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192683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28542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57959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3109329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493164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3634695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140581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126838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332965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225100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287944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340632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370300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119951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239400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4A016-884B-4405-8011-3191666AC55E}" type="datetimeFigureOut">
              <a:rPr lang="en-IN" smtClean="0"/>
              <a:pPr/>
              <a:t>16-10-2017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57641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64A016-884B-4405-8011-3191666AC55E}" type="datetimeFigureOut">
              <a:rPr lang="en-IN" smtClean="0"/>
              <a:pPr/>
              <a:t>16-10-2017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AE7540-0319-442F-9269-1560CA2F0B37}" type="slidenum">
              <a:rPr lang="en-IN" smtClean="0"/>
              <a:pPr/>
              <a:t>‹#›</a:t>
            </a:fld>
            <a:endParaRPr lang="en-IN"/>
          </a:p>
        </p:txBody>
      </p:sp>
    </p:spTree>
    <p:extLst>
      <p:ext uri="{BB962C8B-B14F-4D97-AF65-F5344CB8AC3E}">
        <p14:creationId xmlns:p14="http://schemas.microsoft.com/office/powerpoint/2010/main" xmlns="" val="4085451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29" y="1460311"/>
            <a:ext cx="9370199" cy="1976376"/>
          </a:xfrm>
        </p:spPr>
        <p:txBody>
          <a:bodyPr/>
          <a:lstStyle/>
          <a:p>
            <a:r>
              <a:rPr lang="en-IN" sz="6000" b="1" dirty="0" smtClean="0"/>
              <a:t>CSE 327 – IMAGE AND VISION COMPUTING PBL </a:t>
            </a:r>
            <a:endParaRPr lang="en-IN" sz="6000" b="1" dirty="0"/>
          </a:p>
        </p:txBody>
      </p:sp>
      <p:sp>
        <p:nvSpPr>
          <p:cNvPr id="3" name="Subtitle 2"/>
          <p:cNvSpPr>
            <a:spLocks noGrp="1"/>
          </p:cNvSpPr>
          <p:nvPr>
            <p:ph type="subTitle" idx="1"/>
          </p:nvPr>
        </p:nvSpPr>
        <p:spPr>
          <a:xfrm>
            <a:off x="1813792" y="3723287"/>
            <a:ext cx="7766936" cy="1096899"/>
          </a:xfrm>
        </p:spPr>
        <p:txBody>
          <a:bodyPr>
            <a:normAutofit/>
          </a:bodyPr>
          <a:lstStyle/>
          <a:p>
            <a:r>
              <a:rPr lang="en-IN" sz="2400" dirty="0" smtClean="0"/>
              <a:t>SUBMITTED TO PROF. S. BHARATHI RAJA </a:t>
            </a:r>
            <a:endParaRPr lang="en-IN" sz="2400" dirty="0"/>
          </a:p>
        </p:txBody>
      </p:sp>
    </p:spTree>
    <p:extLst>
      <p:ext uri="{BB962C8B-B14F-4D97-AF65-F5344CB8AC3E}">
        <p14:creationId xmlns:p14="http://schemas.microsoft.com/office/powerpoint/2010/main" xmlns="" val="135990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6039" y="1034102"/>
            <a:ext cx="5472373" cy="45614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84697" y="1034102"/>
            <a:ext cx="5829799" cy="4561480"/>
          </a:xfrm>
          <a:prstGeom prst="rect">
            <a:avLst/>
          </a:prstGeom>
        </p:spPr>
      </p:pic>
      <p:sp>
        <p:nvSpPr>
          <p:cNvPr id="7" name="TextBox 6"/>
          <p:cNvSpPr txBox="1"/>
          <p:nvPr/>
        </p:nvSpPr>
        <p:spPr>
          <a:xfrm>
            <a:off x="1037229" y="491319"/>
            <a:ext cx="2770495" cy="369332"/>
          </a:xfrm>
          <a:prstGeom prst="rect">
            <a:avLst/>
          </a:prstGeom>
          <a:noFill/>
        </p:spPr>
        <p:txBody>
          <a:bodyPr wrap="square" rtlCol="0">
            <a:spAutoFit/>
          </a:bodyPr>
          <a:lstStyle/>
          <a:p>
            <a:r>
              <a:rPr lang="en-IN" dirty="0" smtClean="0"/>
              <a:t>Before Edge detection</a:t>
            </a:r>
            <a:endParaRPr lang="en-IN" dirty="0"/>
          </a:p>
        </p:txBody>
      </p:sp>
      <p:sp>
        <p:nvSpPr>
          <p:cNvPr id="8" name="TextBox 7"/>
          <p:cNvSpPr txBox="1"/>
          <p:nvPr/>
        </p:nvSpPr>
        <p:spPr>
          <a:xfrm>
            <a:off x="7014949" y="491319"/>
            <a:ext cx="2756848" cy="646331"/>
          </a:xfrm>
          <a:prstGeom prst="rect">
            <a:avLst/>
          </a:prstGeom>
          <a:noFill/>
        </p:spPr>
        <p:txBody>
          <a:bodyPr wrap="square" rtlCol="0">
            <a:spAutoFit/>
          </a:bodyPr>
          <a:lstStyle/>
          <a:p>
            <a:r>
              <a:rPr lang="en-IN" dirty="0" smtClean="0"/>
              <a:t>After Edge detection</a:t>
            </a:r>
          </a:p>
          <a:p>
            <a:endParaRPr lang="en-IN" dirty="0"/>
          </a:p>
        </p:txBody>
      </p:sp>
    </p:spTree>
    <p:extLst>
      <p:ext uri="{BB962C8B-B14F-4D97-AF65-F5344CB8AC3E}">
        <p14:creationId xmlns:p14="http://schemas.microsoft.com/office/powerpoint/2010/main" xmlns="" val="337821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21" y="2779594"/>
            <a:ext cx="8596668" cy="1320800"/>
          </a:xfrm>
        </p:spPr>
        <p:txBody>
          <a:bodyPr>
            <a:normAutofit/>
          </a:bodyPr>
          <a:lstStyle/>
          <a:p>
            <a:pPr algn="ctr"/>
            <a:r>
              <a:rPr lang="en-IN" sz="7200" b="1" dirty="0" smtClean="0"/>
              <a:t>THANK YOU</a:t>
            </a:r>
            <a:endParaRPr lang="en-IN" sz="7200" b="1" dirty="0"/>
          </a:p>
        </p:txBody>
      </p:sp>
    </p:spTree>
    <p:extLst>
      <p:ext uri="{BB962C8B-B14F-4D97-AF65-F5344CB8AC3E}">
        <p14:creationId xmlns:p14="http://schemas.microsoft.com/office/powerpoint/2010/main" xmlns="" val="27279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70078"/>
          </a:xfrm>
        </p:spPr>
        <p:txBody>
          <a:bodyPr>
            <a:noAutofit/>
          </a:bodyPr>
          <a:lstStyle/>
          <a:p>
            <a:r>
              <a:rPr lang="en-IN" sz="4400" b="1" dirty="0" smtClean="0"/>
              <a:t>TITLE </a:t>
            </a:r>
            <a:r>
              <a:rPr lang="en-IN" sz="4400" b="1" dirty="0"/>
              <a:t>:- Vehicle detection in traffic surveillance system using edge detection </a:t>
            </a:r>
          </a:p>
        </p:txBody>
      </p:sp>
      <p:sp>
        <p:nvSpPr>
          <p:cNvPr id="3" name="Content Placeholder 2"/>
          <p:cNvSpPr>
            <a:spLocks noGrp="1"/>
          </p:cNvSpPr>
          <p:nvPr>
            <p:ph idx="1"/>
          </p:nvPr>
        </p:nvSpPr>
        <p:spPr>
          <a:xfrm>
            <a:off x="677334" y="2977227"/>
            <a:ext cx="8596668" cy="3880773"/>
          </a:xfrm>
        </p:spPr>
        <p:txBody>
          <a:bodyPr>
            <a:normAutofit/>
          </a:bodyPr>
          <a:lstStyle/>
          <a:p>
            <a:r>
              <a:rPr lang="en-IN" sz="2400" dirty="0"/>
              <a:t>TEAM MEMBERS :-</a:t>
            </a:r>
          </a:p>
          <a:p>
            <a:pPr>
              <a:buFont typeface="+mj-lt"/>
              <a:buAutoNum type="arabicPeriod"/>
            </a:pPr>
            <a:r>
              <a:rPr lang="en-IN" sz="2400" dirty="0" smtClean="0"/>
              <a:t>MEGHA MISHRA – </a:t>
            </a:r>
            <a:r>
              <a:rPr lang="en-IN" sz="2400" dirty="0" smtClean="0"/>
              <a:t>14BCE1252</a:t>
            </a:r>
            <a:endParaRPr lang="en-IN" sz="2400" dirty="0" smtClean="0"/>
          </a:p>
          <a:p>
            <a:pPr>
              <a:buFont typeface="+mj-lt"/>
              <a:buAutoNum type="arabicPeriod"/>
            </a:pPr>
            <a:r>
              <a:rPr lang="en-IN" sz="2400" dirty="0" smtClean="0"/>
              <a:t>MANISHA KUMARI – 14BCE1151</a:t>
            </a:r>
          </a:p>
          <a:p>
            <a:pPr>
              <a:buFont typeface="+mj-lt"/>
              <a:buAutoNum type="arabicPeriod"/>
            </a:pPr>
            <a:r>
              <a:rPr lang="en-IN" sz="2400" dirty="0" smtClean="0"/>
              <a:t>RADIA HARDIK DILSUKHBHAI – 14BCE1179</a:t>
            </a:r>
          </a:p>
        </p:txBody>
      </p:sp>
    </p:spTree>
    <p:extLst>
      <p:ext uri="{BB962C8B-B14F-4D97-AF65-F5344CB8AC3E}">
        <p14:creationId xmlns:p14="http://schemas.microsoft.com/office/powerpoint/2010/main" xmlns="" val="204157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smtClean="0"/>
              <a:t>In this fast paced world every one is in a hurry for something or the other.</a:t>
            </a:r>
          </a:p>
          <a:p>
            <a:r>
              <a:rPr lang="en-IN" dirty="0" smtClean="0"/>
              <a:t>We try to do things as quickly as possible, mainly going from one place to another. Also other than being in hurry, youngsters like the thrill of driving fast. We drive fast which can cause accidents.</a:t>
            </a:r>
          </a:p>
          <a:p>
            <a:r>
              <a:rPr lang="en-IN" dirty="0" smtClean="0"/>
              <a:t>In order to avoid accident due to excessive speeding we are trying to develop such a system that detects the vehicle going beyond the speed limit and try to catch as soon as possible.</a:t>
            </a:r>
          </a:p>
          <a:p>
            <a:endParaRPr lang="en-IN" dirty="0" smtClean="0"/>
          </a:p>
        </p:txBody>
      </p:sp>
    </p:spTree>
    <p:extLst>
      <p:ext uri="{BB962C8B-B14F-4D97-AF65-F5344CB8AC3E}">
        <p14:creationId xmlns:p14="http://schemas.microsoft.com/office/powerpoint/2010/main" xmlns="" val="68938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r>
              <a:rPr lang="en-IN" dirty="0"/>
              <a:t>To achieve the following objective we </a:t>
            </a:r>
            <a:r>
              <a:rPr lang="en-IN" dirty="0" smtClean="0"/>
              <a:t>propose a system that can extract vehicle number from the vehicle’s number plate.</a:t>
            </a:r>
          </a:p>
          <a:p>
            <a:r>
              <a:rPr lang="en-IN" dirty="0" smtClean="0"/>
              <a:t>This system consists of 3 major processes :-</a:t>
            </a:r>
          </a:p>
          <a:p>
            <a:pPr>
              <a:buFont typeface="+mj-lt"/>
              <a:buAutoNum type="arabicPeriod"/>
            </a:pPr>
            <a:r>
              <a:rPr lang="en-IN" dirty="0" smtClean="0"/>
              <a:t>Edge detection</a:t>
            </a:r>
          </a:p>
          <a:p>
            <a:pPr>
              <a:buFont typeface="+mj-lt"/>
              <a:buAutoNum type="arabicPeriod"/>
            </a:pPr>
            <a:r>
              <a:rPr lang="en-IN" dirty="0" smtClean="0"/>
              <a:t>Zooming</a:t>
            </a:r>
          </a:p>
          <a:p>
            <a:pPr>
              <a:buFont typeface="+mj-lt"/>
              <a:buAutoNum type="arabicPeriod"/>
            </a:pPr>
            <a:r>
              <a:rPr lang="en-IN" dirty="0" smtClean="0"/>
              <a:t>Text Recognition  </a:t>
            </a:r>
            <a:endParaRPr lang="en-IN" dirty="0"/>
          </a:p>
          <a:p>
            <a:endParaRPr lang="en-IN" dirty="0" smtClean="0"/>
          </a:p>
        </p:txBody>
      </p:sp>
    </p:spTree>
    <p:extLst>
      <p:ext uri="{BB962C8B-B14F-4D97-AF65-F5344CB8AC3E}">
        <p14:creationId xmlns:p14="http://schemas.microsoft.com/office/powerpoint/2010/main" xmlns="" val="57912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Aspects</a:t>
            </a:r>
            <a:endParaRPr lang="en-IN" dirty="0"/>
          </a:p>
        </p:txBody>
      </p:sp>
      <p:sp>
        <p:nvSpPr>
          <p:cNvPr id="3" name="Content Placeholder 2"/>
          <p:cNvSpPr>
            <a:spLocks noGrp="1"/>
          </p:cNvSpPr>
          <p:nvPr>
            <p:ph idx="1"/>
          </p:nvPr>
        </p:nvSpPr>
        <p:spPr/>
        <p:txBody>
          <a:bodyPr/>
          <a:lstStyle/>
          <a:p>
            <a:r>
              <a:rPr lang="en-IN" dirty="0"/>
              <a:t>W</a:t>
            </a:r>
            <a:r>
              <a:rPr lang="en-IN" dirty="0" smtClean="0"/>
              <a:t>e </a:t>
            </a:r>
            <a:r>
              <a:rPr lang="en-IN" dirty="0"/>
              <a:t>will need to first capture the image of speeding vehicle.</a:t>
            </a:r>
          </a:p>
          <a:p>
            <a:r>
              <a:rPr lang="en-IN" dirty="0"/>
              <a:t>In that image we will mainly focus on number plate of the vehicle.</a:t>
            </a:r>
          </a:p>
          <a:p>
            <a:r>
              <a:rPr lang="en-IN" dirty="0"/>
              <a:t>Edge detection is one of the fundamental steps in image processing, image analysis, image pattern recognition so will first perform edge detection on image.</a:t>
            </a:r>
          </a:p>
          <a:p>
            <a:r>
              <a:rPr lang="en-IN" dirty="0"/>
              <a:t>With appropriate zooming we will try to extract the part containing number plate of vehicle.</a:t>
            </a:r>
          </a:p>
          <a:p>
            <a:r>
              <a:rPr lang="en-IN" dirty="0"/>
              <a:t>After that finally text recognition algorithm will be applied to extract the vehicle’s number.  </a:t>
            </a:r>
          </a:p>
          <a:p>
            <a:endParaRPr lang="en-IN" dirty="0"/>
          </a:p>
        </p:txBody>
      </p:sp>
    </p:spTree>
    <p:extLst>
      <p:ext uri="{BB962C8B-B14F-4D97-AF65-F5344CB8AC3E}">
        <p14:creationId xmlns:p14="http://schemas.microsoft.com/office/powerpoint/2010/main" xmlns="" val="294782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Progress</a:t>
            </a:r>
            <a:endParaRPr lang="en-IN" dirty="0"/>
          </a:p>
        </p:txBody>
      </p:sp>
      <p:sp>
        <p:nvSpPr>
          <p:cNvPr id="3" name="Content Placeholder 2"/>
          <p:cNvSpPr>
            <a:spLocks noGrp="1"/>
          </p:cNvSpPr>
          <p:nvPr>
            <p:ph idx="1"/>
          </p:nvPr>
        </p:nvSpPr>
        <p:spPr>
          <a:xfrm>
            <a:off x="677334" y="1378425"/>
            <a:ext cx="9831442" cy="5172500"/>
          </a:xfrm>
        </p:spPr>
        <p:txBody>
          <a:bodyPr>
            <a:normAutofit/>
          </a:bodyPr>
          <a:lstStyle/>
          <a:p>
            <a:r>
              <a:rPr lang="en-IN" dirty="0" smtClean="0"/>
              <a:t>Code for edge detection using </a:t>
            </a:r>
            <a:r>
              <a:rPr lang="en-IN" dirty="0" err="1"/>
              <a:t>S</a:t>
            </a:r>
            <a:r>
              <a:rPr lang="en-IN" dirty="0" err="1" smtClean="0"/>
              <a:t>obel</a:t>
            </a:r>
            <a:r>
              <a:rPr lang="en-IN" dirty="0" smtClean="0"/>
              <a:t> filter</a:t>
            </a:r>
          </a:p>
          <a:p>
            <a:pPr>
              <a:buFont typeface="+mj-lt"/>
              <a:buAutoNum type="arabicParenR"/>
            </a:pPr>
            <a:r>
              <a:rPr lang="en-IN" dirty="0" err="1" smtClean="0"/>
              <a:t>Reding</a:t>
            </a:r>
            <a:r>
              <a:rPr lang="en-IN" dirty="0" smtClean="0"/>
              <a:t> the image and converting the </a:t>
            </a:r>
            <a:r>
              <a:rPr lang="en-IN" dirty="0" err="1" smtClean="0"/>
              <a:t>color</a:t>
            </a:r>
            <a:r>
              <a:rPr lang="en-IN" dirty="0" smtClean="0"/>
              <a:t> image into grey scale image </a:t>
            </a:r>
            <a:endParaRPr lang="en-IN" dirty="0"/>
          </a:p>
          <a:p>
            <a:pPr>
              <a:buFont typeface="+mj-lt"/>
              <a:buAutoNum type="arabicPeriod"/>
            </a:pPr>
            <a:r>
              <a:rPr lang="en-IN" dirty="0" err="1"/>
              <a:t>clc</a:t>
            </a:r>
            <a:endParaRPr lang="en-IN" dirty="0"/>
          </a:p>
          <a:p>
            <a:pPr>
              <a:buFont typeface="+mj-lt"/>
              <a:buAutoNum type="arabicPeriod"/>
            </a:pPr>
            <a:r>
              <a:rPr lang="en-IN" dirty="0"/>
              <a:t>clear all</a:t>
            </a:r>
          </a:p>
          <a:p>
            <a:pPr>
              <a:buFont typeface="+mj-lt"/>
              <a:buAutoNum type="arabicPeriod"/>
            </a:pPr>
            <a:r>
              <a:rPr lang="en-IN" dirty="0"/>
              <a:t> </a:t>
            </a:r>
            <a:r>
              <a:rPr lang="en-IN" dirty="0" smtClean="0"/>
              <a:t>I=</a:t>
            </a:r>
            <a:r>
              <a:rPr lang="en-IN" dirty="0" err="1" smtClean="0"/>
              <a:t>imread</a:t>
            </a:r>
            <a:r>
              <a:rPr lang="en-IN" dirty="0"/>
              <a:t>('a.jpg');</a:t>
            </a:r>
          </a:p>
          <a:p>
            <a:pPr>
              <a:buFont typeface="+mj-lt"/>
              <a:buAutoNum type="arabicPeriod"/>
            </a:pPr>
            <a:r>
              <a:rPr lang="en-IN" dirty="0"/>
              <a:t>I1=uint8(zeros(size(I,1),size(I,2</a:t>
            </a:r>
            <a:r>
              <a:rPr lang="en-IN" dirty="0" smtClean="0"/>
              <a:t>))); </a:t>
            </a:r>
            <a:endParaRPr lang="en-IN" dirty="0"/>
          </a:p>
          <a:p>
            <a:pPr>
              <a:buFont typeface="+mj-lt"/>
              <a:buAutoNum type="arabicPeriod"/>
            </a:pPr>
            <a:r>
              <a:rPr lang="en-IN" dirty="0"/>
              <a:t>%</a:t>
            </a:r>
            <a:r>
              <a:rPr lang="en-IN" dirty="0" smtClean="0"/>
              <a:t>rgb2gray</a:t>
            </a:r>
            <a:endParaRPr lang="en-IN" dirty="0"/>
          </a:p>
          <a:p>
            <a:pPr>
              <a:buFont typeface="+mj-lt"/>
              <a:buAutoNum type="arabicPeriod"/>
            </a:pPr>
            <a:r>
              <a:rPr lang="en-IN" dirty="0"/>
              <a:t>for </a:t>
            </a:r>
            <a:r>
              <a:rPr lang="en-IN" dirty="0" err="1"/>
              <a:t>i</a:t>
            </a:r>
            <a:r>
              <a:rPr lang="en-IN" dirty="0"/>
              <a:t>=1:size(I,1)</a:t>
            </a:r>
          </a:p>
          <a:p>
            <a:pPr>
              <a:buFont typeface="+mj-lt"/>
              <a:buAutoNum type="arabicPeriod"/>
            </a:pPr>
            <a:r>
              <a:rPr lang="en-IN" dirty="0"/>
              <a:t>      for j=1:size(I,2)</a:t>
            </a:r>
          </a:p>
          <a:p>
            <a:pPr>
              <a:buFont typeface="+mj-lt"/>
              <a:buAutoNum type="arabicPeriod"/>
            </a:pPr>
            <a:r>
              <a:rPr lang="en-IN" dirty="0"/>
              <a:t>          I1(</a:t>
            </a:r>
            <a:r>
              <a:rPr lang="en-IN" dirty="0" err="1"/>
              <a:t>i,j</a:t>
            </a:r>
            <a:r>
              <a:rPr lang="en-IN" dirty="0"/>
              <a:t>)=0.2989*I(i,j,1)+0.5870*I(i,j,2)+0.1140*I(i,j,3</a:t>
            </a:r>
            <a:r>
              <a:rPr lang="en-IN" dirty="0" smtClean="0"/>
              <a:t>);</a:t>
            </a:r>
            <a:endParaRPr lang="en-IN" dirty="0"/>
          </a:p>
          <a:p>
            <a:pPr>
              <a:buFont typeface="+mj-lt"/>
              <a:buAutoNum type="arabicPeriod"/>
            </a:pPr>
            <a:r>
              <a:rPr lang="en-IN" dirty="0"/>
              <a:t>      end</a:t>
            </a:r>
          </a:p>
          <a:p>
            <a:pPr>
              <a:buFont typeface="+mj-lt"/>
              <a:buAutoNum type="arabicPeriod"/>
            </a:pPr>
            <a:r>
              <a:rPr lang="en-IN" dirty="0"/>
              <a:t>end</a:t>
            </a:r>
          </a:p>
          <a:p>
            <a:endParaRPr lang="en-IN" dirty="0"/>
          </a:p>
        </p:txBody>
      </p:sp>
    </p:spTree>
    <p:extLst>
      <p:ext uri="{BB962C8B-B14F-4D97-AF65-F5344CB8AC3E}">
        <p14:creationId xmlns:p14="http://schemas.microsoft.com/office/powerpoint/2010/main" xmlns="" val="26023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6728"/>
            <a:ext cx="10391000" cy="6421271"/>
          </a:xfrm>
        </p:spPr>
        <p:txBody>
          <a:bodyPr>
            <a:normAutofit fontScale="92500" lnSpcReduction="20000"/>
          </a:bodyPr>
          <a:lstStyle/>
          <a:p>
            <a:r>
              <a:rPr lang="en-IN" dirty="0"/>
              <a:t>I2=double(I1</a:t>
            </a:r>
            <a:r>
              <a:rPr lang="en-IN" dirty="0" smtClean="0"/>
              <a:t>);</a:t>
            </a:r>
            <a:endParaRPr lang="en-IN" dirty="0"/>
          </a:p>
          <a:p>
            <a:r>
              <a:rPr lang="en-IN" dirty="0"/>
              <a:t>%</a:t>
            </a:r>
            <a:r>
              <a:rPr lang="en-IN" dirty="0" err="1"/>
              <a:t>sobel</a:t>
            </a:r>
            <a:r>
              <a:rPr lang="en-IN" dirty="0"/>
              <a:t> </a:t>
            </a:r>
            <a:r>
              <a:rPr lang="en-IN" dirty="0" err="1" smtClean="0"/>
              <a:t>fiter</a:t>
            </a:r>
            <a:endParaRPr lang="en-IN" dirty="0"/>
          </a:p>
          <a:p>
            <a:r>
              <a:rPr lang="en-IN" dirty="0"/>
              <a:t>for </a:t>
            </a:r>
            <a:r>
              <a:rPr lang="en-IN" dirty="0" err="1"/>
              <a:t>i</a:t>
            </a:r>
            <a:r>
              <a:rPr lang="en-IN" dirty="0"/>
              <a:t>=1:size(I2,1)</a:t>
            </a:r>
          </a:p>
          <a:p>
            <a:r>
              <a:rPr lang="en-IN" dirty="0"/>
              <a:t>    for j=1:size(I2,2</a:t>
            </a:r>
            <a:r>
              <a:rPr lang="en-IN" dirty="0" smtClean="0"/>
              <a:t>)</a:t>
            </a:r>
            <a:endParaRPr lang="en-IN" dirty="0"/>
          </a:p>
          <a:p>
            <a:r>
              <a:rPr lang="en-IN" dirty="0"/>
              <a:t>        if i-1&lt;=0 &amp;&amp; j-1&lt;=</a:t>
            </a:r>
            <a:r>
              <a:rPr lang="en-IN" dirty="0" smtClean="0"/>
              <a:t>0</a:t>
            </a:r>
            <a:endParaRPr lang="en-IN" dirty="0"/>
          </a:p>
          <a:p>
            <a:r>
              <a:rPr lang="en-IN" dirty="0"/>
              <a:t>         %</a:t>
            </a:r>
            <a:r>
              <a:rPr lang="en-IN" dirty="0" err="1"/>
              <a:t>Sobel</a:t>
            </a:r>
            <a:r>
              <a:rPr lang="en-IN" dirty="0"/>
              <a:t> mask for x-direction:</a:t>
            </a:r>
          </a:p>
          <a:p>
            <a:r>
              <a:rPr lang="en-IN" dirty="0"/>
              <a:t>         </a:t>
            </a:r>
            <a:r>
              <a:rPr lang="en-IN" dirty="0" err="1"/>
              <a:t>Gx</a:t>
            </a:r>
            <a:r>
              <a:rPr lang="en-IN" dirty="0"/>
              <a:t>=(5*I2(i+1,j)+I2(i+1,j+1));</a:t>
            </a:r>
          </a:p>
          <a:p>
            <a:r>
              <a:rPr lang="en-IN" dirty="0"/>
              <a:t>         %</a:t>
            </a:r>
            <a:r>
              <a:rPr lang="en-IN" dirty="0" err="1"/>
              <a:t>Sobel</a:t>
            </a:r>
            <a:r>
              <a:rPr lang="en-IN" dirty="0"/>
              <a:t> mask for y-direction:</a:t>
            </a:r>
          </a:p>
          <a:p>
            <a:r>
              <a:rPr lang="en-IN" dirty="0"/>
              <a:t>         </a:t>
            </a:r>
            <a:r>
              <a:rPr lang="en-IN" dirty="0" err="1"/>
              <a:t>Gy</a:t>
            </a:r>
            <a:r>
              <a:rPr lang="en-IN" dirty="0"/>
              <a:t>=(I2(i+1,j+1)+5*I2(i,j+1</a:t>
            </a:r>
            <a:r>
              <a:rPr lang="en-IN" dirty="0" smtClean="0"/>
              <a:t>));       </a:t>
            </a:r>
            <a:endParaRPr lang="en-IN" dirty="0"/>
          </a:p>
          <a:p>
            <a:r>
              <a:rPr lang="en-IN" dirty="0"/>
              <a:t>        </a:t>
            </a:r>
            <a:r>
              <a:rPr lang="en-IN" dirty="0" err="1"/>
              <a:t>elseif</a:t>
            </a:r>
            <a:r>
              <a:rPr lang="en-IN" dirty="0"/>
              <a:t> i-1&lt;=0 &amp;&amp; j&gt;1 &amp;&amp; j&lt;size(I2,2</a:t>
            </a:r>
            <a:r>
              <a:rPr lang="en-IN" dirty="0" smtClean="0"/>
              <a:t>)</a:t>
            </a:r>
            <a:endParaRPr lang="en-IN" dirty="0"/>
          </a:p>
          <a:p>
            <a:r>
              <a:rPr lang="en-IN" dirty="0"/>
              <a:t>         %</a:t>
            </a:r>
            <a:r>
              <a:rPr lang="en-IN" dirty="0" err="1"/>
              <a:t>Sobel</a:t>
            </a:r>
            <a:r>
              <a:rPr lang="en-IN" dirty="0"/>
              <a:t> mask for x-direction:</a:t>
            </a:r>
          </a:p>
          <a:p>
            <a:r>
              <a:rPr lang="en-IN" dirty="0"/>
              <a:t>         </a:t>
            </a:r>
            <a:r>
              <a:rPr lang="en-IN" dirty="0" err="1"/>
              <a:t>Gx</a:t>
            </a:r>
            <a:r>
              <a:rPr lang="en-IN" dirty="0"/>
              <a:t>=(I2(i+1,j-1)+5*I2(i+1,j)+I2(i+1,j+1));</a:t>
            </a:r>
          </a:p>
          <a:p>
            <a:r>
              <a:rPr lang="en-IN" dirty="0"/>
              <a:t>         %</a:t>
            </a:r>
            <a:r>
              <a:rPr lang="en-IN" dirty="0" err="1"/>
              <a:t>Sobel</a:t>
            </a:r>
            <a:r>
              <a:rPr lang="en-IN" dirty="0"/>
              <a:t> mask for y-direction:</a:t>
            </a:r>
          </a:p>
          <a:p>
            <a:r>
              <a:rPr lang="en-IN" dirty="0"/>
              <a:t>         </a:t>
            </a:r>
            <a:r>
              <a:rPr lang="en-IN" dirty="0" err="1"/>
              <a:t>Gy</a:t>
            </a:r>
            <a:r>
              <a:rPr lang="en-IN" dirty="0"/>
              <a:t>=((I2(i+1,j+1)+5*I2(i,j+1))-(I2(i+1,j-1)+5*I2(i,j-1)));    </a:t>
            </a:r>
          </a:p>
          <a:p>
            <a:r>
              <a:rPr lang="en-IN" dirty="0"/>
              <a:t>        </a:t>
            </a:r>
            <a:r>
              <a:rPr lang="en-IN" dirty="0" err="1"/>
              <a:t>elseif</a:t>
            </a:r>
            <a:r>
              <a:rPr lang="en-IN" dirty="0"/>
              <a:t> j-1&lt;=0 &amp;&amp; </a:t>
            </a:r>
            <a:r>
              <a:rPr lang="en-IN" dirty="0" err="1"/>
              <a:t>i</a:t>
            </a:r>
            <a:r>
              <a:rPr lang="en-IN" dirty="0"/>
              <a:t>&gt;1 &amp;&amp; </a:t>
            </a:r>
            <a:r>
              <a:rPr lang="en-IN" dirty="0" err="1"/>
              <a:t>i</a:t>
            </a:r>
            <a:r>
              <a:rPr lang="en-IN" dirty="0"/>
              <a:t>&lt;size(I2,1)</a:t>
            </a:r>
          </a:p>
          <a:p>
            <a:r>
              <a:rPr lang="en-IN" dirty="0"/>
              <a:t>         %</a:t>
            </a:r>
            <a:r>
              <a:rPr lang="en-IN" dirty="0" err="1"/>
              <a:t>Sobel</a:t>
            </a:r>
            <a:r>
              <a:rPr lang="en-IN" dirty="0"/>
              <a:t> mask for x-direction:</a:t>
            </a:r>
          </a:p>
          <a:p>
            <a:r>
              <a:rPr lang="en-IN" dirty="0"/>
              <a:t>         </a:t>
            </a:r>
            <a:r>
              <a:rPr lang="en-IN" dirty="0" err="1"/>
              <a:t>Gx</a:t>
            </a:r>
            <a:r>
              <a:rPr lang="en-IN" dirty="0"/>
              <a:t>=((5*I2(i+1,j)+I2(i+1,j+1))-(5*I2(i-1,j)+I2(i-1,j+1)));</a:t>
            </a:r>
          </a:p>
          <a:p>
            <a:r>
              <a:rPr lang="en-IN" dirty="0"/>
              <a:t>         %</a:t>
            </a:r>
            <a:r>
              <a:rPr lang="en-IN" dirty="0" err="1"/>
              <a:t>Sobel</a:t>
            </a:r>
            <a:r>
              <a:rPr lang="en-IN" dirty="0"/>
              <a:t> mask for y-direction:</a:t>
            </a:r>
          </a:p>
          <a:p>
            <a:r>
              <a:rPr lang="en-IN" dirty="0"/>
              <a:t>         </a:t>
            </a:r>
            <a:r>
              <a:rPr lang="en-IN" dirty="0" err="1"/>
              <a:t>Gy</a:t>
            </a:r>
            <a:r>
              <a:rPr lang="en-IN" dirty="0"/>
              <a:t>=(I2(i+1,j+1)+5*I2(i,j+1)+I2(i-1,j+1));</a:t>
            </a:r>
          </a:p>
          <a:p>
            <a:endParaRPr lang="en-IN" dirty="0"/>
          </a:p>
        </p:txBody>
      </p:sp>
    </p:spTree>
    <p:extLst>
      <p:ext uri="{BB962C8B-B14F-4D97-AF65-F5344CB8AC3E}">
        <p14:creationId xmlns:p14="http://schemas.microsoft.com/office/powerpoint/2010/main" xmlns="" val="118629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59307"/>
            <a:ext cx="10118045" cy="6455392"/>
          </a:xfrm>
        </p:spPr>
        <p:txBody>
          <a:bodyPr>
            <a:normAutofit/>
          </a:bodyPr>
          <a:lstStyle/>
          <a:p>
            <a:r>
              <a:rPr lang="en-IN" dirty="0" err="1"/>
              <a:t>elseif</a:t>
            </a:r>
            <a:r>
              <a:rPr lang="en-IN" dirty="0"/>
              <a:t> i+1&gt;size(I2,1) &amp;&amp; j+1&gt;size(I2,2</a:t>
            </a:r>
            <a:r>
              <a:rPr lang="en-IN" dirty="0" smtClean="0"/>
              <a:t>)            </a:t>
            </a:r>
            <a:endParaRPr lang="en-IN" dirty="0"/>
          </a:p>
          <a:p>
            <a:r>
              <a:rPr lang="en-IN" dirty="0"/>
              <a:t>         %</a:t>
            </a:r>
            <a:r>
              <a:rPr lang="en-IN" dirty="0" err="1"/>
              <a:t>Sobel</a:t>
            </a:r>
            <a:r>
              <a:rPr lang="en-IN" dirty="0"/>
              <a:t> mask for x-direction:</a:t>
            </a:r>
          </a:p>
          <a:p>
            <a:r>
              <a:rPr lang="en-IN" dirty="0"/>
              <a:t>         </a:t>
            </a:r>
            <a:r>
              <a:rPr lang="en-IN" dirty="0" err="1"/>
              <a:t>Gx</a:t>
            </a:r>
            <a:r>
              <a:rPr lang="en-IN" dirty="0"/>
              <a:t>=(I2(i-1,j-1)+5*I2(i-1,j));</a:t>
            </a:r>
          </a:p>
          <a:p>
            <a:r>
              <a:rPr lang="en-IN" dirty="0"/>
              <a:t>         %</a:t>
            </a:r>
            <a:r>
              <a:rPr lang="en-IN" dirty="0" err="1"/>
              <a:t>Sobel</a:t>
            </a:r>
            <a:r>
              <a:rPr lang="en-IN" dirty="0"/>
              <a:t> mask for y-direction:</a:t>
            </a:r>
          </a:p>
          <a:p>
            <a:r>
              <a:rPr lang="en-IN" dirty="0"/>
              <a:t>         </a:t>
            </a:r>
            <a:r>
              <a:rPr lang="en-IN" dirty="0" err="1"/>
              <a:t>Gy</a:t>
            </a:r>
            <a:r>
              <a:rPr lang="en-IN" dirty="0"/>
              <a:t>=(5*I2(i,j-1)+I2(i-1,j-1</a:t>
            </a:r>
            <a:r>
              <a:rPr lang="en-IN" dirty="0" smtClean="0"/>
              <a:t>));            </a:t>
            </a:r>
            <a:endParaRPr lang="en-IN" dirty="0"/>
          </a:p>
          <a:p>
            <a:r>
              <a:rPr lang="en-IN" dirty="0"/>
              <a:t>        </a:t>
            </a:r>
            <a:r>
              <a:rPr lang="en-IN" dirty="0" err="1"/>
              <a:t>elseif</a:t>
            </a:r>
            <a:r>
              <a:rPr lang="en-IN" dirty="0"/>
              <a:t> i+1&gt;size(I2,1) &amp;&amp; j&gt;1 &amp;&amp; j&lt;size(I2,2</a:t>
            </a:r>
            <a:r>
              <a:rPr lang="en-IN" dirty="0" smtClean="0"/>
              <a:t>)            </a:t>
            </a:r>
            <a:endParaRPr lang="en-IN" dirty="0"/>
          </a:p>
          <a:p>
            <a:r>
              <a:rPr lang="en-IN" dirty="0"/>
              <a:t>         %</a:t>
            </a:r>
            <a:r>
              <a:rPr lang="en-IN" dirty="0" err="1"/>
              <a:t>Sobel</a:t>
            </a:r>
            <a:r>
              <a:rPr lang="en-IN" dirty="0"/>
              <a:t> mask for x-direction:</a:t>
            </a:r>
          </a:p>
          <a:p>
            <a:r>
              <a:rPr lang="en-IN" dirty="0"/>
              <a:t>         </a:t>
            </a:r>
            <a:r>
              <a:rPr lang="en-IN" dirty="0" err="1"/>
              <a:t>Gx</a:t>
            </a:r>
            <a:r>
              <a:rPr lang="en-IN" dirty="0"/>
              <a:t>=(I2(i-1,j-1)+5*I2(i-1,j)+I2(i-1,j+1));</a:t>
            </a:r>
          </a:p>
          <a:p>
            <a:r>
              <a:rPr lang="en-IN" dirty="0"/>
              <a:t>         %</a:t>
            </a:r>
            <a:r>
              <a:rPr lang="en-IN" dirty="0" err="1"/>
              <a:t>Sobel</a:t>
            </a:r>
            <a:r>
              <a:rPr lang="en-IN" dirty="0"/>
              <a:t> mask for y-direction:</a:t>
            </a:r>
          </a:p>
          <a:p>
            <a:r>
              <a:rPr lang="en-IN" dirty="0"/>
              <a:t>         </a:t>
            </a:r>
            <a:r>
              <a:rPr lang="en-IN" dirty="0" err="1"/>
              <a:t>Gy</a:t>
            </a:r>
            <a:r>
              <a:rPr lang="en-IN" dirty="0"/>
              <a:t>=((5*I2(i,j+1)+I2(i-1,j+1))-(5*I2(i,j-1)+I2(i-1,j-1</a:t>
            </a:r>
            <a:r>
              <a:rPr lang="en-IN" dirty="0" smtClean="0"/>
              <a:t>)));         </a:t>
            </a:r>
            <a:endParaRPr lang="en-IN" dirty="0"/>
          </a:p>
          <a:p>
            <a:r>
              <a:rPr lang="en-IN" dirty="0"/>
              <a:t>        </a:t>
            </a:r>
            <a:r>
              <a:rPr lang="en-IN" dirty="0" err="1"/>
              <a:t>elseif</a:t>
            </a:r>
            <a:r>
              <a:rPr lang="en-IN" dirty="0"/>
              <a:t> j+1&gt;size(I2,2) &amp;&amp; </a:t>
            </a:r>
            <a:r>
              <a:rPr lang="en-IN" dirty="0" err="1"/>
              <a:t>i</a:t>
            </a:r>
            <a:r>
              <a:rPr lang="en-IN" dirty="0"/>
              <a:t>&gt;1 &amp;&amp; </a:t>
            </a:r>
            <a:r>
              <a:rPr lang="en-IN" dirty="0" err="1"/>
              <a:t>i</a:t>
            </a:r>
            <a:r>
              <a:rPr lang="en-IN" dirty="0"/>
              <a:t>&lt;size(I2,1</a:t>
            </a:r>
            <a:r>
              <a:rPr lang="en-IN" dirty="0" smtClean="0"/>
              <a:t>)            </a:t>
            </a:r>
            <a:endParaRPr lang="en-IN" dirty="0"/>
          </a:p>
          <a:p>
            <a:r>
              <a:rPr lang="en-IN" dirty="0"/>
              <a:t>          %</a:t>
            </a:r>
            <a:r>
              <a:rPr lang="en-IN" dirty="0" err="1"/>
              <a:t>Sobel</a:t>
            </a:r>
            <a:r>
              <a:rPr lang="en-IN" dirty="0"/>
              <a:t> mask for x-direction:</a:t>
            </a:r>
          </a:p>
          <a:p>
            <a:r>
              <a:rPr lang="en-IN" dirty="0"/>
              <a:t>          </a:t>
            </a:r>
            <a:r>
              <a:rPr lang="en-IN" dirty="0" err="1"/>
              <a:t>Gx</a:t>
            </a:r>
            <a:r>
              <a:rPr lang="en-IN" dirty="0"/>
              <a:t>=((I2(i+1,j-1)+5*I2(i+1,j))-(I2(i-1,j-1)+5*I2(i-1,j)));</a:t>
            </a:r>
          </a:p>
          <a:p>
            <a:r>
              <a:rPr lang="en-IN" dirty="0"/>
              <a:t>          %</a:t>
            </a:r>
            <a:r>
              <a:rPr lang="en-IN" dirty="0" err="1"/>
              <a:t>Sobel</a:t>
            </a:r>
            <a:r>
              <a:rPr lang="en-IN" dirty="0"/>
              <a:t> mask for y-direction:</a:t>
            </a:r>
          </a:p>
          <a:p>
            <a:r>
              <a:rPr lang="en-IN" dirty="0"/>
              <a:t>          </a:t>
            </a:r>
            <a:r>
              <a:rPr lang="en-IN" dirty="0" err="1"/>
              <a:t>Gy</a:t>
            </a:r>
            <a:r>
              <a:rPr lang="en-IN" dirty="0"/>
              <a:t>=(I2(i+1,j-1)+5*I2(i,j-1)+I2(i-1,j-1</a:t>
            </a:r>
            <a:r>
              <a:rPr lang="en-IN" dirty="0" smtClean="0"/>
              <a:t>));</a:t>
            </a:r>
            <a:endParaRPr lang="en-IN" dirty="0"/>
          </a:p>
          <a:p>
            <a:endParaRPr lang="en-IN" dirty="0"/>
          </a:p>
        </p:txBody>
      </p:sp>
    </p:spTree>
    <p:extLst>
      <p:ext uri="{BB962C8B-B14F-4D97-AF65-F5344CB8AC3E}">
        <p14:creationId xmlns:p14="http://schemas.microsoft.com/office/powerpoint/2010/main" xmlns="" val="23791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82137"/>
            <a:ext cx="9995215" cy="5659225"/>
          </a:xfrm>
        </p:spPr>
        <p:txBody>
          <a:bodyPr>
            <a:normAutofit/>
          </a:bodyPr>
          <a:lstStyle/>
          <a:p>
            <a:r>
              <a:rPr lang="en-IN" dirty="0"/>
              <a:t> </a:t>
            </a:r>
            <a:r>
              <a:rPr lang="en-IN" dirty="0" err="1"/>
              <a:t>elseif</a:t>
            </a:r>
            <a:r>
              <a:rPr lang="en-IN" dirty="0"/>
              <a:t> j&gt;1 &amp;&amp; j&lt;size(I2,2) &amp;&amp; </a:t>
            </a:r>
            <a:r>
              <a:rPr lang="en-IN" dirty="0" err="1"/>
              <a:t>i</a:t>
            </a:r>
            <a:r>
              <a:rPr lang="en-IN" dirty="0"/>
              <a:t>&gt;1 &amp;&amp; </a:t>
            </a:r>
            <a:r>
              <a:rPr lang="en-IN" dirty="0" err="1"/>
              <a:t>i</a:t>
            </a:r>
            <a:r>
              <a:rPr lang="en-IN" dirty="0"/>
              <a:t>&lt;size(I2,1</a:t>
            </a:r>
            <a:r>
              <a:rPr lang="en-IN" dirty="0" smtClean="0"/>
              <a:t>)       </a:t>
            </a:r>
            <a:endParaRPr lang="en-IN" dirty="0"/>
          </a:p>
          <a:p>
            <a:r>
              <a:rPr lang="en-IN" dirty="0"/>
              <a:t>         %</a:t>
            </a:r>
            <a:r>
              <a:rPr lang="en-IN" dirty="0" err="1"/>
              <a:t>Sobel</a:t>
            </a:r>
            <a:r>
              <a:rPr lang="en-IN" dirty="0"/>
              <a:t> mask for x-direction:</a:t>
            </a:r>
          </a:p>
          <a:p>
            <a:r>
              <a:rPr lang="en-IN" dirty="0"/>
              <a:t>         </a:t>
            </a:r>
            <a:r>
              <a:rPr lang="en-IN" dirty="0" err="1"/>
              <a:t>Gx</a:t>
            </a:r>
            <a:r>
              <a:rPr lang="en-IN" dirty="0"/>
              <a:t>=((I2(i+1,j-1)+5*I2(i+1,j)+I2(i+1,j+1))-(I2(i-1,j-1)+5*I2(i-1,j)+I2(i-1,j+1)));</a:t>
            </a:r>
          </a:p>
          <a:p>
            <a:r>
              <a:rPr lang="en-IN" dirty="0"/>
              <a:t>         %</a:t>
            </a:r>
            <a:r>
              <a:rPr lang="en-IN" dirty="0" err="1"/>
              <a:t>Sobel</a:t>
            </a:r>
            <a:r>
              <a:rPr lang="en-IN" dirty="0"/>
              <a:t> mask for y-direction:</a:t>
            </a:r>
          </a:p>
          <a:p>
            <a:r>
              <a:rPr lang="en-IN" dirty="0"/>
              <a:t>         </a:t>
            </a:r>
            <a:r>
              <a:rPr lang="en-IN" dirty="0" err="1"/>
              <a:t>Gy</a:t>
            </a:r>
            <a:r>
              <a:rPr lang="en-IN" dirty="0"/>
              <a:t>=((I2(i+1,j+1)+5*I2(i,j+1)+I2(i-1,j+1))-(I2(i+1,j-1)+5*I2(i,j-1)+I2(i-1,j-1)));</a:t>
            </a:r>
          </a:p>
          <a:p>
            <a:r>
              <a:rPr lang="en-IN" dirty="0"/>
              <a:t>        </a:t>
            </a:r>
            <a:r>
              <a:rPr lang="en-IN" dirty="0" smtClean="0"/>
              <a:t>end</a:t>
            </a:r>
          </a:p>
          <a:p>
            <a:r>
              <a:rPr lang="en-IN" dirty="0" smtClean="0"/>
              <a:t>        </a:t>
            </a:r>
            <a:r>
              <a:rPr lang="en-IN" dirty="0"/>
              <a:t>%The gradient of the image</a:t>
            </a:r>
          </a:p>
          <a:p>
            <a:r>
              <a:rPr lang="en-IN" dirty="0"/>
              <a:t>        I1(</a:t>
            </a:r>
            <a:r>
              <a:rPr lang="en-IN" dirty="0" err="1"/>
              <a:t>i,j</a:t>
            </a:r>
            <a:r>
              <a:rPr lang="en-IN" dirty="0"/>
              <a:t>)=</a:t>
            </a:r>
            <a:r>
              <a:rPr lang="en-IN" dirty="0" err="1"/>
              <a:t>sqrt</a:t>
            </a:r>
            <a:r>
              <a:rPr lang="en-IN" dirty="0"/>
              <a:t>(Gx.^2+Gy.^2</a:t>
            </a:r>
            <a:r>
              <a:rPr lang="en-IN" dirty="0" smtClean="0"/>
              <a:t>);</a:t>
            </a:r>
            <a:endParaRPr lang="en-IN" dirty="0"/>
          </a:p>
          <a:p>
            <a:r>
              <a:rPr lang="en-IN" dirty="0"/>
              <a:t>    end</a:t>
            </a:r>
          </a:p>
          <a:p>
            <a:r>
              <a:rPr lang="en-IN" dirty="0" smtClean="0"/>
              <a:t>end</a:t>
            </a:r>
            <a:endParaRPr lang="en-IN" dirty="0"/>
          </a:p>
          <a:p>
            <a:r>
              <a:rPr lang="en-IN" dirty="0" err="1"/>
              <a:t>imshow</a:t>
            </a:r>
            <a:r>
              <a:rPr lang="en-IN" dirty="0"/>
              <a:t>(I1)</a:t>
            </a:r>
          </a:p>
          <a:p>
            <a:endParaRPr lang="en-IN" dirty="0"/>
          </a:p>
          <a:p>
            <a:endParaRPr lang="en-IN" dirty="0"/>
          </a:p>
        </p:txBody>
      </p:sp>
    </p:spTree>
    <p:extLst>
      <p:ext uri="{BB962C8B-B14F-4D97-AF65-F5344CB8AC3E}">
        <p14:creationId xmlns:p14="http://schemas.microsoft.com/office/powerpoint/2010/main" xmlns="" val="20133588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TotalTime>
  <Words>655</Words>
  <Application>Microsoft Office PowerPoint</Application>
  <PresentationFormat>Custom</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CSE 327 – IMAGE AND VISION COMPUTING PBL </vt:lpstr>
      <vt:lpstr>TITLE :- Vehicle detection in traffic surveillance system using edge detection </vt:lpstr>
      <vt:lpstr>PROBLEM STATEMENT</vt:lpstr>
      <vt:lpstr>Proposed System</vt:lpstr>
      <vt:lpstr>Technical Aspects</vt:lpstr>
      <vt:lpstr>Progress</vt:lpstr>
      <vt:lpstr>Slide 7</vt:lpstr>
      <vt:lpstr>Slide 8</vt:lpstr>
      <vt:lpstr>Slide 9</vt:lpstr>
      <vt:lpstr>Slide 10</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327 – IMAGE AND VISION COMPUTING PBL </dc:title>
  <dc:creator>PRATAP</dc:creator>
  <cp:lastModifiedBy>juhi mishra</cp:lastModifiedBy>
  <cp:revision>13</cp:revision>
  <dcterms:created xsi:type="dcterms:W3CDTF">2016-09-05T09:51:49Z</dcterms:created>
  <dcterms:modified xsi:type="dcterms:W3CDTF">2017-10-16T12:01:00Z</dcterms:modified>
</cp:coreProperties>
</file>