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ribbonChart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Daily Vaccinations by Country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ribbonChart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cec3cfa7-1f0f-4e63-8d67-a8d383d6b356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41b563ed6864457f" /><Relationship Type="http://schemas.openxmlformats.org/officeDocument/2006/relationships/slideLayout" Target="/ppt/slideLayouts/slideLayout8.xml" Id="R6cfe236ea42c45c3" /><Relationship Type="http://schemas.openxmlformats.org/officeDocument/2006/relationships/hyperlink" Target="https://app.powerbi.com/groups/me/reports/cec3cfa7-1f0f-4e63-8d67-a8d383d6b356/?pbi_source=PowerPoint" TargetMode="External" Id="RelId0" /><Relationship Type="http://schemas.openxmlformats.org/officeDocument/2006/relationships/image" Target="/ppt/media/image4.png" Id="imgId4944292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d7135df0d7a4410b" /><Relationship Type="http://schemas.openxmlformats.org/officeDocument/2006/relationships/slideLayout" Target="/ppt/slideLayouts/slideLayout8.xml" Id="Rcfea573343704e56" /><Relationship Type="http://schemas.openxmlformats.org/officeDocument/2006/relationships/hyperlink" Target="https://app.powerbi.com/groups/me/reports/cec3cfa7-1f0f-4e63-8d67-a8d383d6b356/?pbi_source=PowerPoint" TargetMode="External" Id="RelId1" /><Relationship Type="http://schemas.openxmlformats.org/officeDocument/2006/relationships/image" Target="/ppt/media/image5.png" Id="imgId4944412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Covid-19 Vaccination 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3/17/2024 10:29:49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3/17/2024 6:40:52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ribbonChart ,Daily Vaccinations by Country ,card ,ribbonChart ,slicer ,textbox ,card ,card ,pie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944292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Covid-19 Vaccine 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944412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