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 Sales by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Sales by SubCategory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Monthly Sales by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Monthly Profit by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Sum of Sales and  Profit by State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Sales by Ship Mode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Quantity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Avg Delivery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Sales Forecast - 15 Days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Forecast - 15 Days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Sales by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decompositionTreeVisual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qnaVisual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3191c88-1ba5-4665-af8d-7364e7a1afe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e3a817c4dda486b" /><Relationship Type="http://schemas.openxmlformats.org/officeDocument/2006/relationships/slideLayout" Target="/ppt/slideLayouts/slideLayout8.xml" Id="R6a39e810b98a4ea2" /><Relationship Type="http://schemas.openxmlformats.org/officeDocument/2006/relationships/hyperlink" Target="https://app.powerbi.com/groups/me/reports/03191c88-1ba5-4665-af8d-7364e7a1afed/?pbi_source=PowerPoint" TargetMode="External" Id="RelId0" /><Relationship Type="http://schemas.openxmlformats.org/officeDocument/2006/relationships/image" Target="/ppt/media/image4.png" Id="imgId4944409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97df408d93d74051" /><Relationship Type="http://schemas.openxmlformats.org/officeDocument/2006/relationships/slideLayout" Target="/ppt/slideLayouts/slideLayout8.xml" Id="R9fa6904747394b5b" /><Relationship Type="http://schemas.openxmlformats.org/officeDocument/2006/relationships/hyperlink" Target="https://app.powerbi.com/groups/me/reports/03191c88-1ba5-4665-af8d-7364e7a1afed/?pbi_source=PowerPoint" TargetMode="External" Id="RelId1" /><Relationship Type="http://schemas.openxmlformats.org/officeDocument/2006/relationships/image" Target="/ppt/media/image5.png" Id="imgId4944409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c338fec400dc4cd9" /><Relationship Type="http://schemas.openxmlformats.org/officeDocument/2006/relationships/slideLayout" Target="/ppt/slideLayouts/slideLayout8.xml" Id="R30bc1043d5114635" /><Relationship Type="http://schemas.openxmlformats.org/officeDocument/2006/relationships/hyperlink" Target="https://app.powerbi.com/groups/me/reports/03191c88-1ba5-4665-af8d-7364e7a1afed/?pbi_source=PowerPoint" TargetMode="External" Id="RelId2" /><Relationship Type="http://schemas.openxmlformats.org/officeDocument/2006/relationships/image" Target="/ppt/media/image6.png" Id="imgId49444095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b981859f4f8a4647" /><Relationship Type="http://schemas.openxmlformats.org/officeDocument/2006/relationships/slideLayout" Target="/ppt/slideLayouts/slideLayout8.xml" Id="Rfbfcefe8af004172" /><Relationship Type="http://schemas.openxmlformats.org/officeDocument/2006/relationships/hyperlink" Target="https://app.powerbi.com/groups/me/reports/03191c88-1ba5-4665-af8d-7364e7a1afed/?pbi_source=PowerPoint" TargetMode="External" Id="RelId3" /><Relationship Type="http://schemas.openxmlformats.org/officeDocument/2006/relationships/image" Target="/ppt/media/image7.png" Id="imgId4944412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Forecasting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3/17/2024 10:26:47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3/17/2024 10:16:48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 Sales by Category , Sales by SubCategory ,Monthly Sales by Year ,Monthly Profit by Year ,Sum of Sales and  Profit by State , Sales by Ship Mode ,donutChart ,donutChart ,slicer ,textbox ,Profit ,Sales ,Quantity ,Avg Delivery ,donut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944409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Main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ales Forecast - 15 Days ,Sales Forecast - 15 Days , Sales by Category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944409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Forcasting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ecompositionTreeVisual ,qnaVisual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944409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Insights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944412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