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2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2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5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7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A75C-ACDB-4943-9A5A-BE8FDF6A3F6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C6F0-0CDC-45AF-8229-47A1BAA8D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Social Network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5630" y="4268597"/>
            <a:ext cx="768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		- Meghan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Centrality Measures</a:t>
            </a:r>
          </a:p>
          <a:p>
            <a:r>
              <a:rPr lang="en-US" dirty="0" smtClean="0"/>
              <a:t>Degree Centrality</a:t>
            </a:r>
          </a:p>
          <a:p>
            <a:r>
              <a:rPr lang="en-US" dirty="0" smtClean="0"/>
              <a:t>Betweenness Centrality</a:t>
            </a:r>
          </a:p>
          <a:p>
            <a:r>
              <a:rPr lang="en-US" dirty="0" err="1" smtClean="0"/>
              <a:t>EighenVector</a:t>
            </a:r>
            <a:r>
              <a:rPr lang="en-US" dirty="0" smtClean="0"/>
              <a:t> Centrality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5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Modelling and </a:t>
            </a:r>
            <a:r>
              <a:rPr lang="en-US" dirty="0" err="1" smtClean="0"/>
              <a:t>Hyperparameter</a:t>
            </a:r>
            <a:r>
              <a:rPr lang="en-US" dirty="0" smtClean="0"/>
              <a:t> Tuning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Modelling </a:t>
            </a:r>
            <a:endParaRPr lang="en-US" dirty="0"/>
          </a:p>
          <a:p>
            <a:r>
              <a:rPr lang="en-US" dirty="0" smtClean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56840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</TotalTime>
  <Words>27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Graphical Social Network analysis</vt:lpstr>
      <vt:lpstr>Topics to cover</vt:lpstr>
      <vt:lpstr>PowerPoint Presentation</vt:lpstr>
      <vt:lpstr>ML Modelling and Hyperparameter Tuning in Spark</vt:lpstr>
    </vt:vector>
  </TitlesOfParts>
  <Company>Simon Fraser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Social Network analysis</dc:title>
  <dc:creator>Meghna Garg</dc:creator>
  <cp:lastModifiedBy>Meghna Garg</cp:lastModifiedBy>
  <cp:revision>3</cp:revision>
  <dcterms:created xsi:type="dcterms:W3CDTF">2019-07-31T23:17:44Z</dcterms:created>
  <dcterms:modified xsi:type="dcterms:W3CDTF">2019-07-31T23:29:30Z</dcterms:modified>
</cp:coreProperties>
</file>