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00AC-A330-4FD2-84E0-4232DA1406A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C295B-3648-4208-8B09-232969FE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5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00AC-A330-4FD2-84E0-4232DA1406A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C295B-3648-4208-8B09-232969FE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00AC-A330-4FD2-84E0-4232DA1406A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C295B-3648-4208-8B09-232969FE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1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00AC-A330-4FD2-84E0-4232DA1406A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C295B-3648-4208-8B09-232969FE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1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00AC-A330-4FD2-84E0-4232DA1406A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C295B-3648-4208-8B09-232969FE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7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00AC-A330-4FD2-84E0-4232DA1406A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C295B-3648-4208-8B09-232969FE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9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00AC-A330-4FD2-84E0-4232DA1406A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C295B-3648-4208-8B09-232969FE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00AC-A330-4FD2-84E0-4232DA1406A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C295B-3648-4208-8B09-232969FE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00AC-A330-4FD2-84E0-4232DA1406A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C295B-3648-4208-8B09-232969FE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0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00AC-A330-4FD2-84E0-4232DA1406A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C295B-3648-4208-8B09-232969FE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6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00AC-A330-4FD2-84E0-4232DA1406A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C295B-3648-4208-8B09-232969FE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00AC-A330-4FD2-84E0-4232DA1406A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C295B-3648-4208-8B09-232969FE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5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quake.usgs.gov/dat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860" y="366989"/>
            <a:ext cx="11052313" cy="2946054"/>
          </a:xfrm>
        </p:spPr>
        <p:txBody>
          <a:bodyPr/>
          <a:lstStyle/>
          <a:p>
            <a:r>
              <a:rPr lang="en-US" dirty="0"/>
              <a:t>Earthquake Analysis – Impact simulation(Southern Alaska)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0017" y="4715220"/>
            <a:ext cx="9144000" cy="1655762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Meghan</a:t>
            </a:r>
            <a:r>
              <a:rPr lang="en-US" dirty="0"/>
              <a:t> </a:t>
            </a:r>
            <a:r>
              <a:rPr lang="en-US" sz="3600" dirty="0">
                <a:latin typeface="+mj-lt"/>
              </a:rPr>
              <a:t>Kulkarni</a:t>
            </a:r>
          </a:p>
        </p:txBody>
      </p:sp>
    </p:spTree>
    <p:extLst>
      <p:ext uri="{BB962C8B-B14F-4D97-AF65-F5344CB8AC3E}">
        <p14:creationId xmlns:p14="http://schemas.microsoft.com/office/powerpoint/2010/main" val="184325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data collected from a Single source</a:t>
            </a:r>
          </a:p>
          <a:p>
            <a:pPr marL="0" indent="0">
              <a:buNone/>
            </a:pPr>
            <a:r>
              <a:rPr lang="en-US" dirty="0"/>
              <a:t>	USGS "Data and Products." </a:t>
            </a:r>
            <a:r>
              <a:rPr lang="en-US" i="1" dirty="0"/>
              <a:t>U.S. Geological Survey</a:t>
            </a:r>
            <a:r>
              <a:rPr lang="en-US" dirty="0"/>
              <a:t>. USGS, 03 May 2017. Web.</a:t>
            </a:r>
          </a:p>
          <a:p>
            <a:r>
              <a:rPr lang="en-US" dirty="0"/>
              <a:t>ArcMap(10.4.1) tool reference information</a:t>
            </a:r>
          </a:p>
          <a:p>
            <a:pPr marL="0" indent="0">
              <a:buNone/>
            </a:pPr>
            <a:r>
              <a:rPr lang="en-US" dirty="0"/>
              <a:t>	 ESRI. "Create and Share Maps, Analytics, and Data." </a:t>
            </a:r>
            <a:r>
              <a:rPr lang="en-US" i="1" dirty="0"/>
              <a:t>ArcGIS Desktop</a:t>
            </a:r>
            <a:r>
              <a:rPr lang="en-US" dirty="0"/>
              <a:t>. ESRI, Web.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Earthquakes are major source of disasters as losses are exponential </a:t>
            </a:r>
          </a:p>
          <a:p>
            <a:r>
              <a:rPr lang="en-US" dirty="0"/>
              <a:t>Main purpose for project was to simulate earthquake impact using geostatistical interpolations</a:t>
            </a:r>
          </a:p>
          <a:p>
            <a:r>
              <a:rPr lang="en-US" dirty="0"/>
              <a:t>Southern Alaska was chosen as study area for this project. Earthquake details:</a:t>
            </a:r>
          </a:p>
          <a:p>
            <a:pPr marL="0" indent="0">
              <a:buNone/>
            </a:pPr>
            <a:r>
              <a:rPr lang="en-US" dirty="0"/>
              <a:t>	Magnitude      : 9.2 (Richter Scale)</a:t>
            </a:r>
          </a:p>
          <a:p>
            <a:pPr marL="0" indent="0">
              <a:buNone/>
            </a:pPr>
            <a:r>
              <a:rPr lang="en-US" dirty="0"/>
              <a:t>           Time                 : 1964-03-28 03:36:16 UTC</a:t>
            </a:r>
          </a:p>
          <a:p>
            <a:pPr marL="0" indent="0">
              <a:buNone/>
            </a:pPr>
            <a:r>
              <a:rPr lang="en-US" dirty="0"/>
              <a:t>           GPS Location   : 60.908⁰N 147.339⁰W</a:t>
            </a:r>
          </a:p>
          <a:p>
            <a:pPr marL="0" indent="0">
              <a:buNone/>
            </a:pPr>
            <a:r>
              <a:rPr lang="en-US" dirty="0"/>
              <a:t>           Depth                : 25km</a:t>
            </a:r>
          </a:p>
        </p:txBody>
      </p:sp>
    </p:spTree>
    <p:extLst>
      <p:ext uri="{BB962C8B-B14F-4D97-AF65-F5344CB8AC3E}">
        <p14:creationId xmlns:p14="http://schemas.microsoft.com/office/powerpoint/2010/main" val="140511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/>
              <a:t>Creating an impact simulation based on point locations also known as stations</a:t>
            </a:r>
          </a:p>
          <a:p>
            <a:r>
              <a:rPr lang="en-US" sz="2400"/>
              <a:t>These point locations contained earthquake impact on Richter scale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22" y="0"/>
            <a:ext cx="5297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7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generated with high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 r="5594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/>
              <a:t>Final shake map data collected from USGS web site</a:t>
            </a:r>
          </a:p>
          <a:p>
            <a:r>
              <a:rPr lang="en-US" sz="2400"/>
              <a:t>Main objective for this project was to simulate/reproduce result</a:t>
            </a:r>
          </a:p>
        </p:txBody>
      </p:sp>
    </p:spTree>
    <p:extLst>
      <p:ext uri="{BB962C8B-B14F-4D97-AF65-F5344CB8AC3E}">
        <p14:creationId xmlns:p14="http://schemas.microsoft.com/office/powerpoint/2010/main" val="214299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1178510"/>
            <a:ext cx="11746523" cy="5489576"/>
          </a:xfrm>
        </p:spPr>
        <p:txBody>
          <a:bodyPr/>
          <a:lstStyle/>
          <a:p>
            <a:r>
              <a:rPr lang="en-US" dirty="0"/>
              <a:t>Source of data such as:</a:t>
            </a:r>
          </a:p>
          <a:p>
            <a:pPr marL="0" indent="0">
              <a:buNone/>
            </a:pPr>
            <a:r>
              <a:rPr lang="en-US" dirty="0"/>
              <a:t>		 1. Point observation locations (stations) having GPS coordinates</a:t>
            </a:r>
          </a:p>
          <a:p>
            <a:pPr marL="0" indent="0">
              <a:buNone/>
            </a:pPr>
            <a:r>
              <a:rPr lang="en-US" dirty="0"/>
              <a:t>		 2. Shake map for study area both in raster and vector format</a:t>
            </a:r>
          </a:p>
          <a:p>
            <a:pPr marL="0" indent="0">
              <a:buNone/>
            </a:pPr>
            <a:r>
              <a:rPr lang="en-US" dirty="0"/>
              <a:t>                        3. Metadata such as depth of earthquake, Peak Ground Acceleration(PGA), Peak Ground Velocity(PGV)</a:t>
            </a:r>
          </a:p>
          <a:p>
            <a:r>
              <a:rPr lang="en-US" dirty="0"/>
              <a:t>Above mentioned data was collected from USGS web site. Hyperlink below: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https://earthquake.usgs.gov/data/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7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26942"/>
            <a:ext cx="12009120" cy="55286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project can be broken down into below steps:</a:t>
            </a:r>
          </a:p>
          <a:p>
            <a:pPr marL="514350" indent="-514350">
              <a:buAutoNum type="arabicPeriod"/>
            </a:pPr>
            <a:r>
              <a:rPr lang="en-US" dirty="0"/>
              <a:t>Extract point locations in CSV format from USGS</a:t>
            </a:r>
          </a:p>
          <a:p>
            <a:pPr marL="514350" indent="-514350">
              <a:buAutoNum type="arabicPeriod"/>
            </a:pPr>
            <a:r>
              <a:rPr lang="en-US" dirty="0"/>
              <a:t>Import CSV file into ArcMap</a:t>
            </a:r>
          </a:p>
          <a:p>
            <a:pPr marL="514350" indent="-514350">
              <a:buAutoNum type="arabicPeriod"/>
            </a:pPr>
            <a:r>
              <a:rPr lang="en-US" dirty="0"/>
              <a:t>Use ArcMap’s Display XY tool to create point locations(stations) shapefile</a:t>
            </a:r>
          </a:p>
          <a:p>
            <a:pPr marL="514350" indent="-514350">
              <a:buAutoNum type="arabicPeriod"/>
            </a:pPr>
            <a:r>
              <a:rPr lang="en-US" dirty="0"/>
              <a:t>Use Define Projection tool to project these points into GCS_WGS_1984 </a:t>
            </a:r>
          </a:p>
          <a:p>
            <a:pPr marL="514350" indent="-514350">
              <a:buAutoNum type="arabicPeriod"/>
            </a:pPr>
            <a:r>
              <a:rPr lang="en-US" dirty="0"/>
              <a:t>Create Thiessen polygons around these point locations</a:t>
            </a:r>
          </a:p>
          <a:p>
            <a:pPr marL="514350" indent="-514350">
              <a:buAutoNum type="arabicPeriod"/>
            </a:pPr>
            <a:r>
              <a:rPr lang="en-US" dirty="0"/>
              <a:t>Use Geostatistical analyst's IDW tool to create interpolated earthquake analysis</a:t>
            </a:r>
          </a:p>
          <a:p>
            <a:pPr marL="514350" indent="-514350">
              <a:buAutoNum type="arabicPeriod"/>
            </a:pPr>
            <a:r>
              <a:rPr lang="en-US" dirty="0"/>
              <a:t>Use map algebra tool to create difference between IDW raster and original raster from USGS</a:t>
            </a:r>
          </a:p>
          <a:p>
            <a:pPr marL="514350" indent="-514350">
              <a:buAutoNum type="arabicPeriod"/>
            </a:pPr>
            <a:r>
              <a:rPr lang="en-US" dirty="0"/>
              <a:t>Use map algebra to add raster created above with IDW raster to create final output</a:t>
            </a:r>
          </a:p>
        </p:txBody>
      </p:sp>
    </p:spTree>
    <p:extLst>
      <p:ext uri="{BB962C8B-B14F-4D97-AF65-F5344CB8AC3E}">
        <p14:creationId xmlns:p14="http://schemas.microsoft.com/office/powerpoint/2010/main" val="100552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pPr algn="ctr"/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/>
              <a:t>Thiessen polygon creation</a:t>
            </a:r>
          </a:p>
          <a:p>
            <a:r>
              <a:rPr lang="en-US"/>
              <a:t>Analysis Tools -&gt; Proximity -&gt; Create Thiessen Polygons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532" y="0"/>
            <a:ext cx="4362448" cy="2926080"/>
          </a:xfrm>
          <a:prstGeom prst="rect">
            <a:avLst/>
          </a:prstGeom>
        </p:spPr>
      </p:pic>
      <p:pic>
        <p:nvPicPr>
          <p:cNvPr id="8" name="Picture 7" descr="A close up of a map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532" y="3074074"/>
            <a:ext cx="4362448" cy="378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dirty="0"/>
              <a:t>IDW buffer creation around Thiessen Polygon</a:t>
            </a:r>
          </a:p>
          <a:p>
            <a:r>
              <a:rPr lang="en-US" dirty="0"/>
              <a:t>Geostatistical Analyst Tools -&gt; Interpolation -&gt; IDW</a:t>
            </a:r>
          </a:p>
        </p:txBody>
      </p:sp>
      <p:pic>
        <p:nvPicPr>
          <p:cNvPr id="8" name="Picture 7" descr="A close up of a map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1"/>
            <a:ext cx="4362450" cy="3010486"/>
          </a:xfrm>
          <a:prstGeom prst="rect">
            <a:avLst/>
          </a:prstGeom>
        </p:spPr>
      </p:pic>
      <p:pic>
        <p:nvPicPr>
          <p:cNvPr id="9" name="Picture 8" descr="A picture containing text, map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3376246"/>
            <a:ext cx="4362450" cy="34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dirty="0"/>
              <a:t>Difference, Addition onto IDW raster to create simulated output</a:t>
            </a:r>
          </a:p>
          <a:p>
            <a:r>
              <a:rPr lang="en-US" dirty="0"/>
              <a:t>Spatial Analyst Tools -&gt; Map Algebra -&gt; Raster Calculator</a:t>
            </a:r>
          </a:p>
        </p:txBody>
      </p:sp>
      <p:pic>
        <p:nvPicPr>
          <p:cNvPr id="7" name="Picture 6" descr="A picture containing text, map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41" y="0"/>
            <a:ext cx="4362450" cy="3338945"/>
          </a:xfrm>
          <a:prstGeom prst="rect">
            <a:avLst/>
          </a:prstGeom>
        </p:spPr>
      </p:pic>
      <p:pic>
        <p:nvPicPr>
          <p:cNvPr id="8" name="Picture 7" descr="A close up of a map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41" y="3699164"/>
            <a:ext cx="4356259" cy="31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2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253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Earthquake Analysis – Impact simulation(Southern Alaska)</vt:lpstr>
      <vt:lpstr>Introduction</vt:lpstr>
      <vt:lpstr>Problem Statement</vt:lpstr>
      <vt:lpstr>Problem Statement</vt:lpstr>
      <vt:lpstr>Data Collection</vt:lpstr>
      <vt:lpstr>Methodology</vt:lpstr>
      <vt:lpstr>Results</vt:lpstr>
      <vt:lpstr>Results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Analysis – Impact simulation(Southern Alaska)</dc:title>
  <dc:creator>Kulkarni, Meghan Shashikant</dc:creator>
  <cp:lastModifiedBy>Kulkarni, Meghan Shashikant</cp:lastModifiedBy>
  <cp:revision>46</cp:revision>
  <dcterms:created xsi:type="dcterms:W3CDTF">2017-05-03T16:36:35Z</dcterms:created>
  <dcterms:modified xsi:type="dcterms:W3CDTF">2017-05-03T21:27:01Z</dcterms:modified>
</cp:coreProperties>
</file>