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8" r:id="rId11"/>
    <p:sldId id="2146847057" r:id="rId12"/>
    <p:sldId id="2146847056" r:id="rId13"/>
    <p:sldId id="268" r:id="rId14"/>
    <p:sldId id="2146847059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91CC9-F74A-435B-A117-F6C89DE84720}" v="4" dt="2025-10-04T14:18:46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a S" userId="9d7a5427bf00b3ab" providerId="LiveId" clId="{46449F4F-081E-4F65-9CFA-BD975A200C44}"/>
    <pc:docChg chg="modSld">
      <pc:chgData name="Meghana S" userId="9d7a5427bf00b3ab" providerId="LiveId" clId="{46449F4F-081E-4F65-9CFA-BD975A200C44}" dt="2025-10-04T14:18:54.182" v="177" actId="20577"/>
      <pc:docMkLst>
        <pc:docMk/>
      </pc:docMkLst>
      <pc:sldChg chg="modSp mod">
        <pc:chgData name="Meghana S" userId="9d7a5427bf00b3ab" providerId="LiveId" clId="{46449F4F-081E-4F65-9CFA-BD975A200C44}" dt="2025-10-04T14:18:54.182" v="177" actId="20577"/>
        <pc:sldMkLst>
          <pc:docMk/>
          <pc:sldMk cId="3183315129" sldId="268"/>
        </pc:sldMkLst>
        <pc:spChg chg="mod">
          <ac:chgData name="Meghana S" userId="9d7a5427bf00b3ab" providerId="LiveId" clId="{46449F4F-081E-4F65-9CFA-BD975A200C44}" dt="2025-10-04T14:18:54.182" v="177" actId="20577"/>
          <ac:spMkLst>
            <pc:docMk/>
            <pc:sldMk cId="3183315129" sldId="268"/>
            <ac:spMk id="3" creationId="{3B2B9918-D74A-99C4-D0B6-8052FA4244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SHOPPY-VUE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885D-8672-1E02-B84C-095F368D47D4}"/>
              </a:ext>
            </a:extLst>
          </p:cNvPr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Meghana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East West Institute Of Technology,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                                                  Bengaluru.560091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                                                   CSE(IoT, CyS &amp; BCT)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and deployment link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B9918-D74A-99C4-D0B6-8052FA42446A}"/>
              </a:ext>
            </a:extLst>
          </p:cNvPr>
          <p:cNvSpPr txBox="1"/>
          <p:nvPr/>
        </p:nvSpPr>
        <p:spPr>
          <a:xfrm>
            <a:off x="845574" y="1936956"/>
            <a:ext cx="1065816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https://github.com/meghana-1003/Shoppy-vue.git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Deployment Link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https://meghana-1003.github.io/Shoppy-vue/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09DEF-5E13-09BB-27E3-E9E149D7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0A44A3-1C96-C05E-D56B-9630B60D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C252DB-561D-0218-2874-F80A0100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913722"/>
            <a:ext cx="8739789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provides a seamless e-commerce experience with efficient data integration.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enhance user satisfaction through personalization and secure transactions.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Cloud-native deployment ensures scalability, reliability,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110228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C6F9D7-03DE-2C68-F4FA-18D01FD8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0" y="1914994"/>
            <a:ext cx="8716485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chatbots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customer support..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Blockchain-based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payment and order tracking.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Augmented Reality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(AR)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product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predictive analytics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inventory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commerce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(integration with Alexa/Google Assistant).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11C9F-D4C6-369D-BCBD-AF8FB45C0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326160"/>
            <a:ext cx="808102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Tanenbaum, A. S., &amp; van Steen, M. (2016). Distributed Systems: Principles and Paradigms.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W3Schools – HTML, CSS, JavaScript Tutorials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Documentation – Cloud Deployment &amp; Scaling Strategies.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Fowler, M. (2010). Patterns of Enterprise Application Architecture. Addison-Wesley. </a:t>
            </a:r>
            <a:r>
              <a:rPr lang="en-IN" b="1" dirty="0"/>
              <a:t> 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Xplore &amp; ACM Digital Library – Research papers on recommender systems and e-commerce platforms.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6B3B808-CEC4-7A03-5F41-0F7C46E8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978577"/>
            <a:ext cx="11029615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Management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Difficulty in handling and integrating large-scale product and customer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Lack of accurate recommendations reduces customer satisfaction..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&amp; Navigation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Inefficient search results and poor navigation affect user experience.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Deployment bottlenecks cause downtime during high traffic loads..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9BC4D-1B01-A802-033D-CD3F71172DFA}"/>
              </a:ext>
            </a:extLst>
          </p:cNvPr>
          <p:cNvSpPr txBox="1"/>
          <p:nvPr/>
        </p:nvSpPr>
        <p:spPr>
          <a:xfrm>
            <a:off x="717754" y="1654472"/>
            <a:ext cx="9625781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Front-end Development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HTML for structure.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CSS for design &amp; styling.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JavaScript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 responsive and interactive shopping experience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MySQL/PostgreSQL or NoSQL (MongoDB).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browse products through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JavaScript-based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frontend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Requests are sent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 APIs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product and user data.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fetches details from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databases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(products, users, orders).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Payments and delivery are handled via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third-party APIs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03F4D-F4F6-3D2B-930D-DF42752AA7DA}"/>
              </a:ext>
            </a:extLst>
          </p:cNvPr>
          <p:cNvSpPr txBox="1"/>
          <p:nvPr/>
        </p:nvSpPr>
        <p:spPr>
          <a:xfrm>
            <a:off x="806245" y="1583951"/>
            <a:ext cx="11257936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 → Frontend (JS/React) → Server (API Layer) → Database / Payment APIs → Cart &amp; Checkout.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User searches for “Sneakers”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Response: {product: "Sneakers", price: ₹1999, stock: Available}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 Display product with image, price, stock status, and Add to Cart option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Deployment: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Frontend: Runs in browser (JavaScript).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Hosting: Deployed on cloud platforms like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AWS,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Vercel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or Netlify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CI/CD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BF15FBA-CEDA-BE18-8BF4-4DAF9288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86347"/>
            <a:ext cx="5278420" cy="4636715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DE7B1EF-58C7-CE0A-6FA2-9D6DCF1F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6347"/>
            <a:ext cx="5809235" cy="46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98FFE-325A-5D6C-B782-F21EDAB73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E180CC-3E90-7ED6-7E57-8FE748C8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09044F8-E66B-A043-77B8-7341D74A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94774"/>
            <a:ext cx="5162613" cy="4761141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099872E-FBA1-F391-D8B5-4187A10B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594774"/>
            <a:ext cx="5268686" cy="47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4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1DD8A-9D81-524A-E8DC-4447CE907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96AA9-B8B1-0D1D-1B42-45E1DCE0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Picture 3" descr="A screen shot of a computer">
            <a:extLst>
              <a:ext uri="{FF2B5EF4-FFF2-40B4-BE49-F238E27FC236}">
                <a16:creationId xmlns:a16="http://schemas.microsoft.com/office/drawing/2014/main" id="{1171606A-8B05-DADC-F2E0-F45272B4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" y="1232452"/>
            <a:ext cx="11029615" cy="50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8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6771E-F2CD-B211-1CAD-B8DD19BE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AB790-CDDE-C14F-C7C0-09A4F788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1EC87BA6-985B-D72A-6361-21E907EA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71600"/>
            <a:ext cx="11029616" cy="52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384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382</TotalTime>
  <Words>470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SHOPPY-VUE</vt:lpstr>
      <vt:lpstr>OUTLINE</vt:lpstr>
      <vt:lpstr>Problem Statement</vt:lpstr>
      <vt:lpstr>System  Approach</vt:lpstr>
      <vt:lpstr>Algorithm &amp; Deployment</vt:lpstr>
      <vt:lpstr>code</vt:lpstr>
      <vt:lpstr>code</vt:lpstr>
      <vt:lpstr>Result</vt:lpstr>
      <vt:lpstr>Result</vt:lpstr>
      <vt:lpstr>GitHub and deployment link 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Meghana S</cp:lastModifiedBy>
  <cp:revision>49</cp:revision>
  <dcterms:created xsi:type="dcterms:W3CDTF">2021-05-26T16:50:10Z</dcterms:created>
  <dcterms:modified xsi:type="dcterms:W3CDTF">2025-10-04T14:19:00Z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