
<file path=[Content_Types].xml><?xml version="1.0" encoding="utf-8"?>
<Types xmlns="http://schemas.openxmlformats.org/package/2006/content-types">
  <Default Extension="jpeg" ContentType="image/jpeg"/>
  <Default Extension="fntdata" ContentType="application/x-fontdata"/>
  <Default Extension="" ContentType="text/html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Poppins"/>
      <p:regular r:id="rId15"/>
    </p:embeddedFont>
    <p:embeddedFont>
      <p:font typeface="Arimo-Bold"/>
      <p:regular r:id="rId16"/>
    </p:embeddedFont>
    <p:embeddedFont>
      <p:font typeface="Brygada1918-Regular"/>
      <p:regular r:id="rId17"/>
    </p:embeddedFont>
    <p:embeddedFont>
      <p:font typeface="poppins-bold"/>
      <p:regular r:id="rId18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font" Target="fonts/font1.fntdata"/>
<Relationship Id="rId16" Type="http://schemas.openxmlformats.org/officeDocument/2006/relationships/font" Target="fonts/font2.fntdata"/>
<Relationship Id="rId17" Type="http://schemas.openxmlformats.org/officeDocument/2006/relationships/font" Target="fonts/font4.fntdata"/>
<Relationship Id="rId18" Type="http://schemas.openxmlformats.org/officeDocument/2006/relationships/font" Target="fonts/font3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png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6.jpeg"/>
<Relationship Id="rId3" Type="http://schemas.openxmlformats.org/officeDocument/2006/relationships/image" Target="../media/image3.pn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"/>
<Relationship Id="rId3" Type="http://schemas.openxmlformats.org/officeDocument/2006/relationships/image" Target="../media/image1.jpeg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5.pn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9650929" y="3931267"/>
            <a:ext cx="2541071" cy="2926733"/>
          </a:xfrm>
          <a:custGeom>
            <a:avLst/>
            <a:gdLst>
              <a:gd name="connsiteX0" fmla="*/ 1974784 w 2541071"/>
              <a:gd name="connsiteY0" fmla="*/ 0 h 2926733"/>
              <a:gd name="connsiteX1" fmla="*/ 2372772 w 2541071"/>
              <a:gd name="connsiteY1" fmla="*/ 40121 h 2926733"/>
              <a:gd name="connsiteX2" fmla="*/ 2541071 w 2541071"/>
              <a:gd name="connsiteY2" fmla="*/ 83395 h 2926733"/>
              <a:gd name="connsiteX3" fmla="*/ 2541071 w 2541071"/>
              <a:gd name="connsiteY3" fmla="*/ 2926733 h 2926733"/>
              <a:gd name="connsiteX4" fmla="*/ 244816 w 2541071"/>
              <a:gd name="connsiteY4" fmla="*/ 2926733 h 2926733"/>
              <a:gd name="connsiteX5" fmla="*/ 238346 w 2541071"/>
              <a:gd name="connsiteY5" fmla="*/ 2916084 h 2926733"/>
              <a:gd name="connsiteX6" fmla="*/ 0 w 2541071"/>
              <a:gd name="connsiteY6" fmla="*/ 1974784 h 2926733"/>
              <a:gd name="connsiteX7" fmla="*/ 1974784 w 2541071"/>
              <a:gd name="connsiteY7" fmla="*/ 0 h 2926733"/>
            </a:gdLst>
            <a:rect l="l" t="t" r="r" b="b"/>
            <a:pathLst>
              <a:path w="2541071" h="2926733">
                <a:moveTo>
                  <a:pt x="1974784" y="0"/>
                </a:moveTo>
                <a:cubicBezTo>
                  <a:pt x="2111114" y="0"/>
                  <a:pt x="2244218" y="13815"/>
                  <a:pt x="2372772" y="40121"/>
                </a:cubicBezTo>
                <a:lnTo>
                  <a:pt x="2541071" y="83395"/>
                </a:lnTo>
                <a:lnTo>
                  <a:pt x="2541071" y="2926733"/>
                </a:lnTo>
                <a:lnTo>
                  <a:pt x="244816" y="2926733"/>
                </a:lnTo>
                <a:lnTo>
                  <a:pt x="238346" y="2916084"/>
                </a:lnTo>
                <a:cubicBezTo>
                  <a:pt x="86342" y="2636270"/>
                  <a:pt x="0" y="2315610"/>
                  <a:pt x="0" y="1974784"/>
                </a:cubicBezTo>
                <a:cubicBezTo>
                  <a:pt x="0" y="884141"/>
                  <a:pt x="884141" y="0"/>
                  <a:pt x="197478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0"/>
            <a:ext cx="1990740" cy="1937512"/>
          </a:xfrm>
          <a:custGeom>
            <a:avLst/>
            <a:gdLst>
              <a:gd name="connsiteX0" fmla="*/ 0 w 1799924"/>
              <a:gd name="connsiteY0" fmla="*/ 0 h 1751798"/>
              <a:gd name="connsiteX1" fmla="*/ 1793849 w 1799924"/>
              <a:gd name="connsiteY1" fmla="*/ 0 h 1751798"/>
              <a:gd name="connsiteX2" fmla="*/ 1799924 w 1799924"/>
              <a:gd name="connsiteY2" fmla="*/ 120316 h 1751798"/>
              <a:gd name="connsiteX3" fmla="*/ 168442 w 1799924"/>
              <a:gd name="connsiteY3" fmla="*/ 1751798 h 1751798"/>
              <a:gd name="connsiteX4" fmla="*/ 1633 w 1799924"/>
              <a:gd name="connsiteY4" fmla="*/ 1743375 h 1751798"/>
              <a:gd name="connsiteX5" fmla="*/ 0 w 1799924"/>
              <a:gd name="connsiteY5" fmla="*/ 1743126 h 1751798"/>
            </a:gdLst>
            <a:rect l="l" t="t" r="r" b="b"/>
            <a:pathLst>
              <a:path w="1799924" h="1751798">
                <a:moveTo>
                  <a:pt x="0" y="0"/>
                </a:moveTo>
                <a:lnTo>
                  <a:pt x="1793849" y="0"/>
                </a:lnTo>
                <a:lnTo>
                  <a:pt x="1799924" y="120316"/>
                </a:lnTo>
                <a:cubicBezTo>
                  <a:pt x="1799924" y="1021359"/>
                  <a:pt x="1069485" y="1751798"/>
                  <a:pt x="168442" y="1751798"/>
                </a:cubicBezTo>
                <a:cubicBezTo>
                  <a:pt x="112127" y="1751798"/>
                  <a:pt x="56478" y="1748945"/>
                  <a:pt x="1633" y="1743375"/>
                </a:cubicBezTo>
                <a:lnTo>
                  <a:pt x="0" y="1743126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2322333"/>
            <a:ext cx="1235910" cy="2213334"/>
          </a:xfrm>
          <a:custGeom>
            <a:avLst/>
            <a:gdLst>
              <a:gd name="connsiteX0" fmla="*/ 129243 w 1235910"/>
              <a:gd name="connsiteY0" fmla="*/ 0 h 2213334"/>
              <a:gd name="connsiteX1" fmla="*/ 1235910 w 1235910"/>
              <a:gd name="connsiteY1" fmla="*/ 1106667 h 2213334"/>
              <a:gd name="connsiteX2" fmla="*/ 129243 w 1235910"/>
              <a:gd name="connsiteY2" fmla="*/ 2213334 h 2213334"/>
              <a:gd name="connsiteX3" fmla="*/ 16093 w 1235910"/>
              <a:gd name="connsiteY3" fmla="*/ 2207621 h 2213334"/>
              <a:gd name="connsiteX4" fmla="*/ 0 w 1235910"/>
              <a:gd name="connsiteY4" fmla="*/ 2205165 h 2213334"/>
              <a:gd name="connsiteX5" fmla="*/ 0 w 1235910"/>
              <a:gd name="connsiteY5" fmla="*/ 8170 h 2213334"/>
              <a:gd name="connsiteX6" fmla="*/ 16093 w 1235910"/>
              <a:gd name="connsiteY6" fmla="*/ 5714 h 2213334"/>
              <a:gd name="connsiteX7" fmla="*/ 129243 w 1235910"/>
              <a:gd name="connsiteY7" fmla="*/ 0 h 2213334"/>
            </a:gdLst>
            <a:rect l="l" t="t" r="r" b="b"/>
            <a:pathLst>
              <a:path w="1235910" h="2213334">
                <a:moveTo>
                  <a:pt x="129243" y="0"/>
                </a:moveTo>
                <a:cubicBezTo>
                  <a:pt x="740438" y="0"/>
                  <a:pt x="1235910" y="495472"/>
                  <a:pt x="1235910" y="1106667"/>
                </a:cubicBezTo>
                <a:cubicBezTo>
                  <a:pt x="1235910" y="1717862"/>
                  <a:pt x="740438" y="2213334"/>
                  <a:pt x="129243" y="2213334"/>
                </a:cubicBezTo>
                <a:cubicBezTo>
                  <a:pt x="91044" y="2213334"/>
                  <a:pt x="53296" y="2211399"/>
                  <a:pt x="16093" y="2207621"/>
                </a:cubicBezTo>
                <a:lnTo>
                  <a:pt x="0" y="2205165"/>
                </a:lnTo>
                <a:lnTo>
                  <a:pt x="0" y="8170"/>
                </a:lnTo>
                <a:lnTo>
                  <a:pt x="16093" y="5714"/>
                </a:lnTo>
                <a:cubicBezTo>
                  <a:pt x="53296" y="1936"/>
                  <a:pt x="91044" y="0"/>
                  <a:pt x="12924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409397" y="5684128"/>
            <a:ext cx="1915428" cy="1165935"/>
          </a:xfrm>
          <a:custGeom>
            <a:avLst/>
            <a:gdLst>
              <a:gd name="connsiteX0" fmla="*/ 957714 w 1915428"/>
              <a:gd name="connsiteY0" fmla="*/ 0 h 1165935"/>
              <a:gd name="connsiteX1" fmla="*/ 1915428 w 1915428"/>
              <a:gd name="connsiteY1" fmla="*/ 957714 h 1165935"/>
              <a:gd name="connsiteX2" fmla="*/ 1895971 w 1915428"/>
              <a:gd name="connsiteY2" fmla="*/ 1150727 h 1165935"/>
              <a:gd name="connsiteX3" fmla="*/ 1891250 w 1915428"/>
              <a:gd name="connsiteY3" fmla="*/ 1165935 h 1165935"/>
              <a:gd name="connsiteX4" fmla="*/ 24179 w 1915428"/>
              <a:gd name="connsiteY4" fmla="*/ 1165935 h 1165935"/>
              <a:gd name="connsiteX5" fmla="*/ 19458 w 1915428"/>
              <a:gd name="connsiteY5" fmla="*/ 1150727 h 1165935"/>
              <a:gd name="connsiteX6" fmla="*/ 0 w 1915428"/>
              <a:gd name="connsiteY6" fmla="*/ 957714 h 1165935"/>
              <a:gd name="connsiteX7" fmla="*/ 957714 w 1915428"/>
              <a:gd name="connsiteY7" fmla="*/ 0 h 1165935"/>
            </a:gdLst>
            <a:rect l="l" t="t" r="r" b="b"/>
            <a:pathLst>
              <a:path w="1915428" h="1165935">
                <a:moveTo>
                  <a:pt x="957714" y="0"/>
                </a:moveTo>
                <a:cubicBezTo>
                  <a:pt x="1486645" y="0"/>
                  <a:pt x="1915428" y="428783"/>
                  <a:pt x="1915428" y="957714"/>
                </a:cubicBezTo>
                <a:cubicBezTo>
                  <a:pt x="1915428" y="1023831"/>
                  <a:pt x="1908728" y="1088382"/>
                  <a:pt x="1895971" y="1150727"/>
                </a:cubicBezTo>
                <a:lnTo>
                  <a:pt x="1891250" y="1165935"/>
                </a:lnTo>
                <a:lnTo>
                  <a:pt x="24179" y="1165935"/>
                </a:lnTo>
                <a:lnTo>
                  <a:pt x="19458" y="1150727"/>
                </a:lnTo>
                <a:cubicBezTo>
                  <a:pt x="6700" y="1088382"/>
                  <a:pt x="0" y="1023831"/>
                  <a:pt x="0" y="957714"/>
                </a:cubicBezTo>
                <a:cubicBezTo>
                  <a:pt x="0" y="428783"/>
                  <a:pt x="428783" y="0"/>
                  <a:pt x="957714" y="0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23133" y="625475"/>
            <a:ext cx="2073542" cy="1224495"/>
          </a:xfrm>
          <a:custGeom>
            <a:avLst/>
            <a:gdLst>
              <a:gd name="connsiteX0" fmla="*/ 745225 w 784516"/>
              <a:gd name="connsiteY0" fmla="*/ 384701 h 463283"/>
              <a:gd name="connsiteX1" fmla="*/ 784516 w 784516"/>
              <a:gd name="connsiteY1" fmla="*/ 423992 h 463283"/>
              <a:gd name="connsiteX2" fmla="*/ 745225 w 784516"/>
              <a:gd name="connsiteY2" fmla="*/ 463283 h 463283"/>
              <a:gd name="connsiteX3" fmla="*/ 705934 w 784516"/>
              <a:gd name="connsiteY3" fmla="*/ 423992 h 463283"/>
              <a:gd name="connsiteX4" fmla="*/ 745225 w 784516"/>
              <a:gd name="connsiteY4" fmla="*/ 384701 h 463283"/>
              <a:gd name="connsiteX5" fmla="*/ 604038 w 784516"/>
              <a:gd name="connsiteY5" fmla="*/ 384701 h 463283"/>
              <a:gd name="connsiteX6" fmla="*/ 643329 w 784516"/>
              <a:gd name="connsiteY6" fmla="*/ 423992 h 463283"/>
              <a:gd name="connsiteX7" fmla="*/ 604038 w 784516"/>
              <a:gd name="connsiteY7" fmla="*/ 463283 h 463283"/>
              <a:gd name="connsiteX8" fmla="*/ 564747 w 784516"/>
              <a:gd name="connsiteY8" fmla="*/ 423992 h 463283"/>
              <a:gd name="connsiteX9" fmla="*/ 604038 w 784516"/>
              <a:gd name="connsiteY9" fmla="*/ 384701 h 463283"/>
              <a:gd name="connsiteX10" fmla="*/ 462851 w 784516"/>
              <a:gd name="connsiteY10" fmla="*/ 384701 h 463283"/>
              <a:gd name="connsiteX11" fmla="*/ 502142 w 784516"/>
              <a:gd name="connsiteY11" fmla="*/ 423992 h 463283"/>
              <a:gd name="connsiteX12" fmla="*/ 462851 w 784516"/>
              <a:gd name="connsiteY12" fmla="*/ 463283 h 463283"/>
              <a:gd name="connsiteX13" fmla="*/ 423560 w 784516"/>
              <a:gd name="connsiteY13" fmla="*/ 423992 h 463283"/>
              <a:gd name="connsiteX14" fmla="*/ 462851 w 784516"/>
              <a:gd name="connsiteY14" fmla="*/ 384701 h 463283"/>
              <a:gd name="connsiteX15" fmla="*/ 321664 w 784516"/>
              <a:gd name="connsiteY15" fmla="*/ 384701 h 463283"/>
              <a:gd name="connsiteX16" fmla="*/ 360955 w 784516"/>
              <a:gd name="connsiteY16" fmla="*/ 423992 h 463283"/>
              <a:gd name="connsiteX17" fmla="*/ 321664 w 784516"/>
              <a:gd name="connsiteY17" fmla="*/ 463283 h 463283"/>
              <a:gd name="connsiteX18" fmla="*/ 282373 w 784516"/>
              <a:gd name="connsiteY18" fmla="*/ 423992 h 463283"/>
              <a:gd name="connsiteX19" fmla="*/ 321664 w 784516"/>
              <a:gd name="connsiteY19" fmla="*/ 384701 h 463283"/>
              <a:gd name="connsiteX20" fmla="*/ 180478 w 784516"/>
              <a:gd name="connsiteY20" fmla="*/ 384701 h 463283"/>
              <a:gd name="connsiteX21" fmla="*/ 219769 w 784516"/>
              <a:gd name="connsiteY21" fmla="*/ 423992 h 463283"/>
              <a:gd name="connsiteX22" fmla="*/ 180478 w 784516"/>
              <a:gd name="connsiteY22" fmla="*/ 463283 h 463283"/>
              <a:gd name="connsiteX23" fmla="*/ 141187 w 784516"/>
              <a:gd name="connsiteY23" fmla="*/ 423992 h 463283"/>
              <a:gd name="connsiteX24" fmla="*/ 180478 w 784516"/>
              <a:gd name="connsiteY24" fmla="*/ 384701 h 463283"/>
              <a:gd name="connsiteX25" fmla="*/ 39291 w 784516"/>
              <a:gd name="connsiteY25" fmla="*/ 384701 h 463283"/>
              <a:gd name="connsiteX26" fmla="*/ 78582 w 784516"/>
              <a:gd name="connsiteY26" fmla="*/ 423992 h 463283"/>
              <a:gd name="connsiteX27" fmla="*/ 39291 w 784516"/>
              <a:gd name="connsiteY27" fmla="*/ 463283 h 463283"/>
              <a:gd name="connsiteX28" fmla="*/ 0 w 784516"/>
              <a:gd name="connsiteY28" fmla="*/ 423992 h 463283"/>
              <a:gd name="connsiteX29" fmla="*/ 39291 w 784516"/>
              <a:gd name="connsiteY29" fmla="*/ 384701 h 463283"/>
              <a:gd name="connsiteX30" fmla="*/ 745225 w 784516"/>
              <a:gd name="connsiteY30" fmla="*/ 256468 h 463283"/>
              <a:gd name="connsiteX31" fmla="*/ 784516 w 784516"/>
              <a:gd name="connsiteY31" fmla="*/ 295759 h 463283"/>
              <a:gd name="connsiteX32" fmla="*/ 745225 w 784516"/>
              <a:gd name="connsiteY32" fmla="*/ 335050 h 463283"/>
              <a:gd name="connsiteX33" fmla="*/ 705934 w 784516"/>
              <a:gd name="connsiteY33" fmla="*/ 295759 h 463283"/>
              <a:gd name="connsiteX34" fmla="*/ 745225 w 784516"/>
              <a:gd name="connsiteY34" fmla="*/ 256468 h 463283"/>
              <a:gd name="connsiteX35" fmla="*/ 604038 w 784516"/>
              <a:gd name="connsiteY35" fmla="*/ 256468 h 463283"/>
              <a:gd name="connsiteX36" fmla="*/ 643329 w 784516"/>
              <a:gd name="connsiteY36" fmla="*/ 295759 h 463283"/>
              <a:gd name="connsiteX37" fmla="*/ 604038 w 784516"/>
              <a:gd name="connsiteY37" fmla="*/ 335050 h 463283"/>
              <a:gd name="connsiteX38" fmla="*/ 564747 w 784516"/>
              <a:gd name="connsiteY38" fmla="*/ 295759 h 463283"/>
              <a:gd name="connsiteX39" fmla="*/ 604038 w 784516"/>
              <a:gd name="connsiteY39" fmla="*/ 256468 h 463283"/>
              <a:gd name="connsiteX40" fmla="*/ 462851 w 784516"/>
              <a:gd name="connsiteY40" fmla="*/ 256468 h 463283"/>
              <a:gd name="connsiteX41" fmla="*/ 502142 w 784516"/>
              <a:gd name="connsiteY41" fmla="*/ 295759 h 463283"/>
              <a:gd name="connsiteX42" fmla="*/ 462851 w 784516"/>
              <a:gd name="connsiteY42" fmla="*/ 335050 h 463283"/>
              <a:gd name="connsiteX43" fmla="*/ 423560 w 784516"/>
              <a:gd name="connsiteY43" fmla="*/ 295759 h 463283"/>
              <a:gd name="connsiteX44" fmla="*/ 462851 w 784516"/>
              <a:gd name="connsiteY44" fmla="*/ 256468 h 463283"/>
              <a:gd name="connsiteX45" fmla="*/ 321664 w 784516"/>
              <a:gd name="connsiteY45" fmla="*/ 256468 h 463283"/>
              <a:gd name="connsiteX46" fmla="*/ 360955 w 784516"/>
              <a:gd name="connsiteY46" fmla="*/ 295759 h 463283"/>
              <a:gd name="connsiteX47" fmla="*/ 321664 w 784516"/>
              <a:gd name="connsiteY47" fmla="*/ 335050 h 463283"/>
              <a:gd name="connsiteX48" fmla="*/ 282373 w 784516"/>
              <a:gd name="connsiteY48" fmla="*/ 295759 h 463283"/>
              <a:gd name="connsiteX49" fmla="*/ 321664 w 784516"/>
              <a:gd name="connsiteY49" fmla="*/ 256468 h 463283"/>
              <a:gd name="connsiteX50" fmla="*/ 180478 w 784516"/>
              <a:gd name="connsiteY50" fmla="*/ 256468 h 463283"/>
              <a:gd name="connsiteX51" fmla="*/ 219769 w 784516"/>
              <a:gd name="connsiteY51" fmla="*/ 295759 h 463283"/>
              <a:gd name="connsiteX52" fmla="*/ 180478 w 784516"/>
              <a:gd name="connsiteY52" fmla="*/ 335050 h 463283"/>
              <a:gd name="connsiteX53" fmla="*/ 141187 w 784516"/>
              <a:gd name="connsiteY53" fmla="*/ 295759 h 463283"/>
              <a:gd name="connsiteX54" fmla="*/ 180478 w 784516"/>
              <a:gd name="connsiteY54" fmla="*/ 256468 h 463283"/>
              <a:gd name="connsiteX55" fmla="*/ 39291 w 784516"/>
              <a:gd name="connsiteY55" fmla="*/ 256468 h 463283"/>
              <a:gd name="connsiteX56" fmla="*/ 78582 w 784516"/>
              <a:gd name="connsiteY56" fmla="*/ 295759 h 463283"/>
              <a:gd name="connsiteX57" fmla="*/ 39291 w 784516"/>
              <a:gd name="connsiteY57" fmla="*/ 335050 h 463283"/>
              <a:gd name="connsiteX58" fmla="*/ 0 w 784516"/>
              <a:gd name="connsiteY58" fmla="*/ 295759 h 463283"/>
              <a:gd name="connsiteX59" fmla="*/ 39291 w 784516"/>
              <a:gd name="connsiteY59" fmla="*/ 256468 h 463283"/>
              <a:gd name="connsiteX60" fmla="*/ 745225 w 784516"/>
              <a:gd name="connsiteY60" fmla="*/ 128234 h 463283"/>
              <a:gd name="connsiteX61" fmla="*/ 784516 w 784516"/>
              <a:gd name="connsiteY61" fmla="*/ 167525 h 463283"/>
              <a:gd name="connsiteX62" fmla="*/ 745225 w 784516"/>
              <a:gd name="connsiteY62" fmla="*/ 206816 h 463283"/>
              <a:gd name="connsiteX63" fmla="*/ 705934 w 784516"/>
              <a:gd name="connsiteY63" fmla="*/ 167525 h 463283"/>
              <a:gd name="connsiteX64" fmla="*/ 745225 w 784516"/>
              <a:gd name="connsiteY64" fmla="*/ 128234 h 463283"/>
              <a:gd name="connsiteX65" fmla="*/ 604038 w 784516"/>
              <a:gd name="connsiteY65" fmla="*/ 128234 h 463283"/>
              <a:gd name="connsiteX66" fmla="*/ 643329 w 784516"/>
              <a:gd name="connsiteY66" fmla="*/ 167525 h 463283"/>
              <a:gd name="connsiteX67" fmla="*/ 604038 w 784516"/>
              <a:gd name="connsiteY67" fmla="*/ 206816 h 463283"/>
              <a:gd name="connsiteX68" fmla="*/ 564747 w 784516"/>
              <a:gd name="connsiteY68" fmla="*/ 167525 h 463283"/>
              <a:gd name="connsiteX69" fmla="*/ 604038 w 784516"/>
              <a:gd name="connsiteY69" fmla="*/ 128234 h 463283"/>
              <a:gd name="connsiteX70" fmla="*/ 462851 w 784516"/>
              <a:gd name="connsiteY70" fmla="*/ 128234 h 463283"/>
              <a:gd name="connsiteX71" fmla="*/ 502142 w 784516"/>
              <a:gd name="connsiteY71" fmla="*/ 167525 h 463283"/>
              <a:gd name="connsiteX72" fmla="*/ 462851 w 784516"/>
              <a:gd name="connsiteY72" fmla="*/ 206816 h 463283"/>
              <a:gd name="connsiteX73" fmla="*/ 423560 w 784516"/>
              <a:gd name="connsiteY73" fmla="*/ 167525 h 463283"/>
              <a:gd name="connsiteX74" fmla="*/ 462851 w 784516"/>
              <a:gd name="connsiteY74" fmla="*/ 128234 h 463283"/>
              <a:gd name="connsiteX75" fmla="*/ 321664 w 784516"/>
              <a:gd name="connsiteY75" fmla="*/ 128234 h 463283"/>
              <a:gd name="connsiteX76" fmla="*/ 360955 w 784516"/>
              <a:gd name="connsiteY76" fmla="*/ 167525 h 463283"/>
              <a:gd name="connsiteX77" fmla="*/ 321664 w 784516"/>
              <a:gd name="connsiteY77" fmla="*/ 206816 h 463283"/>
              <a:gd name="connsiteX78" fmla="*/ 282373 w 784516"/>
              <a:gd name="connsiteY78" fmla="*/ 167525 h 463283"/>
              <a:gd name="connsiteX79" fmla="*/ 321664 w 784516"/>
              <a:gd name="connsiteY79" fmla="*/ 128234 h 463283"/>
              <a:gd name="connsiteX80" fmla="*/ 180478 w 784516"/>
              <a:gd name="connsiteY80" fmla="*/ 128234 h 463283"/>
              <a:gd name="connsiteX81" fmla="*/ 219769 w 784516"/>
              <a:gd name="connsiteY81" fmla="*/ 167525 h 463283"/>
              <a:gd name="connsiteX82" fmla="*/ 180478 w 784516"/>
              <a:gd name="connsiteY82" fmla="*/ 206816 h 463283"/>
              <a:gd name="connsiteX83" fmla="*/ 141187 w 784516"/>
              <a:gd name="connsiteY83" fmla="*/ 167525 h 463283"/>
              <a:gd name="connsiteX84" fmla="*/ 180478 w 784516"/>
              <a:gd name="connsiteY84" fmla="*/ 128234 h 463283"/>
              <a:gd name="connsiteX85" fmla="*/ 39291 w 784516"/>
              <a:gd name="connsiteY85" fmla="*/ 128234 h 463283"/>
              <a:gd name="connsiteX86" fmla="*/ 78582 w 784516"/>
              <a:gd name="connsiteY86" fmla="*/ 167525 h 463283"/>
              <a:gd name="connsiteX87" fmla="*/ 39291 w 784516"/>
              <a:gd name="connsiteY87" fmla="*/ 206816 h 463283"/>
              <a:gd name="connsiteX88" fmla="*/ 0 w 784516"/>
              <a:gd name="connsiteY88" fmla="*/ 167525 h 463283"/>
              <a:gd name="connsiteX89" fmla="*/ 39291 w 784516"/>
              <a:gd name="connsiteY89" fmla="*/ 128234 h 463283"/>
              <a:gd name="connsiteX90" fmla="*/ 745225 w 784516"/>
              <a:gd name="connsiteY90" fmla="*/ 0 h 463283"/>
              <a:gd name="connsiteX91" fmla="*/ 784516 w 784516"/>
              <a:gd name="connsiteY91" fmla="*/ 39291 h 463283"/>
              <a:gd name="connsiteX92" fmla="*/ 745225 w 784516"/>
              <a:gd name="connsiteY92" fmla="*/ 78582 h 463283"/>
              <a:gd name="connsiteX93" fmla="*/ 705934 w 784516"/>
              <a:gd name="connsiteY93" fmla="*/ 39291 h 463283"/>
              <a:gd name="connsiteX94" fmla="*/ 745225 w 784516"/>
              <a:gd name="connsiteY94" fmla="*/ 0 h 463283"/>
              <a:gd name="connsiteX95" fmla="*/ 604038 w 784516"/>
              <a:gd name="connsiteY95" fmla="*/ 0 h 463283"/>
              <a:gd name="connsiteX96" fmla="*/ 643329 w 784516"/>
              <a:gd name="connsiteY96" fmla="*/ 39291 h 463283"/>
              <a:gd name="connsiteX97" fmla="*/ 604038 w 784516"/>
              <a:gd name="connsiteY97" fmla="*/ 78582 h 463283"/>
              <a:gd name="connsiteX98" fmla="*/ 564747 w 784516"/>
              <a:gd name="connsiteY98" fmla="*/ 39291 h 463283"/>
              <a:gd name="connsiteX99" fmla="*/ 604038 w 784516"/>
              <a:gd name="connsiteY99" fmla="*/ 0 h 463283"/>
              <a:gd name="connsiteX100" fmla="*/ 462851 w 784516"/>
              <a:gd name="connsiteY100" fmla="*/ 0 h 463283"/>
              <a:gd name="connsiteX101" fmla="*/ 502142 w 784516"/>
              <a:gd name="connsiteY101" fmla="*/ 39291 h 463283"/>
              <a:gd name="connsiteX102" fmla="*/ 462851 w 784516"/>
              <a:gd name="connsiteY102" fmla="*/ 78582 h 463283"/>
              <a:gd name="connsiteX103" fmla="*/ 423560 w 784516"/>
              <a:gd name="connsiteY103" fmla="*/ 39291 h 463283"/>
              <a:gd name="connsiteX104" fmla="*/ 462851 w 784516"/>
              <a:gd name="connsiteY104" fmla="*/ 0 h 463283"/>
              <a:gd name="connsiteX105" fmla="*/ 321664 w 784516"/>
              <a:gd name="connsiteY105" fmla="*/ 0 h 463283"/>
              <a:gd name="connsiteX106" fmla="*/ 360955 w 784516"/>
              <a:gd name="connsiteY106" fmla="*/ 39291 h 463283"/>
              <a:gd name="connsiteX107" fmla="*/ 321664 w 784516"/>
              <a:gd name="connsiteY107" fmla="*/ 78582 h 463283"/>
              <a:gd name="connsiteX108" fmla="*/ 282373 w 784516"/>
              <a:gd name="connsiteY108" fmla="*/ 39291 h 463283"/>
              <a:gd name="connsiteX109" fmla="*/ 321664 w 784516"/>
              <a:gd name="connsiteY109" fmla="*/ 0 h 463283"/>
              <a:gd name="connsiteX110" fmla="*/ 180478 w 784516"/>
              <a:gd name="connsiteY110" fmla="*/ 0 h 463283"/>
              <a:gd name="connsiteX111" fmla="*/ 219769 w 784516"/>
              <a:gd name="connsiteY111" fmla="*/ 39291 h 463283"/>
              <a:gd name="connsiteX112" fmla="*/ 180478 w 784516"/>
              <a:gd name="connsiteY112" fmla="*/ 78582 h 463283"/>
              <a:gd name="connsiteX113" fmla="*/ 141187 w 784516"/>
              <a:gd name="connsiteY113" fmla="*/ 39291 h 463283"/>
              <a:gd name="connsiteX114" fmla="*/ 180478 w 784516"/>
              <a:gd name="connsiteY114" fmla="*/ 0 h 463283"/>
              <a:gd name="connsiteX115" fmla="*/ 39291 w 784516"/>
              <a:gd name="connsiteY115" fmla="*/ 0 h 463283"/>
              <a:gd name="connsiteX116" fmla="*/ 78582 w 784516"/>
              <a:gd name="connsiteY116" fmla="*/ 39291 h 463283"/>
              <a:gd name="connsiteX117" fmla="*/ 39291 w 784516"/>
              <a:gd name="connsiteY117" fmla="*/ 78582 h 463283"/>
              <a:gd name="connsiteX118" fmla="*/ 0 w 784516"/>
              <a:gd name="connsiteY118" fmla="*/ 39291 h 463283"/>
              <a:gd name="connsiteX119" fmla="*/ 39291 w 784516"/>
              <a:gd name="connsiteY119" fmla="*/ 0 h 463283"/>
            </a:gdLst>
            <a:rect l="l" t="t" r="r" b="b"/>
            <a:pathLst>
              <a:path w="784516" h="463283">
                <a:moveTo>
                  <a:pt x="745225" y="384701"/>
                </a:moveTo>
                <a:cubicBezTo>
                  <a:pt x="766925" y="384701"/>
                  <a:pt x="784516" y="402292"/>
                  <a:pt x="784516" y="423992"/>
                </a:cubicBezTo>
                <a:cubicBezTo>
                  <a:pt x="784516" y="445692"/>
                  <a:pt x="766925" y="463283"/>
                  <a:pt x="745225" y="463283"/>
                </a:cubicBezTo>
                <a:cubicBezTo>
                  <a:pt x="723525" y="463283"/>
                  <a:pt x="705934" y="445692"/>
                  <a:pt x="705934" y="423992"/>
                </a:cubicBezTo>
                <a:cubicBezTo>
                  <a:pt x="705934" y="402292"/>
                  <a:pt x="723525" y="384701"/>
                  <a:pt x="745225" y="384701"/>
                </a:cubicBezTo>
                <a:close/>
                <a:moveTo>
                  <a:pt x="604038" y="384701"/>
                </a:moveTo>
                <a:cubicBezTo>
                  <a:pt x="625738" y="384701"/>
                  <a:pt x="643329" y="402292"/>
                  <a:pt x="643329" y="423992"/>
                </a:cubicBezTo>
                <a:cubicBezTo>
                  <a:pt x="643329" y="445692"/>
                  <a:pt x="625738" y="463283"/>
                  <a:pt x="604038" y="463283"/>
                </a:cubicBezTo>
                <a:cubicBezTo>
                  <a:pt x="582338" y="463283"/>
                  <a:pt x="564747" y="445692"/>
                  <a:pt x="564747" y="423992"/>
                </a:cubicBezTo>
                <a:cubicBezTo>
                  <a:pt x="564747" y="402292"/>
                  <a:pt x="582338" y="384701"/>
                  <a:pt x="604038" y="384701"/>
                </a:cubicBezTo>
                <a:close/>
                <a:moveTo>
                  <a:pt x="462851" y="384701"/>
                </a:moveTo>
                <a:cubicBezTo>
                  <a:pt x="484551" y="384701"/>
                  <a:pt x="502142" y="402292"/>
                  <a:pt x="502142" y="423992"/>
                </a:cubicBezTo>
                <a:cubicBezTo>
                  <a:pt x="502142" y="445692"/>
                  <a:pt x="484551" y="463283"/>
                  <a:pt x="462851" y="463283"/>
                </a:cubicBezTo>
                <a:cubicBezTo>
                  <a:pt x="441151" y="463283"/>
                  <a:pt x="423560" y="445692"/>
                  <a:pt x="423560" y="423992"/>
                </a:cubicBezTo>
                <a:cubicBezTo>
                  <a:pt x="423560" y="402292"/>
                  <a:pt x="441151" y="384701"/>
                  <a:pt x="462851" y="384701"/>
                </a:cubicBezTo>
                <a:close/>
                <a:moveTo>
                  <a:pt x="321664" y="384701"/>
                </a:moveTo>
                <a:cubicBezTo>
                  <a:pt x="343364" y="384701"/>
                  <a:pt x="360955" y="402292"/>
                  <a:pt x="360955" y="423992"/>
                </a:cubicBezTo>
                <a:cubicBezTo>
                  <a:pt x="360955" y="445692"/>
                  <a:pt x="343364" y="463283"/>
                  <a:pt x="321664" y="463283"/>
                </a:cubicBezTo>
                <a:cubicBezTo>
                  <a:pt x="299964" y="463283"/>
                  <a:pt x="282373" y="445692"/>
                  <a:pt x="282373" y="423992"/>
                </a:cubicBezTo>
                <a:cubicBezTo>
                  <a:pt x="282373" y="402292"/>
                  <a:pt x="299964" y="384701"/>
                  <a:pt x="321664" y="384701"/>
                </a:cubicBezTo>
                <a:close/>
                <a:moveTo>
                  <a:pt x="180478" y="384701"/>
                </a:moveTo>
                <a:cubicBezTo>
                  <a:pt x="202178" y="384701"/>
                  <a:pt x="219769" y="402292"/>
                  <a:pt x="219769" y="423992"/>
                </a:cubicBezTo>
                <a:cubicBezTo>
                  <a:pt x="219769" y="445692"/>
                  <a:pt x="202178" y="463283"/>
                  <a:pt x="180478" y="463283"/>
                </a:cubicBezTo>
                <a:cubicBezTo>
                  <a:pt x="158778" y="463283"/>
                  <a:pt x="141187" y="445692"/>
                  <a:pt x="141187" y="423992"/>
                </a:cubicBezTo>
                <a:cubicBezTo>
                  <a:pt x="141187" y="402292"/>
                  <a:pt x="158778" y="384701"/>
                  <a:pt x="180478" y="384701"/>
                </a:cubicBezTo>
                <a:close/>
                <a:moveTo>
                  <a:pt x="39291" y="384701"/>
                </a:moveTo>
                <a:cubicBezTo>
                  <a:pt x="60991" y="384701"/>
                  <a:pt x="78582" y="402292"/>
                  <a:pt x="78582" y="423992"/>
                </a:cubicBezTo>
                <a:cubicBezTo>
                  <a:pt x="78582" y="445692"/>
                  <a:pt x="60991" y="463283"/>
                  <a:pt x="39291" y="463283"/>
                </a:cubicBezTo>
                <a:cubicBezTo>
                  <a:pt x="17591" y="463283"/>
                  <a:pt x="0" y="445692"/>
                  <a:pt x="0" y="423992"/>
                </a:cubicBezTo>
                <a:cubicBezTo>
                  <a:pt x="0" y="402292"/>
                  <a:pt x="17591" y="384701"/>
                  <a:pt x="39291" y="384701"/>
                </a:cubicBezTo>
                <a:close/>
                <a:moveTo>
                  <a:pt x="745225" y="256468"/>
                </a:moveTo>
                <a:cubicBezTo>
                  <a:pt x="766925" y="256468"/>
                  <a:pt x="784516" y="274059"/>
                  <a:pt x="784516" y="295759"/>
                </a:cubicBezTo>
                <a:cubicBezTo>
                  <a:pt x="784516" y="317459"/>
                  <a:pt x="766925" y="335050"/>
                  <a:pt x="745225" y="335050"/>
                </a:cubicBezTo>
                <a:cubicBezTo>
                  <a:pt x="723525" y="335050"/>
                  <a:pt x="705934" y="317459"/>
                  <a:pt x="705934" y="295759"/>
                </a:cubicBezTo>
                <a:cubicBezTo>
                  <a:pt x="705934" y="274059"/>
                  <a:pt x="723525" y="256468"/>
                  <a:pt x="745225" y="256468"/>
                </a:cubicBezTo>
                <a:close/>
                <a:moveTo>
                  <a:pt x="604038" y="256468"/>
                </a:moveTo>
                <a:cubicBezTo>
                  <a:pt x="625738" y="256468"/>
                  <a:pt x="643329" y="274059"/>
                  <a:pt x="643329" y="295759"/>
                </a:cubicBezTo>
                <a:cubicBezTo>
                  <a:pt x="643329" y="317459"/>
                  <a:pt x="625738" y="335050"/>
                  <a:pt x="604038" y="335050"/>
                </a:cubicBezTo>
                <a:cubicBezTo>
                  <a:pt x="582338" y="335050"/>
                  <a:pt x="564747" y="317459"/>
                  <a:pt x="564747" y="295759"/>
                </a:cubicBezTo>
                <a:cubicBezTo>
                  <a:pt x="564747" y="274059"/>
                  <a:pt x="582338" y="256468"/>
                  <a:pt x="604038" y="256468"/>
                </a:cubicBezTo>
                <a:close/>
                <a:moveTo>
                  <a:pt x="462851" y="256468"/>
                </a:moveTo>
                <a:cubicBezTo>
                  <a:pt x="484551" y="256468"/>
                  <a:pt x="502142" y="274059"/>
                  <a:pt x="502142" y="295759"/>
                </a:cubicBezTo>
                <a:cubicBezTo>
                  <a:pt x="502142" y="317459"/>
                  <a:pt x="484551" y="335050"/>
                  <a:pt x="462851" y="335050"/>
                </a:cubicBezTo>
                <a:cubicBezTo>
                  <a:pt x="441151" y="335050"/>
                  <a:pt x="423560" y="317459"/>
                  <a:pt x="423560" y="295759"/>
                </a:cubicBezTo>
                <a:cubicBezTo>
                  <a:pt x="423560" y="274059"/>
                  <a:pt x="441151" y="256468"/>
                  <a:pt x="462851" y="256468"/>
                </a:cubicBezTo>
                <a:close/>
                <a:moveTo>
                  <a:pt x="321664" y="256468"/>
                </a:moveTo>
                <a:cubicBezTo>
                  <a:pt x="343364" y="256468"/>
                  <a:pt x="360955" y="274059"/>
                  <a:pt x="360955" y="295759"/>
                </a:cubicBezTo>
                <a:cubicBezTo>
                  <a:pt x="360955" y="317459"/>
                  <a:pt x="343364" y="335050"/>
                  <a:pt x="321664" y="335050"/>
                </a:cubicBezTo>
                <a:cubicBezTo>
                  <a:pt x="299964" y="335050"/>
                  <a:pt x="282373" y="317459"/>
                  <a:pt x="282373" y="295759"/>
                </a:cubicBezTo>
                <a:cubicBezTo>
                  <a:pt x="282373" y="274059"/>
                  <a:pt x="299964" y="256468"/>
                  <a:pt x="321664" y="256468"/>
                </a:cubicBezTo>
                <a:close/>
                <a:moveTo>
                  <a:pt x="180478" y="256468"/>
                </a:moveTo>
                <a:cubicBezTo>
                  <a:pt x="202178" y="256468"/>
                  <a:pt x="219769" y="274059"/>
                  <a:pt x="219769" y="295759"/>
                </a:cubicBezTo>
                <a:cubicBezTo>
                  <a:pt x="219769" y="317459"/>
                  <a:pt x="202178" y="335050"/>
                  <a:pt x="180478" y="335050"/>
                </a:cubicBezTo>
                <a:cubicBezTo>
                  <a:pt x="158778" y="335050"/>
                  <a:pt x="141187" y="317459"/>
                  <a:pt x="141187" y="295759"/>
                </a:cubicBezTo>
                <a:cubicBezTo>
                  <a:pt x="141187" y="274059"/>
                  <a:pt x="158778" y="256468"/>
                  <a:pt x="180478" y="256468"/>
                </a:cubicBezTo>
                <a:close/>
                <a:moveTo>
                  <a:pt x="39291" y="256468"/>
                </a:moveTo>
                <a:cubicBezTo>
                  <a:pt x="60991" y="256468"/>
                  <a:pt x="78582" y="274059"/>
                  <a:pt x="78582" y="295759"/>
                </a:cubicBezTo>
                <a:cubicBezTo>
                  <a:pt x="78582" y="317459"/>
                  <a:pt x="60991" y="335050"/>
                  <a:pt x="39291" y="335050"/>
                </a:cubicBezTo>
                <a:cubicBezTo>
                  <a:pt x="17591" y="335050"/>
                  <a:pt x="0" y="317459"/>
                  <a:pt x="0" y="295759"/>
                </a:cubicBezTo>
                <a:cubicBezTo>
                  <a:pt x="0" y="274059"/>
                  <a:pt x="17591" y="256468"/>
                  <a:pt x="39291" y="256468"/>
                </a:cubicBezTo>
                <a:close/>
                <a:moveTo>
                  <a:pt x="745225" y="128234"/>
                </a:moveTo>
                <a:cubicBezTo>
                  <a:pt x="766925" y="128234"/>
                  <a:pt x="784516" y="145825"/>
                  <a:pt x="784516" y="167525"/>
                </a:cubicBezTo>
                <a:cubicBezTo>
                  <a:pt x="784516" y="189225"/>
                  <a:pt x="766925" y="206816"/>
                  <a:pt x="745225" y="206816"/>
                </a:cubicBezTo>
                <a:cubicBezTo>
                  <a:pt x="723525" y="206816"/>
                  <a:pt x="705934" y="189225"/>
                  <a:pt x="705934" y="167525"/>
                </a:cubicBezTo>
                <a:cubicBezTo>
                  <a:pt x="705934" y="145825"/>
                  <a:pt x="723525" y="128234"/>
                  <a:pt x="745225" y="128234"/>
                </a:cubicBezTo>
                <a:close/>
                <a:moveTo>
                  <a:pt x="604038" y="128234"/>
                </a:moveTo>
                <a:cubicBezTo>
                  <a:pt x="625738" y="128234"/>
                  <a:pt x="643329" y="145825"/>
                  <a:pt x="643329" y="167525"/>
                </a:cubicBezTo>
                <a:cubicBezTo>
                  <a:pt x="643329" y="189225"/>
                  <a:pt x="625738" y="206816"/>
                  <a:pt x="604038" y="206816"/>
                </a:cubicBezTo>
                <a:cubicBezTo>
                  <a:pt x="582338" y="206816"/>
                  <a:pt x="564747" y="189225"/>
                  <a:pt x="564747" y="167525"/>
                </a:cubicBezTo>
                <a:cubicBezTo>
                  <a:pt x="564747" y="145825"/>
                  <a:pt x="582338" y="128234"/>
                  <a:pt x="604038" y="128234"/>
                </a:cubicBezTo>
                <a:close/>
                <a:moveTo>
                  <a:pt x="462851" y="128234"/>
                </a:moveTo>
                <a:cubicBezTo>
                  <a:pt x="484551" y="128234"/>
                  <a:pt x="502142" y="145825"/>
                  <a:pt x="502142" y="167525"/>
                </a:cubicBezTo>
                <a:cubicBezTo>
                  <a:pt x="502142" y="189225"/>
                  <a:pt x="484551" y="206816"/>
                  <a:pt x="462851" y="206816"/>
                </a:cubicBezTo>
                <a:cubicBezTo>
                  <a:pt x="441151" y="206816"/>
                  <a:pt x="423560" y="189225"/>
                  <a:pt x="423560" y="167525"/>
                </a:cubicBezTo>
                <a:cubicBezTo>
                  <a:pt x="423560" y="145825"/>
                  <a:pt x="441151" y="128234"/>
                  <a:pt x="462851" y="128234"/>
                </a:cubicBezTo>
                <a:close/>
                <a:moveTo>
                  <a:pt x="321664" y="128234"/>
                </a:moveTo>
                <a:cubicBezTo>
                  <a:pt x="343364" y="128234"/>
                  <a:pt x="360955" y="145825"/>
                  <a:pt x="360955" y="167525"/>
                </a:cubicBezTo>
                <a:cubicBezTo>
                  <a:pt x="360955" y="189225"/>
                  <a:pt x="343364" y="206816"/>
                  <a:pt x="321664" y="206816"/>
                </a:cubicBezTo>
                <a:cubicBezTo>
                  <a:pt x="299964" y="206816"/>
                  <a:pt x="282373" y="189225"/>
                  <a:pt x="282373" y="167525"/>
                </a:cubicBezTo>
                <a:cubicBezTo>
                  <a:pt x="282373" y="145825"/>
                  <a:pt x="299964" y="128234"/>
                  <a:pt x="321664" y="128234"/>
                </a:cubicBezTo>
                <a:close/>
                <a:moveTo>
                  <a:pt x="180478" y="128234"/>
                </a:moveTo>
                <a:cubicBezTo>
                  <a:pt x="202178" y="128234"/>
                  <a:pt x="219769" y="145825"/>
                  <a:pt x="219769" y="167525"/>
                </a:cubicBezTo>
                <a:cubicBezTo>
                  <a:pt x="219769" y="189225"/>
                  <a:pt x="202178" y="206816"/>
                  <a:pt x="180478" y="206816"/>
                </a:cubicBezTo>
                <a:cubicBezTo>
                  <a:pt x="158778" y="206816"/>
                  <a:pt x="141187" y="189225"/>
                  <a:pt x="141187" y="167525"/>
                </a:cubicBezTo>
                <a:cubicBezTo>
                  <a:pt x="141187" y="145825"/>
                  <a:pt x="158778" y="128234"/>
                  <a:pt x="180478" y="128234"/>
                </a:cubicBezTo>
                <a:close/>
                <a:moveTo>
                  <a:pt x="39291" y="128234"/>
                </a:moveTo>
                <a:cubicBezTo>
                  <a:pt x="60991" y="128234"/>
                  <a:pt x="78582" y="145825"/>
                  <a:pt x="78582" y="167525"/>
                </a:cubicBezTo>
                <a:cubicBezTo>
                  <a:pt x="78582" y="189225"/>
                  <a:pt x="60991" y="206816"/>
                  <a:pt x="39291" y="206816"/>
                </a:cubicBezTo>
                <a:cubicBezTo>
                  <a:pt x="17591" y="206816"/>
                  <a:pt x="0" y="189225"/>
                  <a:pt x="0" y="167525"/>
                </a:cubicBezTo>
                <a:cubicBezTo>
                  <a:pt x="0" y="145825"/>
                  <a:pt x="17591" y="128234"/>
                  <a:pt x="39291" y="128234"/>
                </a:cubicBezTo>
                <a:close/>
                <a:moveTo>
                  <a:pt x="745225" y="0"/>
                </a:moveTo>
                <a:cubicBezTo>
                  <a:pt x="766925" y="0"/>
                  <a:pt x="784516" y="17591"/>
                  <a:pt x="784516" y="39291"/>
                </a:cubicBezTo>
                <a:cubicBezTo>
                  <a:pt x="784516" y="60991"/>
                  <a:pt x="766925" y="78582"/>
                  <a:pt x="745225" y="78582"/>
                </a:cubicBezTo>
                <a:cubicBezTo>
                  <a:pt x="723525" y="78582"/>
                  <a:pt x="705934" y="60991"/>
                  <a:pt x="705934" y="39291"/>
                </a:cubicBezTo>
                <a:cubicBezTo>
                  <a:pt x="705934" y="17591"/>
                  <a:pt x="723525" y="0"/>
                  <a:pt x="745225" y="0"/>
                </a:cubicBezTo>
                <a:close/>
                <a:moveTo>
                  <a:pt x="604038" y="0"/>
                </a:moveTo>
                <a:cubicBezTo>
                  <a:pt x="625738" y="0"/>
                  <a:pt x="643329" y="17591"/>
                  <a:pt x="643329" y="39291"/>
                </a:cubicBezTo>
                <a:cubicBezTo>
                  <a:pt x="643329" y="60991"/>
                  <a:pt x="625738" y="78582"/>
                  <a:pt x="604038" y="78582"/>
                </a:cubicBezTo>
                <a:cubicBezTo>
                  <a:pt x="582338" y="78582"/>
                  <a:pt x="564747" y="60991"/>
                  <a:pt x="564747" y="39291"/>
                </a:cubicBezTo>
                <a:cubicBezTo>
                  <a:pt x="564747" y="17591"/>
                  <a:pt x="582338" y="0"/>
                  <a:pt x="604038" y="0"/>
                </a:cubicBezTo>
                <a:close/>
                <a:moveTo>
                  <a:pt x="462851" y="0"/>
                </a:moveTo>
                <a:cubicBezTo>
                  <a:pt x="484551" y="0"/>
                  <a:pt x="502142" y="17591"/>
                  <a:pt x="502142" y="39291"/>
                </a:cubicBezTo>
                <a:cubicBezTo>
                  <a:pt x="502142" y="60991"/>
                  <a:pt x="484551" y="78582"/>
                  <a:pt x="462851" y="78582"/>
                </a:cubicBezTo>
                <a:cubicBezTo>
                  <a:pt x="441151" y="78582"/>
                  <a:pt x="423560" y="60991"/>
                  <a:pt x="423560" y="39291"/>
                </a:cubicBezTo>
                <a:cubicBezTo>
                  <a:pt x="423560" y="17591"/>
                  <a:pt x="441151" y="0"/>
                  <a:pt x="462851" y="0"/>
                </a:cubicBezTo>
                <a:close/>
                <a:moveTo>
                  <a:pt x="321664" y="0"/>
                </a:moveTo>
                <a:cubicBezTo>
                  <a:pt x="343364" y="0"/>
                  <a:pt x="360955" y="17591"/>
                  <a:pt x="360955" y="39291"/>
                </a:cubicBezTo>
                <a:cubicBezTo>
                  <a:pt x="360955" y="60991"/>
                  <a:pt x="343364" y="78582"/>
                  <a:pt x="321664" y="78582"/>
                </a:cubicBezTo>
                <a:cubicBezTo>
                  <a:pt x="299964" y="78582"/>
                  <a:pt x="282373" y="60991"/>
                  <a:pt x="282373" y="39291"/>
                </a:cubicBezTo>
                <a:cubicBezTo>
                  <a:pt x="282373" y="17591"/>
                  <a:pt x="299964" y="0"/>
                  <a:pt x="321664" y="0"/>
                </a:cubicBezTo>
                <a:close/>
                <a:moveTo>
                  <a:pt x="180478" y="0"/>
                </a:moveTo>
                <a:cubicBezTo>
                  <a:pt x="202178" y="0"/>
                  <a:pt x="219769" y="17591"/>
                  <a:pt x="219769" y="39291"/>
                </a:cubicBezTo>
                <a:cubicBezTo>
                  <a:pt x="219769" y="60991"/>
                  <a:pt x="202178" y="78582"/>
                  <a:pt x="180478" y="78582"/>
                </a:cubicBezTo>
                <a:cubicBezTo>
                  <a:pt x="158778" y="78582"/>
                  <a:pt x="141187" y="60991"/>
                  <a:pt x="141187" y="39291"/>
                </a:cubicBezTo>
                <a:cubicBezTo>
                  <a:pt x="141187" y="17591"/>
                  <a:pt x="158778" y="0"/>
                  <a:pt x="180478" y="0"/>
                </a:cubicBezTo>
                <a:close/>
                <a:moveTo>
                  <a:pt x="39291" y="0"/>
                </a:moveTo>
                <a:cubicBezTo>
                  <a:pt x="60991" y="0"/>
                  <a:pt x="78582" y="17591"/>
                  <a:pt x="78582" y="39291"/>
                </a:cubicBezTo>
                <a:cubicBezTo>
                  <a:pt x="78582" y="60991"/>
                  <a:pt x="60991" y="78582"/>
                  <a:pt x="39291" y="78582"/>
                </a:cubicBezTo>
                <a:cubicBezTo>
                  <a:pt x="17591" y="78582"/>
                  <a:pt x="0" y="60991"/>
                  <a:pt x="0" y="39291"/>
                </a:cubicBezTo>
                <a:cubicBezTo>
                  <a:pt x="0" y="17591"/>
                  <a:pt x="17591" y="0"/>
                  <a:pt x="39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652304" y="3425525"/>
            <a:ext cx="164592" cy="16459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181240" y="3368413"/>
            <a:ext cx="4475222" cy="27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Every Driver, Every Language and Every Day</a:t>
            </a:r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1" flipV="0">
            <a:off x="1677704" y="0"/>
            <a:ext cx="667512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miter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1666228" y="1320254"/>
            <a:ext cx="2397409" cy="474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 b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Arimo-Bold"/>
                <a:ea typeface="Arimo-Bold"/>
                <a:cs typeface="Arimo-Bold"/>
              </a:rPr>
              <a:t>PORTER SAATHI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645219" y="2033916"/>
            <a:ext cx="8877504" cy="21189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3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Empowering Driver-Partners Overcoming Literacy Barriers 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905500" y="3968750"/>
            <a:ext cx="4622800" cy="3556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500">
                <a:ln w="12700">
                  <a:noFill/>
                </a:ln>
                <a:solidFill>
                  <a:srgbClr val="333333">
                    <a:alpha val="100000"/>
                  </a:srgbClr>
                </a:solidFill>
                <a:latin typeface="Brygada1918-Regular"/>
                <a:ea typeface="Brygada1918-Regular"/>
                <a:cs typeface="Brygada1918-Regular"/>
              </a:rPr>
              <a:t>Team Aurora</a:t>
            </a: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10775597" y="4268990"/>
            <a:ext cx="2160000" cy="2160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 </a:t>
            </a:r>
            <a:endParaRPr kumimoji="1" lang="zh-CN" altLang="en-US"/>
          </a:p>
        </p:txBody>
      </p:sp>
      <p:grpSp>
        <p:nvGrpSpPr>
          <p:cNvPr id="3" name=""/>
          <p:cNvGrpSpPr/>
          <p:nvPr/>
        </p:nvGrpSpPr>
        <p:grpSpPr>
          <a:xfrm>
            <a:off x="3876425" y="2002072"/>
            <a:ext cx="604077" cy="720000"/>
            <a:chOff x="3876425" y="2002072"/>
            <a:chExt cx="604077" cy="720000"/>
          </a:xfrm>
        </p:grpSpPr>
        <p:sp>
          <p:nvSpPr>
            <p:cNvPr id="4" name="标题 1"/>
            <p:cNvSpPr txBox="1"/>
            <p:nvPr/>
          </p:nvSpPr>
          <p:spPr>
            <a:xfrm rot="0" flipH="0" flipV="0">
              <a:off x="4096720" y="2589010"/>
              <a:ext cx="163680" cy="36010"/>
            </a:xfrm>
            <a:custGeom>
              <a:avLst/>
              <a:gdLst>
                <a:gd name="T0" fmla="*/ 319 w 359"/>
                <a:gd name="T1" fmla="*/ 0 h 79"/>
                <a:gd name="T2" fmla="*/ 39 w 359"/>
                <a:gd name="T3" fmla="*/ 0 h 79"/>
                <a:gd name="T4" fmla="*/ 0 w 359"/>
                <a:gd name="T5" fmla="*/ 40 h 79"/>
                <a:gd name="T6" fmla="*/ 39 w 359"/>
                <a:gd name="T7" fmla="*/ 79 h 79"/>
                <a:gd name="T8" fmla="*/ 319 w 359"/>
                <a:gd name="T9" fmla="*/ 79 h 79"/>
                <a:gd name="T10" fmla="*/ 359 w 359"/>
                <a:gd name="T11" fmla="*/ 40 h 79"/>
                <a:gd name="T12" fmla="*/ 319 w 359"/>
                <a:gd name="T13" fmla="*/ 0 h 79"/>
                <a:gd name="T14" fmla="*/ 319 w 359"/>
                <a:gd name="T15" fmla="*/ 0 h 79"/>
                <a:gd name="T16" fmla="*/ 319 w 359"/>
                <a:gd name="T17" fmla="*/ 0 h 79"/>
              </a:gdLst>
              <a:rect l="0" t="0" r="r" b="b"/>
              <a:pathLst>
                <a:path w="359" h="79">
                  <a:moveTo>
                    <a:pt x="31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319" y="79"/>
                    <a:pt x="319" y="79"/>
                    <a:pt x="319" y="79"/>
                  </a:cubicBezTo>
                  <a:cubicBezTo>
                    <a:pt x="341" y="79"/>
                    <a:pt x="359" y="61"/>
                    <a:pt x="359" y="40"/>
                  </a:cubicBezTo>
                  <a:cubicBezTo>
                    <a:pt x="359" y="18"/>
                    <a:pt x="341" y="0"/>
                    <a:pt x="319" y="0"/>
                  </a:cubicBezTo>
                  <a:close/>
                  <a:moveTo>
                    <a:pt x="319" y="0"/>
                  </a:moveTo>
                  <a:cubicBezTo>
                    <a:pt x="319" y="0"/>
                    <a:pt x="319" y="0"/>
                    <a:pt x="319" y="0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5" name="标题 1"/>
            <p:cNvSpPr txBox="1"/>
            <p:nvPr/>
          </p:nvSpPr>
          <p:spPr>
            <a:xfrm rot="0" flipH="0" flipV="0">
              <a:off x="4106155" y="2651786"/>
              <a:ext cx="144616" cy="70286"/>
            </a:xfrm>
            <a:custGeom>
              <a:avLst/>
              <a:gdLst>
                <a:gd name="T0" fmla="*/ 86 w 317"/>
                <a:gd name="T1" fmla="*/ 92 h 154"/>
                <a:gd name="T2" fmla="*/ 158 w 317"/>
                <a:gd name="T3" fmla="*/ 154 h 154"/>
                <a:gd name="T4" fmla="*/ 231 w 317"/>
                <a:gd name="T5" fmla="*/ 92 h 154"/>
                <a:gd name="T6" fmla="*/ 317 w 317"/>
                <a:gd name="T7" fmla="*/ 0 h 154"/>
                <a:gd name="T8" fmla="*/ 0 w 317"/>
                <a:gd name="T9" fmla="*/ 0 h 154"/>
                <a:gd name="T10" fmla="*/ 86 w 317"/>
                <a:gd name="T11" fmla="*/ 92 h 154"/>
                <a:gd name="T12" fmla="*/ 86 w 317"/>
                <a:gd name="T13" fmla="*/ 92 h 154"/>
                <a:gd name="T14" fmla="*/ 86 w 317"/>
                <a:gd name="T15" fmla="*/ 92 h 154"/>
              </a:gdLst>
              <a:rect l="0" t="0" r="r" b="b"/>
              <a:pathLst>
                <a:path w="317" h="154">
                  <a:moveTo>
                    <a:pt x="86" y="92"/>
                  </a:moveTo>
                  <a:cubicBezTo>
                    <a:pt x="91" y="127"/>
                    <a:pt x="122" y="154"/>
                    <a:pt x="158" y="154"/>
                  </a:cubicBezTo>
                  <a:cubicBezTo>
                    <a:pt x="195" y="154"/>
                    <a:pt x="225" y="127"/>
                    <a:pt x="231" y="92"/>
                  </a:cubicBezTo>
                  <a:cubicBezTo>
                    <a:pt x="279" y="89"/>
                    <a:pt x="317" y="49"/>
                    <a:pt x="3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38" y="89"/>
                    <a:pt x="86" y="92"/>
                  </a:cubicBezTo>
                  <a:close/>
                  <a:moveTo>
                    <a:pt x="86" y="92"/>
                  </a:moveTo>
                  <a:cubicBezTo>
                    <a:pt x="86" y="92"/>
                    <a:pt x="86" y="92"/>
                    <a:pt x="86" y="92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6" name="标题 1"/>
            <p:cNvSpPr txBox="1"/>
            <p:nvPr/>
          </p:nvSpPr>
          <p:spPr>
            <a:xfrm rot="0" flipH="0" flipV="0">
              <a:off x="4154489" y="2002072"/>
              <a:ext cx="47949" cy="103407"/>
            </a:xfrm>
            <a:custGeom>
              <a:avLst/>
              <a:gdLst>
                <a:gd name="T0" fmla="*/ 52 w 105"/>
                <a:gd name="T1" fmla="*/ 227 h 227"/>
                <a:gd name="T2" fmla="*/ 105 w 105"/>
                <a:gd name="T3" fmla="*/ 174 h 227"/>
                <a:gd name="T4" fmla="*/ 105 w 105"/>
                <a:gd name="T5" fmla="*/ 52 h 227"/>
                <a:gd name="T6" fmla="*/ 52 w 105"/>
                <a:gd name="T7" fmla="*/ 0 h 227"/>
                <a:gd name="T8" fmla="*/ 0 w 105"/>
                <a:gd name="T9" fmla="*/ 52 h 227"/>
                <a:gd name="T10" fmla="*/ 0 w 105"/>
                <a:gd name="T11" fmla="*/ 174 h 227"/>
                <a:gd name="T12" fmla="*/ 52 w 105"/>
                <a:gd name="T13" fmla="*/ 227 h 227"/>
                <a:gd name="T14" fmla="*/ 52 w 105"/>
                <a:gd name="T15" fmla="*/ 227 h 227"/>
                <a:gd name="T16" fmla="*/ 52 w 105"/>
                <a:gd name="T17" fmla="*/ 227 h 227"/>
              </a:gdLst>
              <a:rect l="0" t="0" r="r" b="b"/>
              <a:pathLst>
                <a:path w="105" h="227">
                  <a:moveTo>
                    <a:pt x="52" y="227"/>
                  </a:moveTo>
                  <a:cubicBezTo>
                    <a:pt x="81" y="227"/>
                    <a:pt x="105" y="203"/>
                    <a:pt x="105" y="174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203"/>
                    <a:pt x="23" y="227"/>
                    <a:pt x="52" y="227"/>
                  </a:cubicBezTo>
                  <a:close/>
                  <a:moveTo>
                    <a:pt x="52" y="227"/>
                  </a:moveTo>
                  <a:cubicBezTo>
                    <a:pt x="52" y="227"/>
                    <a:pt x="52" y="227"/>
                    <a:pt x="52" y="227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 rot="0" flipH="0" flipV="0">
              <a:off x="3981373" y="2054065"/>
              <a:ext cx="86654" cy="96090"/>
            </a:xfrm>
            <a:custGeom>
              <a:avLst/>
              <a:gdLst>
                <a:gd name="T0" fmla="*/ 88 w 190"/>
                <a:gd name="T1" fmla="*/ 189 h 211"/>
                <a:gd name="T2" fmla="*/ 131 w 190"/>
                <a:gd name="T3" fmla="*/ 211 h 211"/>
                <a:gd name="T4" fmla="*/ 162 w 190"/>
                <a:gd name="T5" fmla="*/ 201 h 211"/>
                <a:gd name="T6" fmla="*/ 173 w 190"/>
                <a:gd name="T7" fmla="*/ 128 h 211"/>
                <a:gd name="T8" fmla="*/ 102 w 190"/>
                <a:gd name="T9" fmla="*/ 29 h 211"/>
                <a:gd name="T10" fmla="*/ 28 w 190"/>
                <a:gd name="T11" fmla="*/ 17 h 211"/>
                <a:gd name="T12" fmla="*/ 17 w 190"/>
                <a:gd name="T13" fmla="*/ 90 h 211"/>
                <a:gd name="T14" fmla="*/ 88 w 190"/>
                <a:gd name="T15" fmla="*/ 189 h 211"/>
                <a:gd name="T16" fmla="*/ 88 w 190"/>
                <a:gd name="T17" fmla="*/ 189 h 211"/>
                <a:gd name="T18" fmla="*/ 88 w 190"/>
                <a:gd name="T19" fmla="*/ 189 h 211"/>
              </a:gdLst>
              <a:rect l="0" t="0" r="r" b="b"/>
              <a:pathLst>
                <a:path w="190" h="211">
                  <a:moveTo>
                    <a:pt x="88" y="189"/>
                  </a:moveTo>
                  <a:cubicBezTo>
                    <a:pt x="99" y="203"/>
                    <a:pt x="115" y="211"/>
                    <a:pt x="131" y="211"/>
                  </a:cubicBezTo>
                  <a:cubicBezTo>
                    <a:pt x="142" y="211"/>
                    <a:pt x="152" y="208"/>
                    <a:pt x="162" y="201"/>
                  </a:cubicBezTo>
                  <a:cubicBezTo>
                    <a:pt x="185" y="184"/>
                    <a:pt x="190" y="151"/>
                    <a:pt x="173" y="1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85" y="5"/>
                    <a:pt x="52" y="0"/>
                    <a:pt x="28" y="17"/>
                  </a:cubicBezTo>
                  <a:cubicBezTo>
                    <a:pt x="5" y="34"/>
                    <a:pt x="0" y="67"/>
                    <a:pt x="17" y="90"/>
                  </a:cubicBezTo>
                  <a:lnTo>
                    <a:pt x="88" y="189"/>
                  </a:lnTo>
                  <a:close/>
                  <a:moveTo>
                    <a:pt x="88" y="189"/>
                  </a:moveTo>
                  <a:cubicBezTo>
                    <a:pt x="88" y="189"/>
                    <a:pt x="88" y="189"/>
                    <a:pt x="88" y="18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0" flipH="0" flipV="0">
              <a:off x="4288515" y="2477322"/>
              <a:ext cx="87232" cy="95705"/>
            </a:xfrm>
            <a:custGeom>
              <a:avLst/>
              <a:gdLst>
                <a:gd name="T0" fmla="*/ 102 w 191"/>
                <a:gd name="T1" fmla="*/ 29 h 210"/>
                <a:gd name="T2" fmla="*/ 29 w 191"/>
                <a:gd name="T3" fmla="*/ 17 h 210"/>
                <a:gd name="T4" fmla="*/ 17 w 191"/>
                <a:gd name="T5" fmla="*/ 90 h 210"/>
                <a:gd name="T6" fmla="*/ 89 w 191"/>
                <a:gd name="T7" fmla="*/ 189 h 210"/>
                <a:gd name="T8" fmla="*/ 132 w 191"/>
                <a:gd name="T9" fmla="*/ 210 h 210"/>
                <a:gd name="T10" fmla="*/ 162 w 191"/>
                <a:gd name="T11" fmla="*/ 200 h 210"/>
                <a:gd name="T12" fmla="*/ 174 w 191"/>
                <a:gd name="T13" fmla="*/ 127 h 210"/>
                <a:gd name="T14" fmla="*/ 102 w 191"/>
                <a:gd name="T15" fmla="*/ 29 h 210"/>
                <a:gd name="T16" fmla="*/ 102 w 191"/>
                <a:gd name="T17" fmla="*/ 29 h 210"/>
                <a:gd name="T18" fmla="*/ 102 w 191"/>
                <a:gd name="T19" fmla="*/ 29 h 210"/>
              </a:gdLst>
              <a:rect l="0" t="0" r="r" b="b"/>
              <a:pathLst>
                <a:path w="191" h="210">
                  <a:moveTo>
                    <a:pt x="102" y="29"/>
                  </a:moveTo>
                  <a:cubicBezTo>
                    <a:pt x="85" y="5"/>
                    <a:pt x="52" y="0"/>
                    <a:pt x="29" y="17"/>
                  </a:cubicBezTo>
                  <a:cubicBezTo>
                    <a:pt x="6" y="34"/>
                    <a:pt x="0" y="67"/>
                    <a:pt x="17" y="90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99" y="203"/>
                    <a:pt x="115" y="210"/>
                    <a:pt x="132" y="210"/>
                  </a:cubicBezTo>
                  <a:cubicBezTo>
                    <a:pt x="142" y="210"/>
                    <a:pt x="153" y="207"/>
                    <a:pt x="162" y="200"/>
                  </a:cubicBezTo>
                  <a:cubicBezTo>
                    <a:pt x="186" y="183"/>
                    <a:pt x="191" y="151"/>
                    <a:pt x="174" y="127"/>
                  </a:cubicBezTo>
                  <a:lnTo>
                    <a:pt x="102" y="29"/>
                  </a:lnTo>
                  <a:close/>
                  <a:moveTo>
                    <a:pt x="102" y="29"/>
                  </a:moveTo>
                  <a:cubicBezTo>
                    <a:pt x="102" y="29"/>
                    <a:pt x="102" y="29"/>
                    <a:pt x="102" y="2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9" name="标题 1"/>
            <p:cNvSpPr txBox="1"/>
            <p:nvPr/>
          </p:nvSpPr>
          <p:spPr>
            <a:xfrm rot="0" flipH="0" flipV="0">
              <a:off x="3876425" y="2198873"/>
              <a:ext cx="106296" cy="67975"/>
            </a:xfrm>
            <a:custGeom>
              <a:avLst/>
              <a:gdLst>
                <a:gd name="T0" fmla="*/ 191 w 233"/>
                <a:gd name="T1" fmla="*/ 47 h 149"/>
                <a:gd name="T2" fmla="*/ 75 w 233"/>
                <a:gd name="T3" fmla="*/ 9 h 149"/>
                <a:gd name="T4" fmla="*/ 9 w 233"/>
                <a:gd name="T5" fmla="*/ 43 h 149"/>
                <a:gd name="T6" fmla="*/ 42 w 233"/>
                <a:gd name="T7" fmla="*/ 109 h 149"/>
                <a:gd name="T8" fmla="*/ 158 w 233"/>
                <a:gd name="T9" fmla="*/ 147 h 149"/>
                <a:gd name="T10" fmla="*/ 174 w 233"/>
                <a:gd name="T11" fmla="*/ 149 h 149"/>
                <a:gd name="T12" fmla="*/ 224 w 233"/>
                <a:gd name="T13" fmla="*/ 113 h 149"/>
                <a:gd name="T14" fmla="*/ 191 w 233"/>
                <a:gd name="T15" fmla="*/ 47 h 149"/>
                <a:gd name="T16" fmla="*/ 191 w 233"/>
                <a:gd name="T17" fmla="*/ 47 h 149"/>
                <a:gd name="T18" fmla="*/ 191 w 233"/>
                <a:gd name="T19" fmla="*/ 47 h 149"/>
              </a:gdLst>
              <a:rect l="0" t="0" r="r" b="b"/>
              <a:pathLst>
                <a:path w="233" h="149">
                  <a:moveTo>
                    <a:pt x="191" y="47"/>
                  </a:moveTo>
                  <a:cubicBezTo>
                    <a:pt x="75" y="9"/>
                    <a:pt x="75" y="9"/>
                    <a:pt x="75" y="9"/>
                  </a:cubicBezTo>
                  <a:cubicBezTo>
                    <a:pt x="47" y="0"/>
                    <a:pt x="18" y="15"/>
                    <a:pt x="9" y="43"/>
                  </a:cubicBezTo>
                  <a:cubicBezTo>
                    <a:pt x="0" y="70"/>
                    <a:pt x="15" y="100"/>
                    <a:pt x="42" y="109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64" y="148"/>
                    <a:pt x="169" y="149"/>
                    <a:pt x="174" y="149"/>
                  </a:cubicBezTo>
                  <a:cubicBezTo>
                    <a:pt x="197" y="149"/>
                    <a:pt x="217" y="135"/>
                    <a:pt x="224" y="113"/>
                  </a:cubicBezTo>
                  <a:cubicBezTo>
                    <a:pt x="233" y="86"/>
                    <a:pt x="218" y="56"/>
                    <a:pt x="191" y="47"/>
                  </a:cubicBezTo>
                  <a:close/>
                  <a:moveTo>
                    <a:pt x="191" y="47"/>
                  </a:moveTo>
                  <a:cubicBezTo>
                    <a:pt x="191" y="47"/>
                    <a:pt x="191" y="47"/>
                    <a:pt x="191" y="47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0" name="标题 1"/>
            <p:cNvSpPr txBox="1"/>
            <p:nvPr/>
          </p:nvSpPr>
          <p:spPr>
            <a:xfrm rot="0" flipH="0" flipV="0">
              <a:off x="4373821" y="2360628"/>
              <a:ext cx="106681" cy="67975"/>
            </a:xfrm>
            <a:custGeom>
              <a:avLst/>
              <a:gdLst>
                <a:gd name="T0" fmla="*/ 191 w 234"/>
                <a:gd name="T1" fmla="*/ 47 h 149"/>
                <a:gd name="T2" fmla="*/ 75 w 234"/>
                <a:gd name="T3" fmla="*/ 9 h 149"/>
                <a:gd name="T4" fmla="*/ 9 w 234"/>
                <a:gd name="T5" fmla="*/ 43 h 149"/>
                <a:gd name="T6" fmla="*/ 43 w 234"/>
                <a:gd name="T7" fmla="*/ 109 h 149"/>
                <a:gd name="T8" fmla="*/ 159 w 234"/>
                <a:gd name="T9" fmla="*/ 146 h 149"/>
                <a:gd name="T10" fmla="*/ 175 w 234"/>
                <a:gd name="T11" fmla="*/ 149 h 149"/>
                <a:gd name="T12" fmla="*/ 225 w 234"/>
                <a:gd name="T13" fmla="*/ 113 h 149"/>
                <a:gd name="T14" fmla="*/ 191 w 234"/>
                <a:gd name="T15" fmla="*/ 47 h 149"/>
                <a:gd name="T16" fmla="*/ 191 w 234"/>
                <a:gd name="T17" fmla="*/ 47 h 149"/>
                <a:gd name="T18" fmla="*/ 191 w 234"/>
                <a:gd name="T19" fmla="*/ 47 h 149"/>
              </a:gdLst>
              <a:rect l="0" t="0" r="r" b="b"/>
              <a:pathLst>
                <a:path w="234" h="149">
                  <a:moveTo>
                    <a:pt x="191" y="47"/>
                  </a:moveTo>
                  <a:cubicBezTo>
                    <a:pt x="75" y="9"/>
                    <a:pt x="75" y="9"/>
                    <a:pt x="75" y="9"/>
                  </a:cubicBezTo>
                  <a:cubicBezTo>
                    <a:pt x="48" y="0"/>
                    <a:pt x="18" y="15"/>
                    <a:pt x="9" y="43"/>
                  </a:cubicBezTo>
                  <a:cubicBezTo>
                    <a:pt x="0" y="70"/>
                    <a:pt x="16" y="100"/>
                    <a:pt x="43" y="109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4" y="148"/>
                    <a:pt x="170" y="149"/>
                    <a:pt x="175" y="149"/>
                  </a:cubicBezTo>
                  <a:cubicBezTo>
                    <a:pt x="197" y="149"/>
                    <a:pt x="218" y="135"/>
                    <a:pt x="225" y="113"/>
                  </a:cubicBezTo>
                  <a:cubicBezTo>
                    <a:pt x="234" y="85"/>
                    <a:pt x="219" y="56"/>
                    <a:pt x="191" y="47"/>
                  </a:cubicBezTo>
                  <a:close/>
                  <a:moveTo>
                    <a:pt x="191" y="47"/>
                  </a:moveTo>
                  <a:cubicBezTo>
                    <a:pt x="191" y="47"/>
                    <a:pt x="191" y="47"/>
                    <a:pt x="191" y="47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 rot="0" flipH="0" flipV="0">
              <a:off x="3876425" y="2360628"/>
              <a:ext cx="106296" cy="67975"/>
            </a:xfrm>
            <a:custGeom>
              <a:avLst/>
              <a:gdLst>
                <a:gd name="T0" fmla="*/ 158 w 233"/>
                <a:gd name="T1" fmla="*/ 9 h 149"/>
                <a:gd name="T2" fmla="*/ 42 w 233"/>
                <a:gd name="T3" fmla="*/ 47 h 149"/>
                <a:gd name="T4" fmla="*/ 9 w 233"/>
                <a:gd name="T5" fmla="*/ 113 h 149"/>
                <a:gd name="T6" fmla="*/ 58 w 233"/>
                <a:gd name="T7" fmla="*/ 149 h 149"/>
                <a:gd name="T8" fmla="*/ 75 w 233"/>
                <a:gd name="T9" fmla="*/ 146 h 149"/>
                <a:gd name="T10" fmla="*/ 191 w 233"/>
                <a:gd name="T11" fmla="*/ 109 h 149"/>
                <a:gd name="T12" fmla="*/ 224 w 233"/>
                <a:gd name="T13" fmla="*/ 43 h 149"/>
                <a:gd name="T14" fmla="*/ 158 w 233"/>
                <a:gd name="T15" fmla="*/ 9 h 149"/>
                <a:gd name="T16" fmla="*/ 158 w 233"/>
                <a:gd name="T17" fmla="*/ 9 h 149"/>
                <a:gd name="T18" fmla="*/ 158 w 233"/>
                <a:gd name="T19" fmla="*/ 9 h 149"/>
              </a:gdLst>
              <a:rect l="0" t="0" r="r" b="b"/>
              <a:pathLst>
                <a:path w="233" h="149">
                  <a:moveTo>
                    <a:pt x="158" y="9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15" y="56"/>
                    <a:pt x="0" y="85"/>
                    <a:pt x="9" y="113"/>
                  </a:cubicBezTo>
                  <a:cubicBezTo>
                    <a:pt x="16" y="135"/>
                    <a:pt x="36" y="149"/>
                    <a:pt x="58" y="149"/>
                  </a:cubicBezTo>
                  <a:cubicBezTo>
                    <a:pt x="64" y="149"/>
                    <a:pt x="69" y="148"/>
                    <a:pt x="75" y="146"/>
                  </a:cubicBezTo>
                  <a:cubicBezTo>
                    <a:pt x="191" y="109"/>
                    <a:pt x="191" y="109"/>
                    <a:pt x="191" y="109"/>
                  </a:cubicBezTo>
                  <a:cubicBezTo>
                    <a:pt x="218" y="100"/>
                    <a:pt x="233" y="70"/>
                    <a:pt x="224" y="43"/>
                  </a:cubicBezTo>
                  <a:cubicBezTo>
                    <a:pt x="215" y="15"/>
                    <a:pt x="186" y="0"/>
                    <a:pt x="158" y="9"/>
                  </a:cubicBezTo>
                  <a:close/>
                  <a:moveTo>
                    <a:pt x="158" y="9"/>
                  </a:moveTo>
                  <a:cubicBezTo>
                    <a:pt x="158" y="9"/>
                    <a:pt x="158" y="9"/>
                    <a:pt x="158" y="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 rot="0" flipH="0" flipV="0">
              <a:off x="4373821" y="2198873"/>
              <a:ext cx="106681" cy="67975"/>
            </a:xfrm>
            <a:custGeom>
              <a:avLst/>
              <a:gdLst>
                <a:gd name="T0" fmla="*/ 59 w 234"/>
                <a:gd name="T1" fmla="*/ 149 h 149"/>
                <a:gd name="T2" fmla="*/ 75 w 234"/>
                <a:gd name="T3" fmla="*/ 147 h 149"/>
                <a:gd name="T4" fmla="*/ 191 w 234"/>
                <a:gd name="T5" fmla="*/ 109 h 149"/>
                <a:gd name="T6" fmla="*/ 225 w 234"/>
                <a:gd name="T7" fmla="*/ 43 h 149"/>
                <a:gd name="T8" fmla="*/ 159 w 234"/>
                <a:gd name="T9" fmla="*/ 9 h 149"/>
                <a:gd name="T10" fmla="*/ 43 w 234"/>
                <a:gd name="T11" fmla="*/ 47 h 149"/>
                <a:gd name="T12" fmla="*/ 9 w 234"/>
                <a:gd name="T13" fmla="*/ 113 h 149"/>
                <a:gd name="T14" fmla="*/ 59 w 234"/>
                <a:gd name="T15" fmla="*/ 149 h 149"/>
                <a:gd name="T16" fmla="*/ 59 w 234"/>
                <a:gd name="T17" fmla="*/ 149 h 149"/>
                <a:gd name="T18" fmla="*/ 59 w 234"/>
                <a:gd name="T19" fmla="*/ 149 h 149"/>
              </a:gdLst>
              <a:rect l="0" t="0" r="r" b="b"/>
              <a:pathLst>
                <a:path w="234" h="149">
                  <a:moveTo>
                    <a:pt x="59" y="149"/>
                  </a:moveTo>
                  <a:cubicBezTo>
                    <a:pt x="65" y="149"/>
                    <a:pt x="70" y="148"/>
                    <a:pt x="75" y="147"/>
                  </a:cubicBezTo>
                  <a:cubicBezTo>
                    <a:pt x="191" y="109"/>
                    <a:pt x="191" y="109"/>
                    <a:pt x="191" y="109"/>
                  </a:cubicBezTo>
                  <a:cubicBezTo>
                    <a:pt x="219" y="100"/>
                    <a:pt x="234" y="70"/>
                    <a:pt x="225" y="43"/>
                  </a:cubicBezTo>
                  <a:cubicBezTo>
                    <a:pt x="216" y="15"/>
                    <a:pt x="186" y="0"/>
                    <a:pt x="159" y="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16" y="56"/>
                    <a:pt x="0" y="86"/>
                    <a:pt x="9" y="113"/>
                  </a:cubicBezTo>
                  <a:cubicBezTo>
                    <a:pt x="17" y="135"/>
                    <a:pt x="37" y="149"/>
                    <a:pt x="59" y="149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3981373" y="2477322"/>
              <a:ext cx="86654" cy="95705"/>
            </a:xfrm>
            <a:custGeom>
              <a:avLst/>
              <a:gdLst>
                <a:gd name="T0" fmla="*/ 88 w 190"/>
                <a:gd name="T1" fmla="*/ 29 h 210"/>
                <a:gd name="T2" fmla="*/ 17 w 190"/>
                <a:gd name="T3" fmla="*/ 127 h 210"/>
                <a:gd name="T4" fmla="*/ 28 w 190"/>
                <a:gd name="T5" fmla="*/ 200 h 210"/>
                <a:gd name="T6" fmla="*/ 59 w 190"/>
                <a:gd name="T7" fmla="*/ 210 h 210"/>
                <a:gd name="T8" fmla="*/ 101 w 190"/>
                <a:gd name="T9" fmla="*/ 189 h 210"/>
                <a:gd name="T10" fmla="*/ 173 w 190"/>
                <a:gd name="T11" fmla="*/ 90 h 210"/>
                <a:gd name="T12" fmla="*/ 162 w 190"/>
                <a:gd name="T13" fmla="*/ 17 h 210"/>
                <a:gd name="T14" fmla="*/ 88 w 190"/>
                <a:gd name="T15" fmla="*/ 29 h 210"/>
                <a:gd name="T16" fmla="*/ 88 w 190"/>
                <a:gd name="T17" fmla="*/ 29 h 210"/>
                <a:gd name="T18" fmla="*/ 88 w 190"/>
                <a:gd name="T19" fmla="*/ 29 h 210"/>
              </a:gdLst>
              <a:rect l="0" t="0" r="r" b="b"/>
              <a:pathLst>
                <a:path w="190" h="210">
                  <a:moveTo>
                    <a:pt x="88" y="29"/>
                  </a:moveTo>
                  <a:cubicBezTo>
                    <a:pt x="17" y="127"/>
                    <a:pt x="17" y="127"/>
                    <a:pt x="17" y="127"/>
                  </a:cubicBezTo>
                  <a:cubicBezTo>
                    <a:pt x="0" y="151"/>
                    <a:pt x="5" y="183"/>
                    <a:pt x="28" y="200"/>
                  </a:cubicBezTo>
                  <a:cubicBezTo>
                    <a:pt x="37" y="207"/>
                    <a:pt x="48" y="210"/>
                    <a:pt x="59" y="210"/>
                  </a:cubicBezTo>
                  <a:cubicBezTo>
                    <a:pt x="75" y="210"/>
                    <a:pt x="91" y="203"/>
                    <a:pt x="101" y="189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90" y="67"/>
                    <a:pt x="185" y="34"/>
                    <a:pt x="162" y="17"/>
                  </a:cubicBezTo>
                  <a:cubicBezTo>
                    <a:pt x="138" y="0"/>
                    <a:pt x="105" y="5"/>
                    <a:pt x="88" y="29"/>
                  </a:cubicBezTo>
                  <a:close/>
                  <a:moveTo>
                    <a:pt x="88" y="29"/>
                  </a:moveTo>
                  <a:cubicBezTo>
                    <a:pt x="88" y="29"/>
                    <a:pt x="88" y="29"/>
                    <a:pt x="88" y="2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4288515" y="2054065"/>
              <a:ext cx="87232" cy="96090"/>
            </a:xfrm>
            <a:custGeom>
              <a:avLst/>
              <a:gdLst>
                <a:gd name="T0" fmla="*/ 89 w 191"/>
                <a:gd name="T1" fmla="*/ 29 h 211"/>
                <a:gd name="T2" fmla="*/ 17 w 191"/>
                <a:gd name="T3" fmla="*/ 128 h 211"/>
                <a:gd name="T4" fmla="*/ 29 w 191"/>
                <a:gd name="T5" fmla="*/ 201 h 211"/>
                <a:gd name="T6" fmla="*/ 60 w 191"/>
                <a:gd name="T7" fmla="*/ 211 h 211"/>
                <a:gd name="T8" fmla="*/ 102 w 191"/>
                <a:gd name="T9" fmla="*/ 189 h 211"/>
                <a:gd name="T10" fmla="*/ 174 w 191"/>
                <a:gd name="T11" fmla="*/ 90 h 211"/>
                <a:gd name="T12" fmla="*/ 162 w 191"/>
                <a:gd name="T13" fmla="*/ 17 h 211"/>
                <a:gd name="T14" fmla="*/ 89 w 191"/>
                <a:gd name="T15" fmla="*/ 29 h 211"/>
                <a:gd name="T16" fmla="*/ 89 w 191"/>
                <a:gd name="T17" fmla="*/ 29 h 211"/>
                <a:gd name="T18" fmla="*/ 89 w 191"/>
                <a:gd name="T19" fmla="*/ 29 h 211"/>
              </a:gdLst>
              <a:rect l="0" t="0" r="r" b="b"/>
              <a:pathLst>
                <a:path w="191" h="211">
                  <a:moveTo>
                    <a:pt x="89" y="29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0" y="151"/>
                    <a:pt x="6" y="184"/>
                    <a:pt x="29" y="201"/>
                  </a:cubicBezTo>
                  <a:cubicBezTo>
                    <a:pt x="38" y="208"/>
                    <a:pt x="49" y="211"/>
                    <a:pt x="60" y="211"/>
                  </a:cubicBezTo>
                  <a:cubicBezTo>
                    <a:pt x="76" y="211"/>
                    <a:pt x="92" y="203"/>
                    <a:pt x="102" y="189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91" y="67"/>
                    <a:pt x="186" y="34"/>
                    <a:pt x="162" y="17"/>
                  </a:cubicBezTo>
                  <a:cubicBezTo>
                    <a:pt x="139" y="0"/>
                    <a:pt x="106" y="5"/>
                    <a:pt x="89" y="29"/>
                  </a:cubicBezTo>
                  <a:close/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4006021" y="2143800"/>
              <a:ext cx="345077" cy="417866"/>
            </a:xfrm>
            <a:custGeom>
              <a:avLst/>
              <a:gdLst>
                <a:gd name="T0" fmla="*/ 757 w 757"/>
                <a:gd name="T1" fmla="*/ 378 h 917"/>
                <a:gd name="T2" fmla="*/ 378 w 757"/>
                <a:gd name="T3" fmla="*/ 0 h 917"/>
                <a:gd name="T4" fmla="*/ 0 w 757"/>
                <a:gd name="T5" fmla="*/ 378 h 917"/>
                <a:gd name="T6" fmla="*/ 81 w 757"/>
                <a:gd name="T7" fmla="*/ 612 h 917"/>
                <a:gd name="T8" fmla="*/ 204 w 757"/>
                <a:gd name="T9" fmla="*/ 792 h 917"/>
                <a:gd name="T10" fmla="*/ 204 w 757"/>
                <a:gd name="T11" fmla="*/ 917 h 917"/>
                <a:gd name="T12" fmla="*/ 551 w 757"/>
                <a:gd name="T13" fmla="*/ 917 h 917"/>
                <a:gd name="T14" fmla="*/ 551 w 757"/>
                <a:gd name="T15" fmla="*/ 795 h 917"/>
                <a:gd name="T16" fmla="*/ 676 w 757"/>
                <a:gd name="T17" fmla="*/ 612 h 917"/>
                <a:gd name="T18" fmla="*/ 757 w 757"/>
                <a:gd name="T19" fmla="*/ 378 h 917"/>
                <a:gd name="T20" fmla="*/ 757 w 757"/>
                <a:gd name="T21" fmla="*/ 378 h 917"/>
                <a:gd name="T22" fmla="*/ 757 w 757"/>
                <a:gd name="T23" fmla="*/ 378 h 917"/>
              </a:gdLst>
              <a:rect l="0" t="0" r="r" b="b"/>
              <a:pathLst>
                <a:path w="757" h="917">
                  <a:moveTo>
                    <a:pt x="757" y="378"/>
                  </a:moveTo>
                  <a:cubicBezTo>
                    <a:pt x="757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8"/>
                  </a:cubicBezTo>
                  <a:cubicBezTo>
                    <a:pt x="0" y="467"/>
                    <a:pt x="30" y="548"/>
                    <a:pt x="81" y="612"/>
                  </a:cubicBezTo>
                  <a:cubicBezTo>
                    <a:pt x="125" y="668"/>
                    <a:pt x="167" y="730"/>
                    <a:pt x="204" y="792"/>
                  </a:cubicBezTo>
                  <a:cubicBezTo>
                    <a:pt x="204" y="917"/>
                    <a:pt x="204" y="917"/>
                    <a:pt x="204" y="917"/>
                  </a:cubicBezTo>
                  <a:cubicBezTo>
                    <a:pt x="551" y="917"/>
                    <a:pt x="551" y="917"/>
                    <a:pt x="551" y="917"/>
                  </a:cubicBezTo>
                  <a:cubicBezTo>
                    <a:pt x="551" y="795"/>
                    <a:pt x="551" y="795"/>
                    <a:pt x="551" y="795"/>
                  </a:cubicBezTo>
                  <a:cubicBezTo>
                    <a:pt x="587" y="735"/>
                    <a:pt x="634" y="665"/>
                    <a:pt x="676" y="612"/>
                  </a:cubicBezTo>
                  <a:cubicBezTo>
                    <a:pt x="727" y="548"/>
                    <a:pt x="757" y="467"/>
                    <a:pt x="757" y="378"/>
                  </a:cubicBezTo>
                  <a:close/>
                  <a:moveTo>
                    <a:pt x="757" y="378"/>
                  </a:moveTo>
                  <a:cubicBezTo>
                    <a:pt x="757" y="378"/>
                    <a:pt x="757" y="378"/>
                    <a:pt x="757" y="378"/>
                  </a:cubicBezTo>
                </a:path>
              </a:pathLst>
            </a:custGeom>
            <a:solidFill>
              <a:schemeClr val="bg1"/>
            </a:solidFill>
            <a:ln cap="sq">
              <a:noFill/>
            </a:ln>
          </p:spPr>
          <p:txBody>
            <a:bodyPr vert="horz" wrap="square" lIns="91440" tIns="45720" rIns="91440" bIns="45720" rtlCol="0" anchor="t"/>
            <a:lstStyle/>
            <a:p>
              <a:pPr algn="l"/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5108454" y="3105523"/>
            <a:ext cx="6084000" cy="212687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5108451" y="2032000"/>
            <a:ext cx="6084000" cy="10298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App UI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1727745" y="1422939"/>
            <a:ext cx="8952955" cy="4736022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2535625" y="1473274"/>
            <a:ext cx="7120751" cy="4199313"/>
          </a:xfrm>
          <a:prstGeom prst="roundRect">
            <a:avLst>
              <a:gd name="adj" fmla="val 2269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dist="127000" blurRad="381000" dir="2700000" sx="100000" sy="100000" kx="0" ky="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2535625" y="1462039"/>
            <a:ext cx="7120751" cy="1100614"/>
          </a:xfrm>
          <a:custGeom>
            <a:avLst/>
            <a:gdLst>
              <a:gd name="T0" fmla="*/ 2147483646 w 21600"/>
              <a:gd name="T1" fmla="*/ 1893004841 h 21600"/>
              <a:gd name="T2" fmla="*/ 2147483646 w 21600"/>
              <a:gd name="T3" fmla="*/ 1893004841 h 21600"/>
              <a:gd name="T4" fmla="*/ 2147483646 w 21600"/>
              <a:gd name="T5" fmla="*/ 1893004841 h 21600"/>
              <a:gd name="T6" fmla="*/ 2147483646 w 21600"/>
              <a:gd name="T7" fmla="*/ 189300484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rect l="0" t="0" r="r" b="b"/>
            <a:pathLst>
              <a:path w="21600" h="21600" extrusionOk="0">
                <a:moveTo>
                  <a:pt x="749" y="0"/>
                </a:moveTo>
                <a:lnTo>
                  <a:pt x="20851" y="0"/>
                </a:lnTo>
                <a:cubicBezTo>
                  <a:pt x="20959" y="0"/>
                  <a:pt x="21039" y="0"/>
                  <a:pt x="21108" y="21"/>
                </a:cubicBezTo>
                <a:cubicBezTo>
                  <a:pt x="21177" y="42"/>
                  <a:pt x="21233" y="83"/>
                  <a:pt x="21291" y="167"/>
                </a:cubicBezTo>
                <a:cubicBezTo>
                  <a:pt x="21354" y="272"/>
                  <a:pt x="21411" y="438"/>
                  <a:pt x="21457" y="649"/>
                </a:cubicBezTo>
                <a:cubicBezTo>
                  <a:pt x="21504" y="861"/>
                  <a:pt x="21540" y="1118"/>
                  <a:pt x="21563" y="1406"/>
                </a:cubicBezTo>
                <a:cubicBezTo>
                  <a:pt x="21582" y="1670"/>
                  <a:pt x="21591" y="1925"/>
                  <a:pt x="21595" y="2239"/>
                </a:cubicBezTo>
                <a:cubicBezTo>
                  <a:pt x="21600" y="2552"/>
                  <a:pt x="21600" y="2924"/>
                  <a:pt x="21600" y="3420"/>
                </a:cubicBezTo>
                <a:lnTo>
                  <a:pt x="21600" y="21600"/>
                </a:lnTo>
                <a:lnTo>
                  <a:pt x="0" y="21585"/>
                </a:lnTo>
                <a:lnTo>
                  <a:pt x="0" y="3405"/>
                </a:lnTo>
                <a:cubicBezTo>
                  <a:pt x="0" y="2917"/>
                  <a:pt x="0" y="2549"/>
                  <a:pt x="5" y="2237"/>
                </a:cubicBezTo>
                <a:cubicBezTo>
                  <a:pt x="9" y="1925"/>
                  <a:pt x="18" y="1670"/>
                  <a:pt x="37" y="1406"/>
                </a:cubicBezTo>
                <a:cubicBezTo>
                  <a:pt x="60" y="1118"/>
                  <a:pt x="96" y="861"/>
                  <a:pt x="143" y="649"/>
                </a:cubicBezTo>
                <a:cubicBezTo>
                  <a:pt x="189" y="438"/>
                  <a:pt x="246" y="272"/>
                  <a:pt x="309" y="167"/>
                </a:cubicBezTo>
                <a:cubicBezTo>
                  <a:pt x="367" y="83"/>
                  <a:pt x="423" y="42"/>
                  <a:pt x="492" y="21"/>
                </a:cubicBezTo>
                <a:cubicBezTo>
                  <a:pt x="561" y="0"/>
                  <a:pt x="643" y="0"/>
                  <a:pt x="752" y="0"/>
                </a:cubicBezTo>
                <a:lnTo>
                  <a:pt x="749" y="0"/>
                </a:lnTo>
                <a:close/>
              </a:path>
            </a:pathLst>
          </a:cu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914076" y="2822575"/>
            <a:ext cx="6363845" cy="250988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Independence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: Drivers can manage business tasks without relying on others.
- 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Confidence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: Clear voice guidance reduces confusion and builds trust.
- 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Growth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: Access to financial insights, government services, and learning modules unlocks entrepreneurial potential.
- 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Safety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: Instant voice-first support ensures peace of mind on the road.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2914076" y="1557440"/>
            <a:ext cx="6363845" cy="909813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557970" y="1714793"/>
            <a:ext cx="3067810" cy="59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300">
                <a:ln w="12700">
                  <a:noFill/>
                </a:ln>
                <a:solidFill>
                  <a:srgbClr val="333333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The Impact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5400000" flipH="0" flipV="0">
            <a:off x="613913" y="335046"/>
            <a:ext cx="384450" cy="291475"/>
          </a:xfrm>
          <a:custGeom>
            <a:avLst/>
            <a:gdLst>
              <a:gd name="connsiteX0" fmla="*/ 0 w 2525843"/>
              <a:gd name="connsiteY0" fmla="*/ 1914995 h 1914995"/>
              <a:gd name="connsiteX1" fmla="*/ 0 w 2525843"/>
              <a:gd name="connsiteY1" fmla="*/ 1045565 h 1914995"/>
              <a:gd name="connsiteX2" fmla="*/ 1 w 2525843"/>
              <a:gd name="connsiteY2" fmla="*/ 1045565 h 1914995"/>
              <a:gd name="connsiteX3" fmla="*/ 1 w 2525843"/>
              <a:gd name="connsiteY3" fmla="*/ 0 h 1914995"/>
              <a:gd name="connsiteX4" fmla="*/ 869431 w 2525843"/>
              <a:gd name="connsiteY4" fmla="*/ 0 h 1914995"/>
              <a:gd name="connsiteX5" fmla="*/ 869431 w 2525843"/>
              <a:gd name="connsiteY5" fmla="*/ 1045565 h 1914995"/>
              <a:gd name="connsiteX6" fmla="*/ 2525843 w 2525843"/>
              <a:gd name="connsiteY6" fmla="*/ 1045565 h 1914995"/>
              <a:gd name="connsiteX7" fmla="*/ 2525842 w 2525843"/>
              <a:gd name="connsiteY7" fmla="*/ 1914995 h 1914995"/>
            </a:gdLst>
            <a:rect l="l" t="t" r="r" b="b"/>
            <a:pathLst>
              <a:path w="2525843" h="1914995">
                <a:moveTo>
                  <a:pt x="0" y="1914995"/>
                </a:moveTo>
                <a:lnTo>
                  <a:pt x="0" y="1045565"/>
                </a:lnTo>
                <a:lnTo>
                  <a:pt x="1" y="1045565"/>
                </a:lnTo>
                <a:lnTo>
                  <a:pt x="1" y="0"/>
                </a:lnTo>
                <a:lnTo>
                  <a:pt x="869431" y="0"/>
                </a:lnTo>
                <a:lnTo>
                  <a:pt x="869431" y="1045565"/>
                </a:lnTo>
                <a:lnTo>
                  <a:pt x="2525843" y="1045565"/>
                </a:lnTo>
                <a:lnTo>
                  <a:pt x="2525842" y="1914995"/>
                </a:lnTo>
                <a:close/>
              </a:path>
            </a:pathLst>
          </a:cu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9650929" y="3931267"/>
            <a:ext cx="2541071" cy="2926733"/>
          </a:xfrm>
          <a:custGeom>
            <a:avLst/>
            <a:gdLst>
              <a:gd name="connsiteX0" fmla="*/ 1974784 w 2541071"/>
              <a:gd name="connsiteY0" fmla="*/ 0 h 2926733"/>
              <a:gd name="connsiteX1" fmla="*/ 2372772 w 2541071"/>
              <a:gd name="connsiteY1" fmla="*/ 40121 h 2926733"/>
              <a:gd name="connsiteX2" fmla="*/ 2541071 w 2541071"/>
              <a:gd name="connsiteY2" fmla="*/ 83395 h 2926733"/>
              <a:gd name="connsiteX3" fmla="*/ 2541071 w 2541071"/>
              <a:gd name="connsiteY3" fmla="*/ 2926733 h 2926733"/>
              <a:gd name="connsiteX4" fmla="*/ 244816 w 2541071"/>
              <a:gd name="connsiteY4" fmla="*/ 2926733 h 2926733"/>
              <a:gd name="connsiteX5" fmla="*/ 238346 w 2541071"/>
              <a:gd name="connsiteY5" fmla="*/ 2916084 h 2926733"/>
              <a:gd name="connsiteX6" fmla="*/ 0 w 2541071"/>
              <a:gd name="connsiteY6" fmla="*/ 1974784 h 2926733"/>
              <a:gd name="connsiteX7" fmla="*/ 1974784 w 2541071"/>
              <a:gd name="connsiteY7" fmla="*/ 0 h 2926733"/>
            </a:gdLst>
            <a:rect l="l" t="t" r="r" b="b"/>
            <a:pathLst>
              <a:path w="2541071" h="2926733">
                <a:moveTo>
                  <a:pt x="1974784" y="0"/>
                </a:moveTo>
                <a:cubicBezTo>
                  <a:pt x="2111114" y="0"/>
                  <a:pt x="2244218" y="13815"/>
                  <a:pt x="2372772" y="40121"/>
                </a:cubicBezTo>
                <a:lnTo>
                  <a:pt x="2541071" y="83395"/>
                </a:lnTo>
                <a:lnTo>
                  <a:pt x="2541071" y="2926733"/>
                </a:lnTo>
                <a:lnTo>
                  <a:pt x="244816" y="2926733"/>
                </a:lnTo>
                <a:lnTo>
                  <a:pt x="238346" y="2916084"/>
                </a:lnTo>
                <a:cubicBezTo>
                  <a:pt x="86342" y="2636270"/>
                  <a:pt x="0" y="2315610"/>
                  <a:pt x="0" y="1974784"/>
                </a:cubicBezTo>
                <a:cubicBezTo>
                  <a:pt x="0" y="884141"/>
                  <a:pt x="884141" y="0"/>
                  <a:pt x="197478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0"/>
            <a:ext cx="1990740" cy="1937512"/>
          </a:xfrm>
          <a:custGeom>
            <a:avLst/>
            <a:gdLst>
              <a:gd name="connsiteX0" fmla="*/ 0 w 1799924"/>
              <a:gd name="connsiteY0" fmla="*/ 0 h 1751798"/>
              <a:gd name="connsiteX1" fmla="*/ 1793849 w 1799924"/>
              <a:gd name="connsiteY1" fmla="*/ 0 h 1751798"/>
              <a:gd name="connsiteX2" fmla="*/ 1799924 w 1799924"/>
              <a:gd name="connsiteY2" fmla="*/ 120316 h 1751798"/>
              <a:gd name="connsiteX3" fmla="*/ 168442 w 1799924"/>
              <a:gd name="connsiteY3" fmla="*/ 1751798 h 1751798"/>
              <a:gd name="connsiteX4" fmla="*/ 1633 w 1799924"/>
              <a:gd name="connsiteY4" fmla="*/ 1743375 h 1751798"/>
              <a:gd name="connsiteX5" fmla="*/ 0 w 1799924"/>
              <a:gd name="connsiteY5" fmla="*/ 1743126 h 1751798"/>
            </a:gdLst>
            <a:rect l="l" t="t" r="r" b="b"/>
            <a:pathLst>
              <a:path w="1799924" h="1751798">
                <a:moveTo>
                  <a:pt x="0" y="0"/>
                </a:moveTo>
                <a:lnTo>
                  <a:pt x="1793849" y="0"/>
                </a:lnTo>
                <a:lnTo>
                  <a:pt x="1799924" y="120316"/>
                </a:lnTo>
                <a:cubicBezTo>
                  <a:pt x="1799924" y="1021359"/>
                  <a:pt x="1069485" y="1751798"/>
                  <a:pt x="168442" y="1751798"/>
                </a:cubicBezTo>
                <a:cubicBezTo>
                  <a:pt x="112127" y="1751798"/>
                  <a:pt x="56478" y="1748945"/>
                  <a:pt x="1633" y="1743375"/>
                </a:cubicBezTo>
                <a:lnTo>
                  <a:pt x="0" y="1743126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2322333"/>
            <a:ext cx="1235910" cy="2213334"/>
          </a:xfrm>
          <a:custGeom>
            <a:avLst/>
            <a:gdLst>
              <a:gd name="connsiteX0" fmla="*/ 129243 w 1235910"/>
              <a:gd name="connsiteY0" fmla="*/ 0 h 2213334"/>
              <a:gd name="connsiteX1" fmla="*/ 1235910 w 1235910"/>
              <a:gd name="connsiteY1" fmla="*/ 1106667 h 2213334"/>
              <a:gd name="connsiteX2" fmla="*/ 129243 w 1235910"/>
              <a:gd name="connsiteY2" fmla="*/ 2213334 h 2213334"/>
              <a:gd name="connsiteX3" fmla="*/ 16093 w 1235910"/>
              <a:gd name="connsiteY3" fmla="*/ 2207621 h 2213334"/>
              <a:gd name="connsiteX4" fmla="*/ 0 w 1235910"/>
              <a:gd name="connsiteY4" fmla="*/ 2205165 h 2213334"/>
              <a:gd name="connsiteX5" fmla="*/ 0 w 1235910"/>
              <a:gd name="connsiteY5" fmla="*/ 8170 h 2213334"/>
              <a:gd name="connsiteX6" fmla="*/ 16093 w 1235910"/>
              <a:gd name="connsiteY6" fmla="*/ 5714 h 2213334"/>
              <a:gd name="connsiteX7" fmla="*/ 129243 w 1235910"/>
              <a:gd name="connsiteY7" fmla="*/ 0 h 2213334"/>
            </a:gdLst>
            <a:rect l="l" t="t" r="r" b="b"/>
            <a:pathLst>
              <a:path w="1235910" h="2213334">
                <a:moveTo>
                  <a:pt x="129243" y="0"/>
                </a:moveTo>
                <a:cubicBezTo>
                  <a:pt x="740438" y="0"/>
                  <a:pt x="1235910" y="495472"/>
                  <a:pt x="1235910" y="1106667"/>
                </a:cubicBezTo>
                <a:cubicBezTo>
                  <a:pt x="1235910" y="1717862"/>
                  <a:pt x="740438" y="2213334"/>
                  <a:pt x="129243" y="2213334"/>
                </a:cubicBezTo>
                <a:cubicBezTo>
                  <a:pt x="91044" y="2213334"/>
                  <a:pt x="53296" y="2211399"/>
                  <a:pt x="16093" y="2207621"/>
                </a:cubicBezTo>
                <a:lnTo>
                  <a:pt x="0" y="2205165"/>
                </a:lnTo>
                <a:lnTo>
                  <a:pt x="0" y="8170"/>
                </a:lnTo>
                <a:lnTo>
                  <a:pt x="16093" y="5714"/>
                </a:lnTo>
                <a:cubicBezTo>
                  <a:pt x="53296" y="1936"/>
                  <a:pt x="91044" y="0"/>
                  <a:pt x="12924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409397" y="5684128"/>
            <a:ext cx="1915428" cy="1165935"/>
          </a:xfrm>
          <a:custGeom>
            <a:avLst/>
            <a:gdLst>
              <a:gd name="connsiteX0" fmla="*/ 957714 w 1915428"/>
              <a:gd name="connsiteY0" fmla="*/ 0 h 1165935"/>
              <a:gd name="connsiteX1" fmla="*/ 1915428 w 1915428"/>
              <a:gd name="connsiteY1" fmla="*/ 957714 h 1165935"/>
              <a:gd name="connsiteX2" fmla="*/ 1895971 w 1915428"/>
              <a:gd name="connsiteY2" fmla="*/ 1150727 h 1165935"/>
              <a:gd name="connsiteX3" fmla="*/ 1891250 w 1915428"/>
              <a:gd name="connsiteY3" fmla="*/ 1165935 h 1165935"/>
              <a:gd name="connsiteX4" fmla="*/ 24179 w 1915428"/>
              <a:gd name="connsiteY4" fmla="*/ 1165935 h 1165935"/>
              <a:gd name="connsiteX5" fmla="*/ 19458 w 1915428"/>
              <a:gd name="connsiteY5" fmla="*/ 1150727 h 1165935"/>
              <a:gd name="connsiteX6" fmla="*/ 0 w 1915428"/>
              <a:gd name="connsiteY6" fmla="*/ 957714 h 1165935"/>
              <a:gd name="connsiteX7" fmla="*/ 957714 w 1915428"/>
              <a:gd name="connsiteY7" fmla="*/ 0 h 1165935"/>
            </a:gdLst>
            <a:rect l="l" t="t" r="r" b="b"/>
            <a:pathLst>
              <a:path w="1915428" h="1165935">
                <a:moveTo>
                  <a:pt x="957714" y="0"/>
                </a:moveTo>
                <a:cubicBezTo>
                  <a:pt x="1486645" y="0"/>
                  <a:pt x="1915428" y="428783"/>
                  <a:pt x="1915428" y="957714"/>
                </a:cubicBezTo>
                <a:cubicBezTo>
                  <a:pt x="1915428" y="1023831"/>
                  <a:pt x="1908728" y="1088382"/>
                  <a:pt x="1895971" y="1150727"/>
                </a:cubicBezTo>
                <a:lnTo>
                  <a:pt x="1891250" y="1165935"/>
                </a:lnTo>
                <a:lnTo>
                  <a:pt x="24179" y="1165935"/>
                </a:lnTo>
                <a:lnTo>
                  <a:pt x="19458" y="1150727"/>
                </a:lnTo>
                <a:cubicBezTo>
                  <a:pt x="6700" y="1088382"/>
                  <a:pt x="0" y="1023831"/>
                  <a:pt x="0" y="957714"/>
                </a:cubicBezTo>
                <a:cubicBezTo>
                  <a:pt x="0" y="428783"/>
                  <a:pt x="428783" y="0"/>
                  <a:pt x="957714" y="0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23133" y="625475"/>
            <a:ext cx="2073542" cy="1224495"/>
          </a:xfrm>
          <a:custGeom>
            <a:avLst/>
            <a:gdLst>
              <a:gd name="connsiteX0" fmla="*/ 745225 w 784516"/>
              <a:gd name="connsiteY0" fmla="*/ 384701 h 463283"/>
              <a:gd name="connsiteX1" fmla="*/ 784516 w 784516"/>
              <a:gd name="connsiteY1" fmla="*/ 423992 h 463283"/>
              <a:gd name="connsiteX2" fmla="*/ 745225 w 784516"/>
              <a:gd name="connsiteY2" fmla="*/ 463283 h 463283"/>
              <a:gd name="connsiteX3" fmla="*/ 705934 w 784516"/>
              <a:gd name="connsiteY3" fmla="*/ 423992 h 463283"/>
              <a:gd name="connsiteX4" fmla="*/ 745225 w 784516"/>
              <a:gd name="connsiteY4" fmla="*/ 384701 h 463283"/>
              <a:gd name="connsiteX5" fmla="*/ 604038 w 784516"/>
              <a:gd name="connsiteY5" fmla="*/ 384701 h 463283"/>
              <a:gd name="connsiteX6" fmla="*/ 643329 w 784516"/>
              <a:gd name="connsiteY6" fmla="*/ 423992 h 463283"/>
              <a:gd name="connsiteX7" fmla="*/ 604038 w 784516"/>
              <a:gd name="connsiteY7" fmla="*/ 463283 h 463283"/>
              <a:gd name="connsiteX8" fmla="*/ 564747 w 784516"/>
              <a:gd name="connsiteY8" fmla="*/ 423992 h 463283"/>
              <a:gd name="connsiteX9" fmla="*/ 604038 w 784516"/>
              <a:gd name="connsiteY9" fmla="*/ 384701 h 463283"/>
              <a:gd name="connsiteX10" fmla="*/ 462851 w 784516"/>
              <a:gd name="connsiteY10" fmla="*/ 384701 h 463283"/>
              <a:gd name="connsiteX11" fmla="*/ 502142 w 784516"/>
              <a:gd name="connsiteY11" fmla="*/ 423992 h 463283"/>
              <a:gd name="connsiteX12" fmla="*/ 462851 w 784516"/>
              <a:gd name="connsiteY12" fmla="*/ 463283 h 463283"/>
              <a:gd name="connsiteX13" fmla="*/ 423560 w 784516"/>
              <a:gd name="connsiteY13" fmla="*/ 423992 h 463283"/>
              <a:gd name="connsiteX14" fmla="*/ 462851 w 784516"/>
              <a:gd name="connsiteY14" fmla="*/ 384701 h 463283"/>
              <a:gd name="connsiteX15" fmla="*/ 321664 w 784516"/>
              <a:gd name="connsiteY15" fmla="*/ 384701 h 463283"/>
              <a:gd name="connsiteX16" fmla="*/ 360955 w 784516"/>
              <a:gd name="connsiteY16" fmla="*/ 423992 h 463283"/>
              <a:gd name="connsiteX17" fmla="*/ 321664 w 784516"/>
              <a:gd name="connsiteY17" fmla="*/ 463283 h 463283"/>
              <a:gd name="connsiteX18" fmla="*/ 282373 w 784516"/>
              <a:gd name="connsiteY18" fmla="*/ 423992 h 463283"/>
              <a:gd name="connsiteX19" fmla="*/ 321664 w 784516"/>
              <a:gd name="connsiteY19" fmla="*/ 384701 h 463283"/>
              <a:gd name="connsiteX20" fmla="*/ 180478 w 784516"/>
              <a:gd name="connsiteY20" fmla="*/ 384701 h 463283"/>
              <a:gd name="connsiteX21" fmla="*/ 219769 w 784516"/>
              <a:gd name="connsiteY21" fmla="*/ 423992 h 463283"/>
              <a:gd name="connsiteX22" fmla="*/ 180478 w 784516"/>
              <a:gd name="connsiteY22" fmla="*/ 463283 h 463283"/>
              <a:gd name="connsiteX23" fmla="*/ 141187 w 784516"/>
              <a:gd name="connsiteY23" fmla="*/ 423992 h 463283"/>
              <a:gd name="connsiteX24" fmla="*/ 180478 w 784516"/>
              <a:gd name="connsiteY24" fmla="*/ 384701 h 463283"/>
              <a:gd name="connsiteX25" fmla="*/ 39291 w 784516"/>
              <a:gd name="connsiteY25" fmla="*/ 384701 h 463283"/>
              <a:gd name="connsiteX26" fmla="*/ 78582 w 784516"/>
              <a:gd name="connsiteY26" fmla="*/ 423992 h 463283"/>
              <a:gd name="connsiteX27" fmla="*/ 39291 w 784516"/>
              <a:gd name="connsiteY27" fmla="*/ 463283 h 463283"/>
              <a:gd name="connsiteX28" fmla="*/ 0 w 784516"/>
              <a:gd name="connsiteY28" fmla="*/ 423992 h 463283"/>
              <a:gd name="connsiteX29" fmla="*/ 39291 w 784516"/>
              <a:gd name="connsiteY29" fmla="*/ 384701 h 463283"/>
              <a:gd name="connsiteX30" fmla="*/ 745225 w 784516"/>
              <a:gd name="connsiteY30" fmla="*/ 256468 h 463283"/>
              <a:gd name="connsiteX31" fmla="*/ 784516 w 784516"/>
              <a:gd name="connsiteY31" fmla="*/ 295759 h 463283"/>
              <a:gd name="connsiteX32" fmla="*/ 745225 w 784516"/>
              <a:gd name="connsiteY32" fmla="*/ 335050 h 463283"/>
              <a:gd name="connsiteX33" fmla="*/ 705934 w 784516"/>
              <a:gd name="connsiteY33" fmla="*/ 295759 h 463283"/>
              <a:gd name="connsiteX34" fmla="*/ 745225 w 784516"/>
              <a:gd name="connsiteY34" fmla="*/ 256468 h 463283"/>
              <a:gd name="connsiteX35" fmla="*/ 604038 w 784516"/>
              <a:gd name="connsiteY35" fmla="*/ 256468 h 463283"/>
              <a:gd name="connsiteX36" fmla="*/ 643329 w 784516"/>
              <a:gd name="connsiteY36" fmla="*/ 295759 h 463283"/>
              <a:gd name="connsiteX37" fmla="*/ 604038 w 784516"/>
              <a:gd name="connsiteY37" fmla="*/ 335050 h 463283"/>
              <a:gd name="connsiteX38" fmla="*/ 564747 w 784516"/>
              <a:gd name="connsiteY38" fmla="*/ 295759 h 463283"/>
              <a:gd name="connsiteX39" fmla="*/ 604038 w 784516"/>
              <a:gd name="connsiteY39" fmla="*/ 256468 h 463283"/>
              <a:gd name="connsiteX40" fmla="*/ 462851 w 784516"/>
              <a:gd name="connsiteY40" fmla="*/ 256468 h 463283"/>
              <a:gd name="connsiteX41" fmla="*/ 502142 w 784516"/>
              <a:gd name="connsiteY41" fmla="*/ 295759 h 463283"/>
              <a:gd name="connsiteX42" fmla="*/ 462851 w 784516"/>
              <a:gd name="connsiteY42" fmla="*/ 335050 h 463283"/>
              <a:gd name="connsiteX43" fmla="*/ 423560 w 784516"/>
              <a:gd name="connsiteY43" fmla="*/ 295759 h 463283"/>
              <a:gd name="connsiteX44" fmla="*/ 462851 w 784516"/>
              <a:gd name="connsiteY44" fmla="*/ 256468 h 463283"/>
              <a:gd name="connsiteX45" fmla="*/ 321664 w 784516"/>
              <a:gd name="connsiteY45" fmla="*/ 256468 h 463283"/>
              <a:gd name="connsiteX46" fmla="*/ 360955 w 784516"/>
              <a:gd name="connsiteY46" fmla="*/ 295759 h 463283"/>
              <a:gd name="connsiteX47" fmla="*/ 321664 w 784516"/>
              <a:gd name="connsiteY47" fmla="*/ 335050 h 463283"/>
              <a:gd name="connsiteX48" fmla="*/ 282373 w 784516"/>
              <a:gd name="connsiteY48" fmla="*/ 295759 h 463283"/>
              <a:gd name="connsiteX49" fmla="*/ 321664 w 784516"/>
              <a:gd name="connsiteY49" fmla="*/ 256468 h 463283"/>
              <a:gd name="connsiteX50" fmla="*/ 180478 w 784516"/>
              <a:gd name="connsiteY50" fmla="*/ 256468 h 463283"/>
              <a:gd name="connsiteX51" fmla="*/ 219769 w 784516"/>
              <a:gd name="connsiteY51" fmla="*/ 295759 h 463283"/>
              <a:gd name="connsiteX52" fmla="*/ 180478 w 784516"/>
              <a:gd name="connsiteY52" fmla="*/ 335050 h 463283"/>
              <a:gd name="connsiteX53" fmla="*/ 141187 w 784516"/>
              <a:gd name="connsiteY53" fmla="*/ 295759 h 463283"/>
              <a:gd name="connsiteX54" fmla="*/ 180478 w 784516"/>
              <a:gd name="connsiteY54" fmla="*/ 256468 h 463283"/>
              <a:gd name="connsiteX55" fmla="*/ 39291 w 784516"/>
              <a:gd name="connsiteY55" fmla="*/ 256468 h 463283"/>
              <a:gd name="connsiteX56" fmla="*/ 78582 w 784516"/>
              <a:gd name="connsiteY56" fmla="*/ 295759 h 463283"/>
              <a:gd name="connsiteX57" fmla="*/ 39291 w 784516"/>
              <a:gd name="connsiteY57" fmla="*/ 335050 h 463283"/>
              <a:gd name="connsiteX58" fmla="*/ 0 w 784516"/>
              <a:gd name="connsiteY58" fmla="*/ 295759 h 463283"/>
              <a:gd name="connsiteX59" fmla="*/ 39291 w 784516"/>
              <a:gd name="connsiteY59" fmla="*/ 256468 h 463283"/>
              <a:gd name="connsiteX60" fmla="*/ 745225 w 784516"/>
              <a:gd name="connsiteY60" fmla="*/ 128234 h 463283"/>
              <a:gd name="connsiteX61" fmla="*/ 784516 w 784516"/>
              <a:gd name="connsiteY61" fmla="*/ 167525 h 463283"/>
              <a:gd name="connsiteX62" fmla="*/ 745225 w 784516"/>
              <a:gd name="connsiteY62" fmla="*/ 206816 h 463283"/>
              <a:gd name="connsiteX63" fmla="*/ 705934 w 784516"/>
              <a:gd name="connsiteY63" fmla="*/ 167525 h 463283"/>
              <a:gd name="connsiteX64" fmla="*/ 745225 w 784516"/>
              <a:gd name="connsiteY64" fmla="*/ 128234 h 463283"/>
              <a:gd name="connsiteX65" fmla="*/ 604038 w 784516"/>
              <a:gd name="connsiteY65" fmla="*/ 128234 h 463283"/>
              <a:gd name="connsiteX66" fmla="*/ 643329 w 784516"/>
              <a:gd name="connsiteY66" fmla="*/ 167525 h 463283"/>
              <a:gd name="connsiteX67" fmla="*/ 604038 w 784516"/>
              <a:gd name="connsiteY67" fmla="*/ 206816 h 463283"/>
              <a:gd name="connsiteX68" fmla="*/ 564747 w 784516"/>
              <a:gd name="connsiteY68" fmla="*/ 167525 h 463283"/>
              <a:gd name="connsiteX69" fmla="*/ 604038 w 784516"/>
              <a:gd name="connsiteY69" fmla="*/ 128234 h 463283"/>
              <a:gd name="connsiteX70" fmla="*/ 462851 w 784516"/>
              <a:gd name="connsiteY70" fmla="*/ 128234 h 463283"/>
              <a:gd name="connsiteX71" fmla="*/ 502142 w 784516"/>
              <a:gd name="connsiteY71" fmla="*/ 167525 h 463283"/>
              <a:gd name="connsiteX72" fmla="*/ 462851 w 784516"/>
              <a:gd name="connsiteY72" fmla="*/ 206816 h 463283"/>
              <a:gd name="connsiteX73" fmla="*/ 423560 w 784516"/>
              <a:gd name="connsiteY73" fmla="*/ 167525 h 463283"/>
              <a:gd name="connsiteX74" fmla="*/ 462851 w 784516"/>
              <a:gd name="connsiteY74" fmla="*/ 128234 h 463283"/>
              <a:gd name="connsiteX75" fmla="*/ 321664 w 784516"/>
              <a:gd name="connsiteY75" fmla="*/ 128234 h 463283"/>
              <a:gd name="connsiteX76" fmla="*/ 360955 w 784516"/>
              <a:gd name="connsiteY76" fmla="*/ 167525 h 463283"/>
              <a:gd name="connsiteX77" fmla="*/ 321664 w 784516"/>
              <a:gd name="connsiteY77" fmla="*/ 206816 h 463283"/>
              <a:gd name="connsiteX78" fmla="*/ 282373 w 784516"/>
              <a:gd name="connsiteY78" fmla="*/ 167525 h 463283"/>
              <a:gd name="connsiteX79" fmla="*/ 321664 w 784516"/>
              <a:gd name="connsiteY79" fmla="*/ 128234 h 463283"/>
              <a:gd name="connsiteX80" fmla="*/ 180478 w 784516"/>
              <a:gd name="connsiteY80" fmla="*/ 128234 h 463283"/>
              <a:gd name="connsiteX81" fmla="*/ 219769 w 784516"/>
              <a:gd name="connsiteY81" fmla="*/ 167525 h 463283"/>
              <a:gd name="connsiteX82" fmla="*/ 180478 w 784516"/>
              <a:gd name="connsiteY82" fmla="*/ 206816 h 463283"/>
              <a:gd name="connsiteX83" fmla="*/ 141187 w 784516"/>
              <a:gd name="connsiteY83" fmla="*/ 167525 h 463283"/>
              <a:gd name="connsiteX84" fmla="*/ 180478 w 784516"/>
              <a:gd name="connsiteY84" fmla="*/ 128234 h 463283"/>
              <a:gd name="connsiteX85" fmla="*/ 39291 w 784516"/>
              <a:gd name="connsiteY85" fmla="*/ 128234 h 463283"/>
              <a:gd name="connsiteX86" fmla="*/ 78582 w 784516"/>
              <a:gd name="connsiteY86" fmla="*/ 167525 h 463283"/>
              <a:gd name="connsiteX87" fmla="*/ 39291 w 784516"/>
              <a:gd name="connsiteY87" fmla="*/ 206816 h 463283"/>
              <a:gd name="connsiteX88" fmla="*/ 0 w 784516"/>
              <a:gd name="connsiteY88" fmla="*/ 167525 h 463283"/>
              <a:gd name="connsiteX89" fmla="*/ 39291 w 784516"/>
              <a:gd name="connsiteY89" fmla="*/ 128234 h 463283"/>
              <a:gd name="connsiteX90" fmla="*/ 745225 w 784516"/>
              <a:gd name="connsiteY90" fmla="*/ 0 h 463283"/>
              <a:gd name="connsiteX91" fmla="*/ 784516 w 784516"/>
              <a:gd name="connsiteY91" fmla="*/ 39291 h 463283"/>
              <a:gd name="connsiteX92" fmla="*/ 745225 w 784516"/>
              <a:gd name="connsiteY92" fmla="*/ 78582 h 463283"/>
              <a:gd name="connsiteX93" fmla="*/ 705934 w 784516"/>
              <a:gd name="connsiteY93" fmla="*/ 39291 h 463283"/>
              <a:gd name="connsiteX94" fmla="*/ 745225 w 784516"/>
              <a:gd name="connsiteY94" fmla="*/ 0 h 463283"/>
              <a:gd name="connsiteX95" fmla="*/ 604038 w 784516"/>
              <a:gd name="connsiteY95" fmla="*/ 0 h 463283"/>
              <a:gd name="connsiteX96" fmla="*/ 643329 w 784516"/>
              <a:gd name="connsiteY96" fmla="*/ 39291 h 463283"/>
              <a:gd name="connsiteX97" fmla="*/ 604038 w 784516"/>
              <a:gd name="connsiteY97" fmla="*/ 78582 h 463283"/>
              <a:gd name="connsiteX98" fmla="*/ 564747 w 784516"/>
              <a:gd name="connsiteY98" fmla="*/ 39291 h 463283"/>
              <a:gd name="connsiteX99" fmla="*/ 604038 w 784516"/>
              <a:gd name="connsiteY99" fmla="*/ 0 h 463283"/>
              <a:gd name="connsiteX100" fmla="*/ 462851 w 784516"/>
              <a:gd name="connsiteY100" fmla="*/ 0 h 463283"/>
              <a:gd name="connsiteX101" fmla="*/ 502142 w 784516"/>
              <a:gd name="connsiteY101" fmla="*/ 39291 h 463283"/>
              <a:gd name="connsiteX102" fmla="*/ 462851 w 784516"/>
              <a:gd name="connsiteY102" fmla="*/ 78582 h 463283"/>
              <a:gd name="connsiteX103" fmla="*/ 423560 w 784516"/>
              <a:gd name="connsiteY103" fmla="*/ 39291 h 463283"/>
              <a:gd name="connsiteX104" fmla="*/ 462851 w 784516"/>
              <a:gd name="connsiteY104" fmla="*/ 0 h 463283"/>
              <a:gd name="connsiteX105" fmla="*/ 321664 w 784516"/>
              <a:gd name="connsiteY105" fmla="*/ 0 h 463283"/>
              <a:gd name="connsiteX106" fmla="*/ 360955 w 784516"/>
              <a:gd name="connsiteY106" fmla="*/ 39291 h 463283"/>
              <a:gd name="connsiteX107" fmla="*/ 321664 w 784516"/>
              <a:gd name="connsiteY107" fmla="*/ 78582 h 463283"/>
              <a:gd name="connsiteX108" fmla="*/ 282373 w 784516"/>
              <a:gd name="connsiteY108" fmla="*/ 39291 h 463283"/>
              <a:gd name="connsiteX109" fmla="*/ 321664 w 784516"/>
              <a:gd name="connsiteY109" fmla="*/ 0 h 463283"/>
              <a:gd name="connsiteX110" fmla="*/ 180478 w 784516"/>
              <a:gd name="connsiteY110" fmla="*/ 0 h 463283"/>
              <a:gd name="connsiteX111" fmla="*/ 219769 w 784516"/>
              <a:gd name="connsiteY111" fmla="*/ 39291 h 463283"/>
              <a:gd name="connsiteX112" fmla="*/ 180478 w 784516"/>
              <a:gd name="connsiteY112" fmla="*/ 78582 h 463283"/>
              <a:gd name="connsiteX113" fmla="*/ 141187 w 784516"/>
              <a:gd name="connsiteY113" fmla="*/ 39291 h 463283"/>
              <a:gd name="connsiteX114" fmla="*/ 180478 w 784516"/>
              <a:gd name="connsiteY114" fmla="*/ 0 h 463283"/>
              <a:gd name="connsiteX115" fmla="*/ 39291 w 784516"/>
              <a:gd name="connsiteY115" fmla="*/ 0 h 463283"/>
              <a:gd name="connsiteX116" fmla="*/ 78582 w 784516"/>
              <a:gd name="connsiteY116" fmla="*/ 39291 h 463283"/>
              <a:gd name="connsiteX117" fmla="*/ 39291 w 784516"/>
              <a:gd name="connsiteY117" fmla="*/ 78582 h 463283"/>
              <a:gd name="connsiteX118" fmla="*/ 0 w 784516"/>
              <a:gd name="connsiteY118" fmla="*/ 39291 h 463283"/>
              <a:gd name="connsiteX119" fmla="*/ 39291 w 784516"/>
              <a:gd name="connsiteY119" fmla="*/ 0 h 463283"/>
            </a:gdLst>
            <a:rect l="l" t="t" r="r" b="b"/>
            <a:pathLst>
              <a:path w="784516" h="463283">
                <a:moveTo>
                  <a:pt x="745225" y="384701"/>
                </a:moveTo>
                <a:cubicBezTo>
                  <a:pt x="766925" y="384701"/>
                  <a:pt x="784516" y="402292"/>
                  <a:pt x="784516" y="423992"/>
                </a:cubicBezTo>
                <a:cubicBezTo>
                  <a:pt x="784516" y="445692"/>
                  <a:pt x="766925" y="463283"/>
                  <a:pt x="745225" y="463283"/>
                </a:cubicBezTo>
                <a:cubicBezTo>
                  <a:pt x="723525" y="463283"/>
                  <a:pt x="705934" y="445692"/>
                  <a:pt x="705934" y="423992"/>
                </a:cubicBezTo>
                <a:cubicBezTo>
                  <a:pt x="705934" y="402292"/>
                  <a:pt x="723525" y="384701"/>
                  <a:pt x="745225" y="384701"/>
                </a:cubicBezTo>
                <a:close/>
                <a:moveTo>
                  <a:pt x="604038" y="384701"/>
                </a:moveTo>
                <a:cubicBezTo>
                  <a:pt x="625738" y="384701"/>
                  <a:pt x="643329" y="402292"/>
                  <a:pt x="643329" y="423992"/>
                </a:cubicBezTo>
                <a:cubicBezTo>
                  <a:pt x="643329" y="445692"/>
                  <a:pt x="625738" y="463283"/>
                  <a:pt x="604038" y="463283"/>
                </a:cubicBezTo>
                <a:cubicBezTo>
                  <a:pt x="582338" y="463283"/>
                  <a:pt x="564747" y="445692"/>
                  <a:pt x="564747" y="423992"/>
                </a:cubicBezTo>
                <a:cubicBezTo>
                  <a:pt x="564747" y="402292"/>
                  <a:pt x="582338" y="384701"/>
                  <a:pt x="604038" y="384701"/>
                </a:cubicBezTo>
                <a:close/>
                <a:moveTo>
                  <a:pt x="462851" y="384701"/>
                </a:moveTo>
                <a:cubicBezTo>
                  <a:pt x="484551" y="384701"/>
                  <a:pt x="502142" y="402292"/>
                  <a:pt x="502142" y="423992"/>
                </a:cubicBezTo>
                <a:cubicBezTo>
                  <a:pt x="502142" y="445692"/>
                  <a:pt x="484551" y="463283"/>
                  <a:pt x="462851" y="463283"/>
                </a:cubicBezTo>
                <a:cubicBezTo>
                  <a:pt x="441151" y="463283"/>
                  <a:pt x="423560" y="445692"/>
                  <a:pt x="423560" y="423992"/>
                </a:cubicBezTo>
                <a:cubicBezTo>
                  <a:pt x="423560" y="402292"/>
                  <a:pt x="441151" y="384701"/>
                  <a:pt x="462851" y="384701"/>
                </a:cubicBezTo>
                <a:close/>
                <a:moveTo>
                  <a:pt x="321664" y="384701"/>
                </a:moveTo>
                <a:cubicBezTo>
                  <a:pt x="343364" y="384701"/>
                  <a:pt x="360955" y="402292"/>
                  <a:pt x="360955" y="423992"/>
                </a:cubicBezTo>
                <a:cubicBezTo>
                  <a:pt x="360955" y="445692"/>
                  <a:pt x="343364" y="463283"/>
                  <a:pt x="321664" y="463283"/>
                </a:cubicBezTo>
                <a:cubicBezTo>
                  <a:pt x="299964" y="463283"/>
                  <a:pt x="282373" y="445692"/>
                  <a:pt x="282373" y="423992"/>
                </a:cubicBezTo>
                <a:cubicBezTo>
                  <a:pt x="282373" y="402292"/>
                  <a:pt x="299964" y="384701"/>
                  <a:pt x="321664" y="384701"/>
                </a:cubicBezTo>
                <a:close/>
                <a:moveTo>
                  <a:pt x="180478" y="384701"/>
                </a:moveTo>
                <a:cubicBezTo>
                  <a:pt x="202178" y="384701"/>
                  <a:pt x="219769" y="402292"/>
                  <a:pt x="219769" y="423992"/>
                </a:cubicBezTo>
                <a:cubicBezTo>
                  <a:pt x="219769" y="445692"/>
                  <a:pt x="202178" y="463283"/>
                  <a:pt x="180478" y="463283"/>
                </a:cubicBezTo>
                <a:cubicBezTo>
                  <a:pt x="158778" y="463283"/>
                  <a:pt x="141187" y="445692"/>
                  <a:pt x="141187" y="423992"/>
                </a:cubicBezTo>
                <a:cubicBezTo>
                  <a:pt x="141187" y="402292"/>
                  <a:pt x="158778" y="384701"/>
                  <a:pt x="180478" y="384701"/>
                </a:cubicBezTo>
                <a:close/>
                <a:moveTo>
                  <a:pt x="39291" y="384701"/>
                </a:moveTo>
                <a:cubicBezTo>
                  <a:pt x="60991" y="384701"/>
                  <a:pt x="78582" y="402292"/>
                  <a:pt x="78582" y="423992"/>
                </a:cubicBezTo>
                <a:cubicBezTo>
                  <a:pt x="78582" y="445692"/>
                  <a:pt x="60991" y="463283"/>
                  <a:pt x="39291" y="463283"/>
                </a:cubicBezTo>
                <a:cubicBezTo>
                  <a:pt x="17591" y="463283"/>
                  <a:pt x="0" y="445692"/>
                  <a:pt x="0" y="423992"/>
                </a:cubicBezTo>
                <a:cubicBezTo>
                  <a:pt x="0" y="402292"/>
                  <a:pt x="17591" y="384701"/>
                  <a:pt x="39291" y="384701"/>
                </a:cubicBezTo>
                <a:close/>
                <a:moveTo>
                  <a:pt x="745225" y="256468"/>
                </a:moveTo>
                <a:cubicBezTo>
                  <a:pt x="766925" y="256468"/>
                  <a:pt x="784516" y="274059"/>
                  <a:pt x="784516" y="295759"/>
                </a:cubicBezTo>
                <a:cubicBezTo>
                  <a:pt x="784516" y="317459"/>
                  <a:pt x="766925" y="335050"/>
                  <a:pt x="745225" y="335050"/>
                </a:cubicBezTo>
                <a:cubicBezTo>
                  <a:pt x="723525" y="335050"/>
                  <a:pt x="705934" y="317459"/>
                  <a:pt x="705934" y="295759"/>
                </a:cubicBezTo>
                <a:cubicBezTo>
                  <a:pt x="705934" y="274059"/>
                  <a:pt x="723525" y="256468"/>
                  <a:pt x="745225" y="256468"/>
                </a:cubicBezTo>
                <a:close/>
                <a:moveTo>
                  <a:pt x="604038" y="256468"/>
                </a:moveTo>
                <a:cubicBezTo>
                  <a:pt x="625738" y="256468"/>
                  <a:pt x="643329" y="274059"/>
                  <a:pt x="643329" y="295759"/>
                </a:cubicBezTo>
                <a:cubicBezTo>
                  <a:pt x="643329" y="317459"/>
                  <a:pt x="625738" y="335050"/>
                  <a:pt x="604038" y="335050"/>
                </a:cubicBezTo>
                <a:cubicBezTo>
                  <a:pt x="582338" y="335050"/>
                  <a:pt x="564747" y="317459"/>
                  <a:pt x="564747" y="295759"/>
                </a:cubicBezTo>
                <a:cubicBezTo>
                  <a:pt x="564747" y="274059"/>
                  <a:pt x="582338" y="256468"/>
                  <a:pt x="604038" y="256468"/>
                </a:cubicBezTo>
                <a:close/>
                <a:moveTo>
                  <a:pt x="462851" y="256468"/>
                </a:moveTo>
                <a:cubicBezTo>
                  <a:pt x="484551" y="256468"/>
                  <a:pt x="502142" y="274059"/>
                  <a:pt x="502142" y="295759"/>
                </a:cubicBezTo>
                <a:cubicBezTo>
                  <a:pt x="502142" y="317459"/>
                  <a:pt x="484551" y="335050"/>
                  <a:pt x="462851" y="335050"/>
                </a:cubicBezTo>
                <a:cubicBezTo>
                  <a:pt x="441151" y="335050"/>
                  <a:pt x="423560" y="317459"/>
                  <a:pt x="423560" y="295759"/>
                </a:cubicBezTo>
                <a:cubicBezTo>
                  <a:pt x="423560" y="274059"/>
                  <a:pt x="441151" y="256468"/>
                  <a:pt x="462851" y="256468"/>
                </a:cubicBezTo>
                <a:close/>
                <a:moveTo>
                  <a:pt x="321664" y="256468"/>
                </a:moveTo>
                <a:cubicBezTo>
                  <a:pt x="343364" y="256468"/>
                  <a:pt x="360955" y="274059"/>
                  <a:pt x="360955" y="295759"/>
                </a:cubicBezTo>
                <a:cubicBezTo>
                  <a:pt x="360955" y="317459"/>
                  <a:pt x="343364" y="335050"/>
                  <a:pt x="321664" y="335050"/>
                </a:cubicBezTo>
                <a:cubicBezTo>
                  <a:pt x="299964" y="335050"/>
                  <a:pt x="282373" y="317459"/>
                  <a:pt x="282373" y="295759"/>
                </a:cubicBezTo>
                <a:cubicBezTo>
                  <a:pt x="282373" y="274059"/>
                  <a:pt x="299964" y="256468"/>
                  <a:pt x="321664" y="256468"/>
                </a:cubicBezTo>
                <a:close/>
                <a:moveTo>
                  <a:pt x="180478" y="256468"/>
                </a:moveTo>
                <a:cubicBezTo>
                  <a:pt x="202178" y="256468"/>
                  <a:pt x="219769" y="274059"/>
                  <a:pt x="219769" y="295759"/>
                </a:cubicBezTo>
                <a:cubicBezTo>
                  <a:pt x="219769" y="317459"/>
                  <a:pt x="202178" y="335050"/>
                  <a:pt x="180478" y="335050"/>
                </a:cubicBezTo>
                <a:cubicBezTo>
                  <a:pt x="158778" y="335050"/>
                  <a:pt x="141187" y="317459"/>
                  <a:pt x="141187" y="295759"/>
                </a:cubicBezTo>
                <a:cubicBezTo>
                  <a:pt x="141187" y="274059"/>
                  <a:pt x="158778" y="256468"/>
                  <a:pt x="180478" y="256468"/>
                </a:cubicBezTo>
                <a:close/>
                <a:moveTo>
                  <a:pt x="39291" y="256468"/>
                </a:moveTo>
                <a:cubicBezTo>
                  <a:pt x="60991" y="256468"/>
                  <a:pt x="78582" y="274059"/>
                  <a:pt x="78582" y="295759"/>
                </a:cubicBezTo>
                <a:cubicBezTo>
                  <a:pt x="78582" y="317459"/>
                  <a:pt x="60991" y="335050"/>
                  <a:pt x="39291" y="335050"/>
                </a:cubicBezTo>
                <a:cubicBezTo>
                  <a:pt x="17591" y="335050"/>
                  <a:pt x="0" y="317459"/>
                  <a:pt x="0" y="295759"/>
                </a:cubicBezTo>
                <a:cubicBezTo>
                  <a:pt x="0" y="274059"/>
                  <a:pt x="17591" y="256468"/>
                  <a:pt x="39291" y="256468"/>
                </a:cubicBezTo>
                <a:close/>
                <a:moveTo>
                  <a:pt x="745225" y="128234"/>
                </a:moveTo>
                <a:cubicBezTo>
                  <a:pt x="766925" y="128234"/>
                  <a:pt x="784516" y="145825"/>
                  <a:pt x="784516" y="167525"/>
                </a:cubicBezTo>
                <a:cubicBezTo>
                  <a:pt x="784516" y="189225"/>
                  <a:pt x="766925" y="206816"/>
                  <a:pt x="745225" y="206816"/>
                </a:cubicBezTo>
                <a:cubicBezTo>
                  <a:pt x="723525" y="206816"/>
                  <a:pt x="705934" y="189225"/>
                  <a:pt x="705934" y="167525"/>
                </a:cubicBezTo>
                <a:cubicBezTo>
                  <a:pt x="705934" y="145825"/>
                  <a:pt x="723525" y="128234"/>
                  <a:pt x="745225" y="128234"/>
                </a:cubicBezTo>
                <a:close/>
                <a:moveTo>
                  <a:pt x="604038" y="128234"/>
                </a:moveTo>
                <a:cubicBezTo>
                  <a:pt x="625738" y="128234"/>
                  <a:pt x="643329" y="145825"/>
                  <a:pt x="643329" y="167525"/>
                </a:cubicBezTo>
                <a:cubicBezTo>
                  <a:pt x="643329" y="189225"/>
                  <a:pt x="625738" y="206816"/>
                  <a:pt x="604038" y="206816"/>
                </a:cubicBezTo>
                <a:cubicBezTo>
                  <a:pt x="582338" y="206816"/>
                  <a:pt x="564747" y="189225"/>
                  <a:pt x="564747" y="167525"/>
                </a:cubicBezTo>
                <a:cubicBezTo>
                  <a:pt x="564747" y="145825"/>
                  <a:pt x="582338" y="128234"/>
                  <a:pt x="604038" y="128234"/>
                </a:cubicBezTo>
                <a:close/>
                <a:moveTo>
                  <a:pt x="462851" y="128234"/>
                </a:moveTo>
                <a:cubicBezTo>
                  <a:pt x="484551" y="128234"/>
                  <a:pt x="502142" y="145825"/>
                  <a:pt x="502142" y="167525"/>
                </a:cubicBezTo>
                <a:cubicBezTo>
                  <a:pt x="502142" y="189225"/>
                  <a:pt x="484551" y="206816"/>
                  <a:pt x="462851" y="206816"/>
                </a:cubicBezTo>
                <a:cubicBezTo>
                  <a:pt x="441151" y="206816"/>
                  <a:pt x="423560" y="189225"/>
                  <a:pt x="423560" y="167525"/>
                </a:cubicBezTo>
                <a:cubicBezTo>
                  <a:pt x="423560" y="145825"/>
                  <a:pt x="441151" y="128234"/>
                  <a:pt x="462851" y="128234"/>
                </a:cubicBezTo>
                <a:close/>
                <a:moveTo>
                  <a:pt x="321664" y="128234"/>
                </a:moveTo>
                <a:cubicBezTo>
                  <a:pt x="343364" y="128234"/>
                  <a:pt x="360955" y="145825"/>
                  <a:pt x="360955" y="167525"/>
                </a:cubicBezTo>
                <a:cubicBezTo>
                  <a:pt x="360955" y="189225"/>
                  <a:pt x="343364" y="206816"/>
                  <a:pt x="321664" y="206816"/>
                </a:cubicBezTo>
                <a:cubicBezTo>
                  <a:pt x="299964" y="206816"/>
                  <a:pt x="282373" y="189225"/>
                  <a:pt x="282373" y="167525"/>
                </a:cubicBezTo>
                <a:cubicBezTo>
                  <a:pt x="282373" y="145825"/>
                  <a:pt x="299964" y="128234"/>
                  <a:pt x="321664" y="128234"/>
                </a:cubicBezTo>
                <a:close/>
                <a:moveTo>
                  <a:pt x="180478" y="128234"/>
                </a:moveTo>
                <a:cubicBezTo>
                  <a:pt x="202178" y="128234"/>
                  <a:pt x="219769" y="145825"/>
                  <a:pt x="219769" y="167525"/>
                </a:cubicBezTo>
                <a:cubicBezTo>
                  <a:pt x="219769" y="189225"/>
                  <a:pt x="202178" y="206816"/>
                  <a:pt x="180478" y="206816"/>
                </a:cubicBezTo>
                <a:cubicBezTo>
                  <a:pt x="158778" y="206816"/>
                  <a:pt x="141187" y="189225"/>
                  <a:pt x="141187" y="167525"/>
                </a:cubicBezTo>
                <a:cubicBezTo>
                  <a:pt x="141187" y="145825"/>
                  <a:pt x="158778" y="128234"/>
                  <a:pt x="180478" y="128234"/>
                </a:cubicBezTo>
                <a:close/>
                <a:moveTo>
                  <a:pt x="39291" y="128234"/>
                </a:moveTo>
                <a:cubicBezTo>
                  <a:pt x="60991" y="128234"/>
                  <a:pt x="78582" y="145825"/>
                  <a:pt x="78582" y="167525"/>
                </a:cubicBezTo>
                <a:cubicBezTo>
                  <a:pt x="78582" y="189225"/>
                  <a:pt x="60991" y="206816"/>
                  <a:pt x="39291" y="206816"/>
                </a:cubicBezTo>
                <a:cubicBezTo>
                  <a:pt x="17591" y="206816"/>
                  <a:pt x="0" y="189225"/>
                  <a:pt x="0" y="167525"/>
                </a:cubicBezTo>
                <a:cubicBezTo>
                  <a:pt x="0" y="145825"/>
                  <a:pt x="17591" y="128234"/>
                  <a:pt x="39291" y="128234"/>
                </a:cubicBezTo>
                <a:close/>
                <a:moveTo>
                  <a:pt x="745225" y="0"/>
                </a:moveTo>
                <a:cubicBezTo>
                  <a:pt x="766925" y="0"/>
                  <a:pt x="784516" y="17591"/>
                  <a:pt x="784516" y="39291"/>
                </a:cubicBezTo>
                <a:cubicBezTo>
                  <a:pt x="784516" y="60991"/>
                  <a:pt x="766925" y="78582"/>
                  <a:pt x="745225" y="78582"/>
                </a:cubicBezTo>
                <a:cubicBezTo>
                  <a:pt x="723525" y="78582"/>
                  <a:pt x="705934" y="60991"/>
                  <a:pt x="705934" y="39291"/>
                </a:cubicBezTo>
                <a:cubicBezTo>
                  <a:pt x="705934" y="17591"/>
                  <a:pt x="723525" y="0"/>
                  <a:pt x="745225" y="0"/>
                </a:cubicBezTo>
                <a:close/>
                <a:moveTo>
                  <a:pt x="604038" y="0"/>
                </a:moveTo>
                <a:cubicBezTo>
                  <a:pt x="625738" y="0"/>
                  <a:pt x="643329" y="17591"/>
                  <a:pt x="643329" y="39291"/>
                </a:cubicBezTo>
                <a:cubicBezTo>
                  <a:pt x="643329" y="60991"/>
                  <a:pt x="625738" y="78582"/>
                  <a:pt x="604038" y="78582"/>
                </a:cubicBezTo>
                <a:cubicBezTo>
                  <a:pt x="582338" y="78582"/>
                  <a:pt x="564747" y="60991"/>
                  <a:pt x="564747" y="39291"/>
                </a:cubicBezTo>
                <a:cubicBezTo>
                  <a:pt x="564747" y="17591"/>
                  <a:pt x="582338" y="0"/>
                  <a:pt x="604038" y="0"/>
                </a:cubicBezTo>
                <a:close/>
                <a:moveTo>
                  <a:pt x="462851" y="0"/>
                </a:moveTo>
                <a:cubicBezTo>
                  <a:pt x="484551" y="0"/>
                  <a:pt x="502142" y="17591"/>
                  <a:pt x="502142" y="39291"/>
                </a:cubicBezTo>
                <a:cubicBezTo>
                  <a:pt x="502142" y="60991"/>
                  <a:pt x="484551" y="78582"/>
                  <a:pt x="462851" y="78582"/>
                </a:cubicBezTo>
                <a:cubicBezTo>
                  <a:pt x="441151" y="78582"/>
                  <a:pt x="423560" y="60991"/>
                  <a:pt x="423560" y="39291"/>
                </a:cubicBezTo>
                <a:cubicBezTo>
                  <a:pt x="423560" y="17591"/>
                  <a:pt x="441151" y="0"/>
                  <a:pt x="462851" y="0"/>
                </a:cubicBezTo>
                <a:close/>
                <a:moveTo>
                  <a:pt x="321664" y="0"/>
                </a:moveTo>
                <a:cubicBezTo>
                  <a:pt x="343364" y="0"/>
                  <a:pt x="360955" y="17591"/>
                  <a:pt x="360955" y="39291"/>
                </a:cubicBezTo>
                <a:cubicBezTo>
                  <a:pt x="360955" y="60991"/>
                  <a:pt x="343364" y="78582"/>
                  <a:pt x="321664" y="78582"/>
                </a:cubicBezTo>
                <a:cubicBezTo>
                  <a:pt x="299964" y="78582"/>
                  <a:pt x="282373" y="60991"/>
                  <a:pt x="282373" y="39291"/>
                </a:cubicBezTo>
                <a:cubicBezTo>
                  <a:pt x="282373" y="17591"/>
                  <a:pt x="299964" y="0"/>
                  <a:pt x="321664" y="0"/>
                </a:cubicBezTo>
                <a:close/>
                <a:moveTo>
                  <a:pt x="180478" y="0"/>
                </a:moveTo>
                <a:cubicBezTo>
                  <a:pt x="202178" y="0"/>
                  <a:pt x="219769" y="17591"/>
                  <a:pt x="219769" y="39291"/>
                </a:cubicBezTo>
                <a:cubicBezTo>
                  <a:pt x="219769" y="60991"/>
                  <a:pt x="202178" y="78582"/>
                  <a:pt x="180478" y="78582"/>
                </a:cubicBezTo>
                <a:cubicBezTo>
                  <a:pt x="158778" y="78582"/>
                  <a:pt x="141187" y="60991"/>
                  <a:pt x="141187" y="39291"/>
                </a:cubicBezTo>
                <a:cubicBezTo>
                  <a:pt x="141187" y="17591"/>
                  <a:pt x="158778" y="0"/>
                  <a:pt x="180478" y="0"/>
                </a:cubicBezTo>
                <a:close/>
                <a:moveTo>
                  <a:pt x="39291" y="0"/>
                </a:moveTo>
                <a:cubicBezTo>
                  <a:pt x="60991" y="0"/>
                  <a:pt x="78582" y="17591"/>
                  <a:pt x="78582" y="39291"/>
                </a:cubicBezTo>
                <a:cubicBezTo>
                  <a:pt x="78582" y="60991"/>
                  <a:pt x="60991" y="78582"/>
                  <a:pt x="39291" y="78582"/>
                </a:cubicBezTo>
                <a:cubicBezTo>
                  <a:pt x="17591" y="78582"/>
                  <a:pt x="0" y="60991"/>
                  <a:pt x="0" y="39291"/>
                </a:cubicBezTo>
                <a:cubicBezTo>
                  <a:pt x="0" y="17591"/>
                  <a:pt x="17591" y="0"/>
                  <a:pt x="39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677704" y="4733625"/>
            <a:ext cx="164592" cy="16459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990740" y="4701954"/>
            <a:ext cx="4056122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1" flipV="0">
            <a:off x="1677704" y="4274773"/>
            <a:ext cx="667512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miter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1666228" y="1320254"/>
            <a:ext cx="2130709" cy="474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645219" y="2033916"/>
            <a:ext cx="8877504" cy="21189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39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Thanks</a:t>
            </a:r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39700" y="-76200"/>
            <a:ext cx="12471400" cy="7124700"/>
          </a:xfrm>
          <a:prstGeom prst="rect"/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0"/>
            <a:ext cx="3657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"/>
          <p:cNvGrpSpPr/>
          <p:nvPr/>
        </p:nvGrpSpPr>
        <p:grpSpPr>
          <a:xfrm>
            <a:off x="-2770100" y="144588"/>
            <a:ext cx="11152824" cy="6900642"/>
            <a:chOff x="-2770100" y="144588"/>
            <a:chExt cx="11152824" cy="6900642"/>
          </a:xfrm>
        </p:grpSpPr>
        <p:sp>
          <p:nvSpPr>
            <p:cNvPr id="5" name="标题 1"/>
            <p:cNvSpPr txBox="1"/>
            <p:nvPr/>
          </p:nvSpPr>
          <p:spPr>
            <a:xfrm rot="0" flipH="0" flipV="0">
              <a:off x="977646" y="144588"/>
              <a:ext cx="7405078" cy="6900642"/>
            </a:xfrm>
            <a:custGeom>
              <a:avLst/>
              <a:gdLst>
                <a:gd name="connsiteX0" fmla="*/ 1279398 w 1279397"/>
                <a:gd name="connsiteY0" fmla="*/ 956120 h 1192244"/>
                <a:gd name="connsiteX1" fmla="*/ 323278 w 1279397"/>
                <a:gd name="connsiteY1" fmla="*/ 0 h 1192244"/>
                <a:gd name="connsiteX2" fmla="*/ 0 w 1279397"/>
                <a:gd name="connsiteY2" fmla="*/ 0 h 1192244"/>
                <a:gd name="connsiteX3" fmla="*/ 1192244 w 1279397"/>
                <a:gd name="connsiteY3" fmla="*/ 1192244 h 1192244"/>
                <a:gd name="connsiteX4" fmla="*/ 1279398 w 1279397"/>
                <a:gd name="connsiteY4" fmla="*/ 1192244 h 1192244"/>
                <a:gd name="connsiteX5" fmla="*/ 1279398 w 1279397"/>
                <a:gd name="connsiteY5" fmla="*/ 956120 h 1192244"/>
              </a:gdLst>
              <a:rect l="l" t="t" r="r" b="b"/>
              <a:pathLst>
                <a:path w="1279397" h="1192244">
                  <a:moveTo>
                    <a:pt x="1279398" y="956120"/>
                  </a:moveTo>
                  <a:lnTo>
                    <a:pt x="323278" y="0"/>
                  </a:lnTo>
                  <a:lnTo>
                    <a:pt x="0" y="0"/>
                  </a:lnTo>
                  <a:lnTo>
                    <a:pt x="1192244" y="1192244"/>
                  </a:lnTo>
                  <a:lnTo>
                    <a:pt x="1279398" y="1192244"/>
                  </a:lnTo>
                  <a:lnTo>
                    <a:pt x="1279398" y="95612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0" scaled="0"/>
            </a:gra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6" name="标题 1"/>
            <p:cNvSpPr txBox="1"/>
            <p:nvPr/>
          </p:nvSpPr>
          <p:spPr>
            <a:xfrm rot="0" flipH="0" flipV="0">
              <a:off x="-897330" y="144588"/>
              <a:ext cx="7405078" cy="6900642"/>
            </a:xfrm>
            <a:custGeom>
              <a:avLst/>
              <a:gdLst>
                <a:gd name="connsiteX0" fmla="*/ 1279398 w 1279397"/>
                <a:gd name="connsiteY0" fmla="*/ 956120 h 1192244"/>
                <a:gd name="connsiteX1" fmla="*/ 323279 w 1279397"/>
                <a:gd name="connsiteY1" fmla="*/ 0 h 1192244"/>
                <a:gd name="connsiteX2" fmla="*/ 0 w 1279397"/>
                <a:gd name="connsiteY2" fmla="*/ 0 h 1192244"/>
                <a:gd name="connsiteX3" fmla="*/ 1192244 w 1279397"/>
                <a:gd name="connsiteY3" fmla="*/ 1192244 h 1192244"/>
                <a:gd name="connsiteX4" fmla="*/ 1279398 w 1279397"/>
                <a:gd name="connsiteY4" fmla="*/ 1192244 h 1192244"/>
                <a:gd name="connsiteX5" fmla="*/ 1279398 w 1279397"/>
                <a:gd name="connsiteY5" fmla="*/ 956120 h 1192244"/>
              </a:gdLst>
              <a:rect l="l" t="t" r="r" b="b"/>
              <a:pathLst>
                <a:path w="1279397" h="1192244">
                  <a:moveTo>
                    <a:pt x="1279398" y="956120"/>
                  </a:moveTo>
                  <a:lnTo>
                    <a:pt x="323279" y="0"/>
                  </a:lnTo>
                  <a:lnTo>
                    <a:pt x="0" y="0"/>
                  </a:lnTo>
                  <a:lnTo>
                    <a:pt x="1192244" y="1192244"/>
                  </a:lnTo>
                  <a:lnTo>
                    <a:pt x="1279398" y="1192244"/>
                  </a:lnTo>
                  <a:lnTo>
                    <a:pt x="1279398" y="95612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0" scaled="0"/>
            </a:gra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 rot="0" flipH="0" flipV="0">
              <a:off x="-2770100" y="144588"/>
              <a:ext cx="7405084" cy="6900642"/>
            </a:xfrm>
            <a:custGeom>
              <a:avLst/>
              <a:gdLst>
                <a:gd name="connsiteX0" fmla="*/ 1279398 w 1279398"/>
                <a:gd name="connsiteY0" fmla="*/ 956120 h 1192244"/>
                <a:gd name="connsiteX1" fmla="*/ 323279 w 1279398"/>
                <a:gd name="connsiteY1" fmla="*/ 0 h 1192244"/>
                <a:gd name="connsiteX2" fmla="*/ 0 w 1279398"/>
                <a:gd name="connsiteY2" fmla="*/ 0 h 1192244"/>
                <a:gd name="connsiteX3" fmla="*/ 1192244 w 1279398"/>
                <a:gd name="connsiteY3" fmla="*/ 1192244 h 1192244"/>
                <a:gd name="connsiteX4" fmla="*/ 1279398 w 1279398"/>
                <a:gd name="connsiteY4" fmla="*/ 1192244 h 1192244"/>
                <a:gd name="connsiteX5" fmla="*/ 1279398 w 1279398"/>
                <a:gd name="connsiteY5" fmla="*/ 956120 h 1192244"/>
              </a:gdLst>
              <a:rect l="l" t="t" r="r" b="b"/>
              <a:pathLst>
                <a:path w="1279398" h="1192244">
                  <a:moveTo>
                    <a:pt x="1279398" y="956120"/>
                  </a:moveTo>
                  <a:lnTo>
                    <a:pt x="323279" y="0"/>
                  </a:lnTo>
                  <a:lnTo>
                    <a:pt x="0" y="0"/>
                  </a:lnTo>
                  <a:lnTo>
                    <a:pt x="1192244" y="1192244"/>
                  </a:lnTo>
                  <a:lnTo>
                    <a:pt x="1279398" y="1192244"/>
                  </a:lnTo>
                  <a:lnTo>
                    <a:pt x="1279398" y="95612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0" scaled="0"/>
            </a:gra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0" flipH="0" flipV="0">
              <a:off x="-2767345" y="144588"/>
              <a:ext cx="7575435" cy="6900642"/>
            </a:xfrm>
            <a:custGeom>
              <a:avLst/>
              <a:gdLst>
                <a:gd name="connsiteX0" fmla="*/ 0 w 1308830"/>
                <a:gd name="connsiteY0" fmla="*/ 0 h 1192244"/>
                <a:gd name="connsiteX1" fmla="*/ 116681 w 1308830"/>
                <a:gd name="connsiteY1" fmla="*/ 0 h 1192244"/>
                <a:gd name="connsiteX2" fmla="*/ 1308830 w 1308830"/>
                <a:gd name="connsiteY2" fmla="*/ 1192244 h 1192244"/>
                <a:gd name="connsiteX3" fmla="*/ 1308830 w 1308830"/>
                <a:gd name="connsiteY3" fmla="*/ 1192244 h 1192244"/>
                <a:gd name="connsiteX4" fmla="*/ 882587 w 1308830"/>
                <a:gd name="connsiteY4" fmla="*/ 1192244 h 1192244"/>
                <a:gd name="connsiteX5" fmla="*/ 0 w 1308830"/>
                <a:gd name="connsiteY5" fmla="*/ 309658 h 1192244"/>
                <a:gd name="connsiteX6" fmla="*/ 0 w 1308830"/>
                <a:gd name="connsiteY6" fmla="*/ 0 h 1192244"/>
              </a:gdLst>
              <a:rect l="l" t="t" r="r" b="b"/>
              <a:pathLst>
                <a:path w="1308830" h="1192244">
                  <a:moveTo>
                    <a:pt x="0" y="0"/>
                  </a:moveTo>
                  <a:lnTo>
                    <a:pt x="116681" y="0"/>
                  </a:lnTo>
                  <a:lnTo>
                    <a:pt x="1308830" y="1192244"/>
                  </a:lnTo>
                  <a:lnTo>
                    <a:pt x="1308830" y="1192244"/>
                  </a:lnTo>
                  <a:lnTo>
                    <a:pt x="882587" y="1192244"/>
                  </a:lnTo>
                  <a:lnTo>
                    <a:pt x="0" y="3096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99000">
                  <a:schemeClr val="bg1">
                    <a:alpha val="0"/>
                  </a:schemeClr>
                </a:gs>
              </a:gsLst>
              <a:lin ang="0" scaled="0"/>
            </a:gra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 rot="0" flipH="0" flipV="0">
            <a:off x="677027" y="1130300"/>
            <a:ext cx="3608267" cy="553998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Contents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381173" y="1716102"/>
            <a:ext cx="432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871600" y="1696998"/>
            <a:ext cx="666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Understanding the Problem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871600" y="2506608"/>
            <a:ext cx="666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Introducing the Solution: Porter Saathi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381173" y="2525713"/>
            <a:ext cx="432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871600" y="4005208"/>
            <a:ext cx="666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Impact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381173" y="4024313"/>
            <a:ext cx="432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871600" y="3259098"/>
            <a:ext cx="666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Key Features and Benefits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381173" y="3278202"/>
            <a:ext cx="432000" cy="36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9650929" y="3931267"/>
            <a:ext cx="2541071" cy="2926733"/>
          </a:xfrm>
          <a:custGeom>
            <a:avLst/>
            <a:gdLst>
              <a:gd name="connsiteX0" fmla="*/ 1974784 w 2541071"/>
              <a:gd name="connsiteY0" fmla="*/ 0 h 2926733"/>
              <a:gd name="connsiteX1" fmla="*/ 2372772 w 2541071"/>
              <a:gd name="connsiteY1" fmla="*/ 40121 h 2926733"/>
              <a:gd name="connsiteX2" fmla="*/ 2541071 w 2541071"/>
              <a:gd name="connsiteY2" fmla="*/ 83395 h 2926733"/>
              <a:gd name="connsiteX3" fmla="*/ 2541071 w 2541071"/>
              <a:gd name="connsiteY3" fmla="*/ 2926733 h 2926733"/>
              <a:gd name="connsiteX4" fmla="*/ 244816 w 2541071"/>
              <a:gd name="connsiteY4" fmla="*/ 2926733 h 2926733"/>
              <a:gd name="connsiteX5" fmla="*/ 238346 w 2541071"/>
              <a:gd name="connsiteY5" fmla="*/ 2916084 h 2926733"/>
              <a:gd name="connsiteX6" fmla="*/ 0 w 2541071"/>
              <a:gd name="connsiteY6" fmla="*/ 1974784 h 2926733"/>
              <a:gd name="connsiteX7" fmla="*/ 1974784 w 2541071"/>
              <a:gd name="connsiteY7" fmla="*/ 0 h 2926733"/>
            </a:gdLst>
            <a:rect l="l" t="t" r="r" b="b"/>
            <a:pathLst>
              <a:path w="2541071" h="2926733">
                <a:moveTo>
                  <a:pt x="1974784" y="0"/>
                </a:moveTo>
                <a:cubicBezTo>
                  <a:pt x="2111114" y="0"/>
                  <a:pt x="2244218" y="13815"/>
                  <a:pt x="2372772" y="40121"/>
                </a:cubicBezTo>
                <a:lnTo>
                  <a:pt x="2541071" y="83395"/>
                </a:lnTo>
                <a:lnTo>
                  <a:pt x="2541071" y="2926733"/>
                </a:lnTo>
                <a:lnTo>
                  <a:pt x="244816" y="2926733"/>
                </a:lnTo>
                <a:lnTo>
                  <a:pt x="238346" y="2916084"/>
                </a:lnTo>
                <a:cubicBezTo>
                  <a:pt x="86342" y="2636270"/>
                  <a:pt x="0" y="2315610"/>
                  <a:pt x="0" y="1974784"/>
                </a:cubicBezTo>
                <a:cubicBezTo>
                  <a:pt x="0" y="884141"/>
                  <a:pt x="884141" y="0"/>
                  <a:pt x="197478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0"/>
            <a:ext cx="1990740" cy="1937512"/>
          </a:xfrm>
          <a:custGeom>
            <a:avLst/>
            <a:gdLst>
              <a:gd name="connsiteX0" fmla="*/ 0 w 1799924"/>
              <a:gd name="connsiteY0" fmla="*/ 0 h 1751798"/>
              <a:gd name="connsiteX1" fmla="*/ 1793849 w 1799924"/>
              <a:gd name="connsiteY1" fmla="*/ 0 h 1751798"/>
              <a:gd name="connsiteX2" fmla="*/ 1799924 w 1799924"/>
              <a:gd name="connsiteY2" fmla="*/ 120316 h 1751798"/>
              <a:gd name="connsiteX3" fmla="*/ 168442 w 1799924"/>
              <a:gd name="connsiteY3" fmla="*/ 1751798 h 1751798"/>
              <a:gd name="connsiteX4" fmla="*/ 1633 w 1799924"/>
              <a:gd name="connsiteY4" fmla="*/ 1743375 h 1751798"/>
              <a:gd name="connsiteX5" fmla="*/ 0 w 1799924"/>
              <a:gd name="connsiteY5" fmla="*/ 1743126 h 1751798"/>
            </a:gdLst>
            <a:rect l="l" t="t" r="r" b="b"/>
            <a:pathLst>
              <a:path w="1799924" h="1751798">
                <a:moveTo>
                  <a:pt x="0" y="0"/>
                </a:moveTo>
                <a:lnTo>
                  <a:pt x="1793849" y="0"/>
                </a:lnTo>
                <a:lnTo>
                  <a:pt x="1799924" y="120316"/>
                </a:lnTo>
                <a:cubicBezTo>
                  <a:pt x="1799924" y="1021359"/>
                  <a:pt x="1069485" y="1751798"/>
                  <a:pt x="168442" y="1751798"/>
                </a:cubicBezTo>
                <a:cubicBezTo>
                  <a:pt x="112127" y="1751798"/>
                  <a:pt x="56478" y="1748945"/>
                  <a:pt x="1633" y="1743375"/>
                </a:cubicBezTo>
                <a:lnTo>
                  <a:pt x="0" y="1743126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2322333"/>
            <a:ext cx="1235910" cy="2213334"/>
          </a:xfrm>
          <a:custGeom>
            <a:avLst/>
            <a:gdLst>
              <a:gd name="connsiteX0" fmla="*/ 129243 w 1235910"/>
              <a:gd name="connsiteY0" fmla="*/ 0 h 2213334"/>
              <a:gd name="connsiteX1" fmla="*/ 1235910 w 1235910"/>
              <a:gd name="connsiteY1" fmla="*/ 1106667 h 2213334"/>
              <a:gd name="connsiteX2" fmla="*/ 129243 w 1235910"/>
              <a:gd name="connsiteY2" fmla="*/ 2213334 h 2213334"/>
              <a:gd name="connsiteX3" fmla="*/ 16093 w 1235910"/>
              <a:gd name="connsiteY3" fmla="*/ 2207621 h 2213334"/>
              <a:gd name="connsiteX4" fmla="*/ 0 w 1235910"/>
              <a:gd name="connsiteY4" fmla="*/ 2205165 h 2213334"/>
              <a:gd name="connsiteX5" fmla="*/ 0 w 1235910"/>
              <a:gd name="connsiteY5" fmla="*/ 8170 h 2213334"/>
              <a:gd name="connsiteX6" fmla="*/ 16093 w 1235910"/>
              <a:gd name="connsiteY6" fmla="*/ 5714 h 2213334"/>
              <a:gd name="connsiteX7" fmla="*/ 129243 w 1235910"/>
              <a:gd name="connsiteY7" fmla="*/ 0 h 2213334"/>
            </a:gdLst>
            <a:rect l="l" t="t" r="r" b="b"/>
            <a:pathLst>
              <a:path w="1235910" h="2213334">
                <a:moveTo>
                  <a:pt x="129243" y="0"/>
                </a:moveTo>
                <a:cubicBezTo>
                  <a:pt x="740438" y="0"/>
                  <a:pt x="1235910" y="495472"/>
                  <a:pt x="1235910" y="1106667"/>
                </a:cubicBezTo>
                <a:cubicBezTo>
                  <a:pt x="1235910" y="1717862"/>
                  <a:pt x="740438" y="2213334"/>
                  <a:pt x="129243" y="2213334"/>
                </a:cubicBezTo>
                <a:cubicBezTo>
                  <a:pt x="91044" y="2213334"/>
                  <a:pt x="53296" y="2211399"/>
                  <a:pt x="16093" y="2207621"/>
                </a:cubicBezTo>
                <a:lnTo>
                  <a:pt x="0" y="2205165"/>
                </a:lnTo>
                <a:lnTo>
                  <a:pt x="0" y="8170"/>
                </a:lnTo>
                <a:lnTo>
                  <a:pt x="16093" y="5714"/>
                </a:lnTo>
                <a:cubicBezTo>
                  <a:pt x="53296" y="1936"/>
                  <a:pt x="91044" y="0"/>
                  <a:pt x="12924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409397" y="5684128"/>
            <a:ext cx="1915428" cy="1165935"/>
          </a:xfrm>
          <a:custGeom>
            <a:avLst/>
            <a:gdLst>
              <a:gd name="connsiteX0" fmla="*/ 957714 w 1915428"/>
              <a:gd name="connsiteY0" fmla="*/ 0 h 1165935"/>
              <a:gd name="connsiteX1" fmla="*/ 1915428 w 1915428"/>
              <a:gd name="connsiteY1" fmla="*/ 957714 h 1165935"/>
              <a:gd name="connsiteX2" fmla="*/ 1895971 w 1915428"/>
              <a:gd name="connsiteY2" fmla="*/ 1150727 h 1165935"/>
              <a:gd name="connsiteX3" fmla="*/ 1891250 w 1915428"/>
              <a:gd name="connsiteY3" fmla="*/ 1165935 h 1165935"/>
              <a:gd name="connsiteX4" fmla="*/ 24179 w 1915428"/>
              <a:gd name="connsiteY4" fmla="*/ 1165935 h 1165935"/>
              <a:gd name="connsiteX5" fmla="*/ 19458 w 1915428"/>
              <a:gd name="connsiteY5" fmla="*/ 1150727 h 1165935"/>
              <a:gd name="connsiteX6" fmla="*/ 0 w 1915428"/>
              <a:gd name="connsiteY6" fmla="*/ 957714 h 1165935"/>
              <a:gd name="connsiteX7" fmla="*/ 957714 w 1915428"/>
              <a:gd name="connsiteY7" fmla="*/ 0 h 1165935"/>
            </a:gdLst>
            <a:rect l="l" t="t" r="r" b="b"/>
            <a:pathLst>
              <a:path w="1915428" h="1165935">
                <a:moveTo>
                  <a:pt x="957714" y="0"/>
                </a:moveTo>
                <a:cubicBezTo>
                  <a:pt x="1486645" y="0"/>
                  <a:pt x="1915428" y="428783"/>
                  <a:pt x="1915428" y="957714"/>
                </a:cubicBezTo>
                <a:cubicBezTo>
                  <a:pt x="1915428" y="1023831"/>
                  <a:pt x="1908728" y="1088382"/>
                  <a:pt x="1895971" y="1150727"/>
                </a:cubicBezTo>
                <a:lnTo>
                  <a:pt x="1891250" y="1165935"/>
                </a:lnTo>
                <a:lnTo>
                  <a:pt x="24179" y="1165935"/>
                </a:lnTo>
                <a:lnTo>
                  <a:pt x="19458" y="1150727"/>
                </a:lnTo>
                <a:cubicBezTo>
                  <a:pt x="6700" y="1088382"/>
                  <a:pt x="0" y="1023831"/>
                  <a:pt x="0" y="957714"/>
                </a:cubicBezTo>
                <a:cubicBezTo>
                  <a:pt x="0" y="428783"/>
                  <a:pt x="428783" y="0"/>
                  <a:pt x="957714" y="0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23133" y="625475"/>
            <a:ext cx="2073542" cy="1224495"/>
          </a:xfrm>
          <a:custGeom>
            <a:avLst/>
            <a:gdLst>
              <a:gd name="connsiteX0" fmla="*/ 745225 w 784516"/>
              <a:gd name="connsiteY0" fmla="*/ 384701 h 463283"/>
              <a:gd name="connsiteX1" fmla="*/ 784516 w 784516"/>
              <a:gd name="connsiteY1" fmla="*/ 423992 h 463283"/>
              <a:gd name="connsiteX2" fmla="*/ 745225 w 784516"/>
              <a:gd name="connsiteY2" fmla="*/ 463283 h 463283"/>
              <a:gd name="connsiteX3" fmla="*/ 705934 w 784516"/>
              <a:gd name="connsiteY3" fmla="*/ 423992 h 463283"/>
              <a:gd name="connsiteX4" fmla="*/ 745225 w 784516"/>
              <a:gd name="connsiteY4" fmla="*/ 384701 h 463283"/>
              <a:gd name="connsiteX5" fmla="*/ 604038 w 784516"/>
              <a:gd name="connsiteY5" fmla="*/ 384701 h 463283"/>
              <a:gd name="connsiteX6" fmla="*/ 643329 w 784516"/>
              <a:gd name="connsiteY6" fmla="*/ 423992 h 463283"/>
              <a:gd name="connsiteX7" fmla="*/ 604038 w 784516"/>
              <a:gd name="connsiteY7" fmla="*/ 463283 h 463283"/>
              <a:gd name="connsiteX8" fmla="*/ 564747 w 784516"/>
              <a:gd name="connsiteY8" fmla="*/ 423992 h 463283"/>
              <a:gd name="connsiteX9" fmla="*/ 604038 w 784516"/>
              <a:gd name="connsiteY9" fmla="*/ 384701 h 463283"/>
              <a:gd name="connsiteX10" fmla="*/ 462851 w 784516"/>
              <a:gd name="connsiteY10" fmla="*/ 384701 h 463283"/>
              <a:gd name="connsiteX11" fmla="*/ 502142 w 784516"/>
              <a:gd name="connsiteY11" fmla="*/ 423992 h 463283"/>
              <a:gd name="connsiteX12" fmla="*/ 462851 w 784516"/>
              <a:gd name="connsiteY12" fmla="*/ 463283 h 463283"/>
              <a:gd name="connsiteX13" fmla="*/ 423560 w 784516"/>
              <a:gd name="connsiteY13" fmla="*/ 423992 h 463283"/>
              <a:gd name="connsiteX14" fmla="*/ 462851 w 784516"/>
              <a:gd name="connsiteY14" fmla="*/ 384701 h 463283"/>
              <a:gd name="connsiteX15" fmla="*/ 321664 w 784516"/>
              <a:gd name="connsiteY15" fmla="*/ 384701 h 463283"/>
              <a:gd name="connsiteX16" fmla="*/ 360955 w 784516"/>
              <a:gd name="connsiteY16" fmla="*/ 423992 h 463283"/>
              <a:gd name="connsiteX17" fmla="*/ 321664 w 784516"/>
              <a:gd name="connsiteY17" fmla="*/ 463283 h 463283"/>
              <a:gd name="connsiteX18" fmla="*/ 282373 w 784516"/>
              <a:gd name="connsiteY18" fmla="*/ 423992 h 463283"/>
              <a:gd name="connsiteX19" fmla="*/ 321664 w 784516"/>
              <a:gd name="connsiteY19" fmla="*/ 384701 h 463283"/>
              <a:gd name="connsiteX20" fmla="*/ 180478 w 784516"/>
              <a:gd name="connsiteY20" fmla="*/ 384701 h 463283"/>
              <a:gd name="connsiteX21" fmla="*/ 219769 w 784516"/>
              <a:gd name="connsiteY21" fmla="*/ 423992 h 463283"/>
              <a:gd name="connsiteX22" fmla="*/ 180478 w 784516"/>
              <a:gd name="connsiteY22" fmla="*/ 463283 h 463283"/>
              <a:gd name="connsiteX23" fmla="*/ 141187 w 784516"/>
              <a:gd name="connsiteY23" fmla="*/ 423992 h 463283"/>
              <a:gd name="connsiteX24" fmla="*/ 180478 w 784516"/>
              <a:gd name="connsiteY24" fmla="*/ 384701 h 463283"/>
              <a:gd name="connsiteX25" fmla="*/ 39291 w 784516"/>
              <a:gd name="connsiteY25" fmla="*/ 384701 h 463283"/>
              <a:gd name="connsiteX26" fmla="*/ 78582 w 784516"/>
              <a:gd name="connsiteY26" fmla="*/ 423992 h 463283"/>
              <a:gd name="connsiteX27" fmla="*/ 39291 w 784516"/>
              <a:gd name="connsiteY27" fmla="*/ 463283 h 463283"/>
              <a:gd name="connsiteX28" fmla="*/ 0 w 784516"/>
              <a:gd name="connsiteY28" fmla="*/ 423992 h 463283"/>
              <a:gd name="connsiteX29" fmla="*/ 39291 w 784516"/>
              <a:gd name="connsiteY29" fmla="*/ 384701 h 463283"/>
              <a:gd name="connsiteX30" fmla="*/ 745225 w 784516"/>
              <a:gd name="connsiteY30" fmla="*/ 256468 h 463283"/>
              <a:gd name="connsiteX31" fmla="*/ 784516 w 784516"/>
              <a:gd name="connsiteY31" fmla="*/ 295759 h 463283"/>
              <a:gd name="connsiteX32" fmla="*/ 745225 w 784516"/>
              <a:gd name="connsiteY32" fmla="*/ 335050 h 463283"/>
              <a:gd name="connsiteX33" fmla="*/ 705934 w 784516"/>
              <a:gd name="connsiteY33" fmla="*/ 295759 h 463283"/>
              <a:gd name="connsiteX34" fmla="*/ 745225 w 784516"/>
              <a:gd name="connsiteY34" fmla="*/ 256468 h 463283"/>
              <a:gd name="connsiteX35" fmla="*/ 604038 w 784516"/>
              <a:gd name="connsiteY35" fmla="*/ 256468 h 463283"/>
              <a:gd name="connsiteX36" fmla="*/ 643329 w 784516"/>
              <a:gd name="connsiteY36" fmla="*/ 295759 h 463283"/>
              <a:gd name="connsiteX37" fmla="*/ 604038 w 784516"/>
              <a:gd name="connsiteY37" fmla="*/ 335050 h 463283"/>
              <a:gd name="connsiteX38" fmla="*/ 564747 w 784516"/>
              <a:gd name="connsiteY38" fmla="*/ 295759 h 463283"/>
              <a:gd name="connsiteX39" fmla="*/ 604038 w 784516"/>
              <a:gd name="connsiteY39" fmla="*/ 256468 h 463283"/>
              <a:gd name="connsiteX40" fmla="*/ 462851 w 784516"/>
              <a:gd name="connsiteY40" fmla="*/ 256468 h 463283"/>
              <a:gd name="connsiteX41" fmla="*/ 502142 w 784516"/>
              <a:gd name="connsiteY41" fmla="*/ 295759 h 463283"/>
              <a:gd name="connsiteX42" fmla="*/ 462851 w 784516"/>
              <a:gd name="connsiteY42" fmla="*/ 335050 h 463283"/>
              <a:gd name="connsiteX43" fmla="*/ 423560 w 784516"/>
              <a:gd name="connsiteY43" fmla="*/ 295759 h 463283"/>
              <a:gd name="connsiteX44" fmla="*/ 462851 w 784516"/>
              <a:gd name="connsiteY44" fmla="*/ 256468 h 463283"/>
              <a:gd name="connsiteX45" fmla="*/ 321664 w 784516"/>
              <a:gd name="connsiteY45" fmla="*/ 256468 h 463283"/>
              <a:gd name="connsiteX46" fmla="*/ 360955 w 784516"/>
              <a:gd name="connsiteY46" fmla="*/ 295759 h 463283"/>
              <a:gd name="connsiteX47" fmla="*/ 321664 w 784516"/>
              <a:gd name="connsiteY47" fmla="*/ 335050 h 463283"/>
              <a:gd name="connsiteX48" fmla="*/ 282373 w 784516"/>
              <a:gd name="connsiteY48" fmla="*/ 295759 h 463283"/>
              <a:gd name="connsiteX49" fmla="*/ 321664 w 784516"/>
              <a:gd name="connsiteY49" fmla="*/ 256468 h 463283"/>
              <a:gd name="connsiteX50" fmla="*/ 180478 w 784516"/>
              <a:gd name="connsiteY50" fmla="*/ 256468 h 463283"/>
              <a:gd name="connsiteX51" fmla="*/ 219769 w 784516"/>
              <a:gd name="connsiteY51" fmla="*/ 295759 h 463283"/>
              <a:gd name="connsiteX52" fmla="*/ 180478 w 784516"/>
              <a:gd name="connsiteY52" fmla="*/ 335050 h 463283"/>
              <a:gd name="connsiteX53" fmla="*/ 141187 w 784516"/>
              <a:gd name="connsiteY53" fmla="*/ 295759 h 463283"/>
              <a:gd name="connsiteX54" fmla="*/ 180478 w 784516"/>
              <a:gd name="connsiteY54" fmla="*/ 256468 h 463283"/>
              <a:gd name="connsiteX55" fmla="*/ 39291 w 784516"/>
              <a:gd name="connsiteY55" fmla="*/ 256468 h 463283"/>
              <a:gd name="connsiteX56" fmla="*/ 78582 w 784516"/>
              <a:gd name="connsiteY56" fmla="*/ 295759 h 463283"/>
              <a:gd name="connsiteX57" fmla="*/ 39291 w 784516"/>
              <a:gd name="connsiteY57" fmla="*/ 335050 h 463283"/>
              <a:gd name="connsiteX58" fmla="*/ 0 w 784516"/>
              <a:gd name="connsiteY58" fmla="*/ 295759 h 463283"/>
              <a:gd name="connsiteX59" fmla="*/ 39291 w 784516"/>
              <a:gd name="connsiteY59" fmla="*/ 256468 h 463283"/>
              <a:gd name="connsiteX60" fmla="*/ 745225 w 784516"/>
              <a:gd name="connsiteY60" fmla="*/ 128234 h 463283"/>
              <a:gd name="connsiteX61" fmla="*/ 784516 w 784516"/>
              <a:gd name="connsiteY61" fmla="*/ 167525 h 463283"/>
              <a:gd name="connsiteX62" fmla="*/ 745225 w 784516"/>
              <a:gd name="connsiteY62" fmla="*/ 206816 h 463283"/>
              <a:gd name="connsiteX63" fmla="*/ 705934 w 784516"/>
              <a:gd name="connsiteY63" fmla="*/ 167525 h 463283"/>
              <a:gd name="connsiteX64" fmla="*/ 745225 w 784516"/>
              <a:gd name="connsiteY64" fmla="*/ 128234 h 463283"/>
              <a:gd name="connsiteX65" fmla="*/ 604038 w 784516"/>
              <a:gd name="connsiteY65" fmla="*/ 128234 h 463283"/>
              <a:gd name="connsiteX66" fmla="*/ 643329 w 784516"/>
              <a:gd name="connsiteY66" fmla="*/ 167525 h 463283"/>
              <a:gd name="connsiteX67" fmla="*/ 604038 w 784516"/>
              <a:gd name="connsiteY67" fmla="*/ 206816 h 463283"/>
              <a:gd name="connsiteX68" fmla="*/ 564747 w 784516"/>
              <a:gd name="connsiteY68" fmla="*/ 167525 h 463283"/>
              <a:gd name="connsiteX69" fmla="*/ 604038 w 784516"/>
              <a:gd name="connsiteY69" fmla="*/ 128234 h 463283"/>
              <a:gd name="connsiteX70" fmla="*/ 462851 w 784516"/>
              <a:gd name="connsiteY70" fmla="*/ 128234 h 463283"/>
              <a:gd name="connsiteX71" fmla="*/ 502142 w 784516"/>
              <a:gd name="connsiteY71" fmla="*/ 167525 h 463283"/>
              <a:gd name="connsiteX72" fmla="*/ 462851 w 784516"/>
              <a:gd name="connsiteY72" fmla="*/ 206816 h 463283"/>
              <a:gd name="connsiteX73" fmla="*/ 423560 w 784516"/>
              <a:gd name="connsiteY73" fmla="*/ 167525 h 463283"/>
              <a:gd name="connsiteX74" fmla="*/ 462851 w 784516"/>
              <a:gd name="connsiteY74" fmla="*/ 128234 h 463283"/>
              <a:gd name="connsiteX75" fmla="*/ 321664 w 784516"/>
              <a:gd name="connsiteY75" fmla="*/ 128234 h 463283"/>
              <a:gd name="connsiteX76" fmla="*/ 360955 w 784516"/>
              <a:gd name="connsiteY76" fmla="*/ 167525 h 463283"/>
              <a:gd name="connsiteX77" fmla="*/ 321664 w 784516"/>
              <a:gd name="connsiteY77" fmla="*/ 206816 h 463283"/>
              <a:gd name="connsiteX78" fmla="*/ 282373 w 784516"/>
              <a:gd name="connsiteY78" fmla="*/ 167525 h 463283"/>
              <a:gd name="connsiteX79" fmla="*/ 321664 w 784516"/>
              <a:gd name="connsiteY79" fmla="*/ 128234 h 463283"/>
              <a:gd name="connsiteX80" fmla="*/ 180478 w 784516"/>
              <a:gd name="connsiteY80" fmla="*/ 128234 h 463283"/>
              <a:gd name="connsiteX81" fmla="*/ 219769 w 784516"/>
              <a:gd name="connsiteY81" fmla="*/ 167525 h 463283"/>
              <a:gd name="connsiteX82" fmla="*/ 180478 w 784516"/>
              <a:gd name="connsiteY82" fmla="*/ 206816 h 463283"/>
              <a:gd name="connsiteX83" fmla="*/ 141187 w 784516"/>
              <a:gd name="connsiteY83" fmla="*/ 167525 h 463283"/>
              <a:gd name="connsiteX84" fmla="*/ 180478 w 784516"/>
              <a:gd name="connsiteY84" fmla="*/ 128234 h 463283"/>
              <a:gd name="connsiteX85" fmla="*/ 39291 w 784516"/>
              <a:gd name="connsiteY85" fmla="*/ 128234 h 463283"/>
              <a:gd name="connsiteX86" fmla="*/ 78582 w 784516"/>
              <a:gd name="connsiteY86" fmla="*/ 167525 h 463283"/>
              <a:gd name="connsiteX87" fmla="*/ 39291 w 784516"/>
              <a:gd name="connsiteY87" fmla="*/ 206816 h 463283"/>
              <a:gd name="connsiteX88" fmla="*/ 0 w 784516"/>
              <a:gd name="connsiteY88" fmla="*/ 167525 h 463283"/>
              <a:gd name="connsiteX89" fmla="*/ 39291 w 784516"/>
              <a:gd name="connsiteY89" fmla="*/ 128234 h 463283"/>
              <a:gd name="connsiteX90" fmla="*/ 745225 w 784516"/>
              <a:gd name="connsiteY90" fmla="*/ 0 h 463283"/>
              <a:gd name="connsiteX91" fmla="*/ 784516 w 784516"/>
              <a:gd name="connsiteY91" fmla="*/ 39291 h 463283"/>
              <a:gd name="connsiteX92" fmla="*/ 745225 w 784516"/>
              <a:gd name="connsiteY92" fmla="*/ 78582 h 463283"/>
              <a:gd name="connsiteX93" fmla="*/ 705934 w 784516"/>
              <a:gd name="connsiteY93" fmla="*/ 39291 h 463283"/>
              <a:gd name="connsiteX94" fmla="*/ 745225 w 784516"/>
              <a:gd name="connsiteY94" fmla="*/ 0 h 463283"/>
              <a:gd name="connsiteX95" fmla="*/ 604038 w 784516"/>
              <a:gd name="connsiteY95" fmla="*/ 0 h 463283"/>
              <a:gd name="connsiteX96" fmla="*/ 643329 w 784516"/>
              <a:gd name="connsiteY96" fmla="*/ 39291 h 463283"/>
              <a:gd name="connsiteX97" fmla="*/ 604038 w 784516"/>
              <a:gd name="connsiteY97" fmla="*/ 78582 h 463283"/>
              <a:gd name="connsiteX98" fmla="*/ 564747 w 784516"/>
              <a:gd name="connsiteY98" fmla="*/ 39291 h 463283"/>
              <a:gd name="connsiteX99" fmla="*/ 604038 w 784516"/>
              <a:gd name="connsiteY99" fmla="*/ 0 h 463283"/>
              <a:gd name="connsiteX100" fmla="*/ 462851 w 784516"/>
              <a:gd name="connsiteY100" fmla="*/ 0 h 463283"/>
              <a:gd name="connsiteX101" fmla="*/ 502142 w 784516"/>
              <a:gd name="connsiteY101" fmla="*/ 39291 h 463283"/>
              <a:gd name="connsiteX102" fmla="*/ 462851 w 784516"/>
              <a:gd name="connsiteY102" fmla="*/ 78582 h 463283"/>
              <a:gd name="connsiteX103" fmla="*/ 423560 w 784516"/>
              <a:gd name="connsiteY103" fmla="*/ 39291 h 463283"/>
              <a:gd name="connsiteX104" fmla="*/ 462851 w 784516"/>
              <a:gd name="connsiteY104" fmla="*/ 0 h 463283"/>
              <a:gd name="connsiteX105" fmla="*/ 321664 w 784516"/>
              <a:gd name="connsiteY105" fmla="*/ 0 h 463283"/>
              <a:gd name="connsiteX106" fmla="*/ 360955 w 784516"/>
              <a:gd name="connsiteY106" fmla="*/ 39291 h 463283"/>
              <a:gd name="connsiteX107" fmla="*/ 321664 w 784516"/>
              <a:gd name="connsiteY107" fmla="*/ 78582 h 463283"/>
              <a:gd name="connsiteX108" fmla="*/ 282373 w 784516"/>
              <a:gd name="connsiteY108" fmla="*/ 39291 h 463283"/>
              <a:gd name="connsiteX109" fmla="*/ 321664 w 784516"/>
              <a:gd name="connsiteY109" fmla="*/ 0 h 463283"/>
              <a:gd name="connsiteX110" fmla="*/ 180478 w 784516"/>
              <a:gd name="connsiteY110" fmla="*/ 0 h 463283"/>
              <a:gd name="connsiteX111" fmla="*/ 219769 w 784516"/>
              <a:gd name="connsiteY111" fmla="*/ 39291 h 463283"/>
              <a:gd name="connsiteX112" fmla="*/ 180478 w 784516"/>
              <a:gd name="connsiteY112" fmla="*/ 78582 h 463283"/>
              <a:gd name="connsiteX113" fmla="*/ 141187 w 784516"/>
              <a:gd name="connsiteY113" fmla="*/ 39291 h 463283"/>
              <a:gd name="connsiteX114" fmla="*/ 180478 w 784516"/>
              <a:gd name="connsiteY114" fmla="*/ 0 h 463283"/>
              <a:gd name="connsiteX115" fmla="*/ 39291 w 784516"/>
              <a:gd name="connsiteY115" fmla="*/ 0 h 463283"/>
              <a:gd name="connsiteX116" fmla="*/ 78582 w 784516"/>
              <a:gd name="connsiteY116" fmla="*/ 39291 h 463283"/>
              <a:gd name="connsiteX117" fmla="*/ 39291 w 784516"/>
              <a:gd name="connsiteY117" fmla="*/ 78582 h 463283"/>
              <a:gd name="connsiteX118" fmla="*/ 0 w 784516"/>
              <a:gd name="connsiteY118" fmla="*/ 39291 h 463283"/>
              <a:gd name="connsiteX119" fmla="*/ 39291 w 784516"/>
              <a:gd name="connsiteY119" fmla="*/ 0 h 463283"/>
            </a:gdLst>
            <a:rect l="l" t="t" r="r" b="b"/>
            <a:pathLst>
              <a:path w="784516" h="463283">
                <a:moveTo>
                  <a:pt x="745225" y="384701"/>
                </a:moveTo>
                <a:cubicBezTo>
                  <a:pt x="766925" y="384701"/>
                  <a:pt x="784516" y="402292"/>
                  <a:pt x="784516" y="423992"/>
                </a:cubicBezTo>
                <a:cubicBezTo>
                  <a:pt x="784516" y="445692"/>
                  <a:pt x="766925" y="463283"/>
                  <a:pt x="745225" y="463283"/>
                </a:cubicBezTo>
                <a:cubicBezTo>
                  <a:pt x="723525" y="463283"/>
                  <a:pt x="705934" y="445692"/>
                  <a:pt x="705934" y="423992"/>
                </a:cubicBezTo>
                <a:cubicBezTo>
                  <a:pt x="705934" y="402292"/>
                  <a:pt x="723525" y="384701"/>
                  <a:pt x="745225" y="384701"/>
                </a:cubicBezTo>
                <a:close/>
                <a:moveTo>
                  <a:pt x="604038" y="384701"/>
                </a:moveTo>
                <a:cubicBezTo>
                  <a:pt x="625738" y="384701"/>
                  <a:pt x="643329" y="402292"/>
                  <a:pt x="643329" y="423992"/>
                </a:cubicBezTo>
                <a:cubicBezTo>
                  <a:pt x="643329" y="445692"/>
                  <a:pt x="625738" y="463283"/>
                  <a:pt x="604038" y="463283"/>
                </a:cubicBezTo>
                <a:cubicBezTo>
                  <a:pt x="582338" y="463283"/>
                  <a:pt x="564747" y="445692"/>
                  <a:pt x="564747" y="423992"/>
                </a:cubicBezTo>
                <a:cubicBezTo>
                  <a:pt x="564747" y="402292"/>
                  <a:pt x="582338" y="384701"/>
                  <a:pt x="604038" y="384701"/>
                </a:cubicBezTo>
                <a:close/>
                <a:moveTo>
                  <a:pt x="462851" y="384701"/>
                </a:moveTo>
                <a:cubicBezTo>
                  <a:pt x="484551" y="384701"/>
                  <a:pt x="502142" y="402292"/>
                  <a:pt x="502142" y="423992"/>
                </a:cubicBezTo>
                <a:cubicBezTo>
                  <a:pt x="502142" y="445692"/>
                  <a:pt x="484551" y="463283"/>
                  <a:pt x="462851" y="463283"/>
                </a:cubicBezTo>
                <a:cubicBezTo>
                  <a:pt x="441151" y="463283"/>
                  <a:pt x="423560" y="445692"/>
                  <a:pt x="423560" y="423992"/>
                </a:cubicBezTo>
                <a:cubicBezTo>
                  <a:pt x="423560" y="402292"/>
                  <a:pt x="441151" y="384701"/>
                  <a:pt x="462851" y="384701"/>
                </a:cubicBezTo>
                <a:close/>
                <a:moveTo>
                  <a:pt x="321664" y="384701"/>
                </a:moveTo>
                <a:cubicBezTo>
                  <a:pt x="343364" y="384701"/>
                  <a:pt x="360955" y="402292"/>
                  <a:pt x="360955" y="423992"/>
                </a:cubicBezTo>
                <a:cubicBezTo>
                  <a:pt x="360955" y="445692"/>
                  <a:pt x="343364" y="463283"/>
                  <a:pt x="321664" y="463283"/>
                </a:cubicBezTo>
                <a:cubicBezTo>
                  <a:pt x="299964" y="463283"/>
                  <a:pt x="282373" y="445692"/>
                  <a:pt x="282373" y="423992"/>
                </a:cubicBezTo>
                <a:cubicBezTo>
                  <a:pt x="282373" y="402292"/>
                  <a:pt x="299964" y="384701"/>
                  <a:pt x="321664" y="384701"/>
                </a:cubicBezTo>
                <a:close/>
                <a:moveTo>
                  <a:pt x="180478" y="384701"/>
                </a:moveTo>
                <a:cubicBezTo>
                  <a:pt x="202178" y="384701"/>
                  <a:pt x="219769" y="402292"/>
                  <a:pt x="219769" y="423992"/>
                </a:cubicBezTo>
                <a:cubicBezTo>
                  <a:pt x="219769" y="445692"/>
                  <a:pt x="202178" y="463283"/>
                  <a:pt x="180478" y="463283"/>
                </a:cubicBezTo>
                <a:cubicBezTo>
                  <a:pt x="158778" y="463283"/>
                  <a:pt x="141187" y="445692"/>
                  <a:pt x="141187" y="423992"/>
                </a:cubicBezTo>
                <a:cubicBezTo>
                  <a:pt x="141187" y="402292"/>
                  <a:pt x="158778" y="384701"/>
                  <a:pt x="180478" y="384701"/>
                </a:cubicBezTo>
                <a:close/>
                <a:moveTo>
                  <a:pt x="39291" y="384701"/>
                </a:moveTo>
                <a:cubicBezTo>
                  <a:pt x="60991" y="384701"/>
                  <a:pt x="78582" y="402292"/>
                  <a:pt x="78582" y="423992"/>
                </a:cubicBezTo>
                <a:cubicBezTo>
                  <a:pt x="78582" y="445692"/>
                  <a:pt x="60991" y="463283"/>
                  <a:pt x="39291" y="463283"/>
                </a:cubicBezTo>
                <a:cubicBezTo>
                  <a:pt x="17591" y="463283"/>
                  <a:pt x="0" y="445692"/>
                  <a:pt x="0" y="423992"/>
                </a:cubicBezTo>
                <a:cubicBezTo>
                  <a:pt x="0" y="402292"/>
                  <a:pt x="17591" y="384701"/>
                  <a:pt x="39291" y="384701"/>
                </a:cubicBezTo>
                <a:close/>
                <a:moveTo>
                  <a:pt x="745225" y="256468"/>
                </a:moveTo>
                <a:cubicBezTo>
                  <a:pt x="766925" y="256468"/>
                  <a:pt x="784516" y="274059"/>
                  <a:pt x="784516" y="295759"/>
                </a:cubicBezTo>
                <a:cubicBezTo>
                  <a:pt x="784516" y="317459"/>
                  <a:pt x="766925" y="335050"/>
                  <a:pt x="745225" y="335050"/>
                </a:cubicBezTo>
                <a:cubicBezTo>
                  <a:pt x="723525" y="335050"/>
                  <a:pt x="705934" y="317459"/>
                  <a:pt x="705934" y="295759"/>
                </a:cubicBezTo>
                <a:cubicBezTo>
                  <a:pt x="705934" y="274059"/>
                  <a:pt x="723525" y="256468"/>
                  <a:pt x="745225" y="256468"/>
                </a:cubicBezTo>
                <a:close/>
                <a:moveTo>
                  <a:pt x="604038" y="256468"/>
                </a:moveTo>
                <a:cubicBezTo>
                  <a:pt x="625738" y="256468"/>
                  <a:pt x="643329" y="274059"/>
                  <a:pt x="643329" y="295759"/>
                </a:cubicBezTo>
                <a:cubicBezTo>
                  <a:pt x="643329" y="317459"/>
                  <a:pt x="625738" y="335050"/>
                  <a:pt x="604038" y="335050"/>
                </a:cubicBezTo>
                <a:cubicBezTo>
                  <a:pt x="582338" y="335050"/>
                  <a:pt x="564747" y="317459"/>
                  <a:pt x="564747" y="295759"/>
                </a:cubicBezTo>
                <a:cubicBezTo>
                  <a:pt x="564747" y="274059"/>
                  <a:pt x="582338" y="256468"/>
                  <a:pt x="604038" y="256468"/>
                </a:cubicBezTo>
                <a:close/>
                <a:moveTo>
                  <a:pt x="462851" y="256468"/>
                </a:moveTo>
                <a:cubicBezTo>
                  <a:pt x="484551" y="256468"/>
                  <a:pt x="502142" y="274059"/>
                  <a:pt x="502142" y="295759"/>
                </a:cubicBezTo>
                <a:cubicBezTo>
                  <a:pt x="502142" y="317459"/>
                  <a:pt x="484551" y="335050"/>
                  <a:pt x="462851" y="335050"/>
                </a:cubicBezTo>
                <a:cubicBezTo>
                  <a:pt x="441151" y="335050"/>
                  <a:pt x="423560" y="317459"/>
                  <a:pt x="423560" y="295759"/>
                </a:cubicBezTo>
                <a:cubicBezTo>
                  <a:pt x="423560" y="274059"/>
                  <a:pt x="441151" y="256468"/>
                  <a:pt x="462851" y="256468"/>
                </a:cubicBezTo>
                <a:close/>
                <a:moveTo>
                  <a:pt x="321664" y="256468"/>
                </a:moveTo>
                <a:cubicBezTo>
                  <a:pt x="343364" y="256468"/>
                  <a:pt x="360955" y="274059"/>
                  <a:pt x="360955" y="295759"/>
                </a:cubicBezTo>
                <a:cubicBezTo>
                  <a:pt x="360955" y="317459"/>
                  <a:pt x="343364" y="335050"/>
                  <a:pt x="321664" y="335050"/>
                </a:cubicBezTo>
                <a:cubicBezTo>
                  <a:pt x="299964" y="335050"/>
                  <a:pt x="282373" y="317459"/>
                  <a:pt x="282373" y="295759"/>
                </a:cubicBezTo>
                <a:cubicBezTo>
                  <a:pt x="282373" y="274059"/>
                  <a:pt x="299964" y="256468"/>
                  <a:pt x="321664" y="256468"/>
                </a:cubicBezTo>
                <a:close/>
                <a:moveTo>
                  <a:pt x="180478" y="256468"/>
                </a:moveTo>
                <a:cubicBezTo>
                  <a:pt x="202178" y="256468"/>
                  <a:pt x="219769" y="274059"/>
                  <a:pt x="219769" y="295759"/>
                </a:cubicBezTo>
                <a:cubicBezTo>
                  <a:pt x="219769" y="317459"/>
                  <a:pt x="202178" y="335050"/>
                  <a:pt x="180478" y="335050"/>
                </a:cubicBezTo>
                <a:cubicBezTo>
                  <a:pt x="158778" y="335050"/>
                  <a:pt x="141187" y="317459"/>
                  <a:pt x="141187" y="295759"/>
                </a:cubicBezTo>
                <a:cubicBezTo>
                  <a:pt x="141187" y="274059"/>
                  <a:pt x="158778" y="256468"/>
                  <a:pt x="180478" y="256468"/>
                </a:cubicBezTo>
                <a:close/>
                <a:moveTo>
                  <a:pt x="39291" y="256468"/>
                </a:moveTo>
                <a:cubicBezTo>
                  <a:pt x="60991" y="256468"/>
                  <a:pt x="78582" y="274059"/>
                  <a:pt x="78582" y="295759"/>
                </a:cubicBezTo>
                <a:cubicBezTo>
                  <a:pt x="78582" y="317459"/>
                  <a:pt x="60991" y="335050"/>
                  <a:pt x="39291" y="335050"/>
                </a:cubicBezTo>
                <a:cubicBezTo>
                  <a:pt x="17591" y="335050"/>
                  <a:pt x="0" y="317459"/>
                  <a:pt x="0" y="295759"/>
                </a:cubicBezTo>
                <a:cubicBezTo>
                  <a:pt x="0" y="274059"/>
                  <a:pt x="17591" y="256468"/>
                  <a:pt x="39291" y="256468"/>
                </a:cubicBezTo>
                <a:close/>
                <a:moveTo>
                  <a:pt x="745225" y="128234"/>
                </a:moveTo>
                <a:cubicBezTo>
                  <a:pt x="766925" y="128234"/>
                  <a:pt x="784516" y="145825"/>
                  <a:pt x="784516" y="167525"/>
                </a:cubicBezTo>
                <a:cubicBezTo>
                  <a:pt x="784516" y="189225"/>
                  <a:pt x="766925" y="206816"/>
                  <a:pt x="745225" y="206816"/>
                </a:cubicBezTo>
                <a:cubicBezTo>
                  <a:pt x="723525" y="206816"/>
                  <a:pt x="705934" y="189225"/>
                  <a:pt x="705934" y="167525"/>
                </a:cubicBezTo>
                <a:cubicBezTo>
                  <a:pt x="705934" y="145825"/>
                  <a:pt x="723525" y="128234"/>
                  <a:pt x="745225" y="128234"/>
                </a:cubicBezTo>
                <a:close/>
                <a:moveTo>
                  <a:pt x="604038" y="128234"/>
                </a:moveTo>
                <a:cubicBezTo>
                  <a:pt x="625738" y="128234"/>
                  <a:pt x="643329" y="145825"/>
                  <a:pt x="643329" y="167525"/>
                </a:cubicBezTo>
                <a:cubicBezTo>
                  <a:pt x="643329" y="189225"/>
                  <a:pt x="625738" y="206816"/>
                  <a:pt x="604038" y="206816"/>
                </a:cubicBezTo>
                <a:cubicBezTo>
                  <a:pt x="582338" y="206816"/>
                  <a:pt x="564747" y="189225"/>
                  <a:pt x="564747" y="167525"/>
                </a:cubicBezTo>
                <a:cubicBezTo>
                  <a:pt x="564747" y="145825"/>
                  <a:pt x="582338" y="128234"/>
                  <a:pt x="604038" y="128234"/>
                </a:cubicBezTo>
                <a:close/>
                <a:moveTo>
                  <a:pt x="462851" y="128234"/>
                </a:moveTo>
                <a:cubicBezTo>
                  <a:pt x="484551" y="128234"/>
                  <a:pt x="502142" y="145825"/>
                  <a:pt x="502142" y="167525"/>
                </a:cubicBezTo>
                <a:cubicBezTo>
                  <a:pt x="502142" y="189225"/>
                  <a:pt x="484551" y="206816"/>
                  <a:pt x="462851" y="206816"/>
                </a:cubicBezTo>
                <a:cubicBezTo>
                  <a:pt x="441151" y="206816"/>
                  <a:pt x="423560" y="189225"/>
                  <a:pt x="423560" y="167525"/>
                </a:cubicBezTo>
                <a:cubicBezTo>
                  <a:pt x="423560" y="145825"/>
                  <a:pt x="441151" y="128234"/>
                  <a:pt x="462851" y="128234"/>
                </a:cubicBezTo>
                <a:close/>
                <a:moveTo>
                  <a:pt x="321664" y="128234"/>
                </a:moveTo>
                <a:cubicBezTo>
                  <a:pt x="343364" y="128234"/>
                  <a:pt x="360955" y="145825"/>
                  <a:pt x="360955" y="167525"/>
                </a:cubicBezTo>
                <a:cubicBezTo>
                  <a:pt x="360955" y="189225"/>
                  <a:pt x="343364" y="206816"/>
                  <a:pt x="321664" y="206816"/>
                </a:cubicBezTo>
                <a:cubicBezTo>
                  <a:pt x="299964" y="206816"/>
                  <a:pt x="282373" y="189225"/>
                  <a:pt x="282373" y="167525"/>
                </a:cubicBezTo>
                <a:cubicBezTo>
                  <a:pt x="282373" y="145825"/>
                  <a:pt x="299964" y="128234"/>
                  <a:pt x="321664" y="128234"/>
                </a:cubicBezTo>
                <a:close/>
                <a:moveTo>
                  <a:pt x="180478" y="128234"/>
                </a:moveTo>
                <a:cubicBezTo>
                  <a:pt x="202178" y="128234"/>
                  <a:pt x="219769" y="145825"/>
                  <a:pt x="219769" y="167525"/>
                </a:cubicBezTo>
                <a:cubicBezTo>
                  <a:pt x="219769" y="189225"/>
                  <a:pt x="202178" y="206816"/>
                  <a:pt x="180478" y="206816"/>
                </a:cubicBezTo>
                <a:cubicBezTo>
                  <a:pt x="158778" y="206816"/>
                  <a:pt x="141187" y="189225"/>
                  <a:pt x="141187" y="167525"/>
                </a:cubicBezTo>
                <a:cubicBezTo>
                  <a:pt x="141187" y="145825"/>
                  <a:pt x="158778" y="128234"/>
                  <a:pt x="180478" y="128234"/>
                </a:cubicBezTo>
                <a:close/>
                <a:moveTo>
                  <a:pt x="39291" y="128234"/>
                </a:moveTo>
                <a:cubicBezTo>
                  <a:pt x="60991" y="128234"/>
                  <a:pt x="78582" y="145825"/>
                  <a:pt x="78582" y="167525"/>
                </a:cubicBezTo>
                <a:cubicBezTo>
                  <a:pt x="78582" y="189225"/>
                  <a:pt x="60991" y="206816"/>
                  <a:pt x="39291" y="206816"/>
                </a:cubicBezTo>
                <a:cubicBezTo>
                  <a:pt x="17591" y="206816"/>
                  <a:pt x="0" y="189225"/>
                  <a:pt x="0" y="167525"/>
                </a:cubicBezTo>
                <a:cubicBezTo>
                  <a:pt x="0" y="145825"/>
                  <a:pt x="17591" y="128234"/>
                  <a:pt x="39291" y="128234"/>
                </a:cubicBezTo>
                <a:close/>
                <a:moveTo>
                  <a:pt x="745225" y="0"/>
                </a:moveTo>
                <a:cubicBezTo>
                  <a:pt x="766925" y="0"/>
                  <a:pt x="784516" y="17591"/>
                  <a:pt x="784516" y="39291"/>
                </a:cubicBezTo>
                <a:cubicBezTo>
                  <a:pt x="784516" y="60991"/>
                  <a:pt x="766925" y="78582"/>
                  <a:pt x="745225" y="78582"/>
                </a:cubicBezTo>
                <a:cubicBezTo>
                  <a:pt x="723525" y="78582"/>
                  <a:pt x="705934" y="60991"/>
                  <a:pt x="705934" y="39291"/>
                </a:cubicBezTo>
                <a:cubicBezTo>
                  <a:pt x="705934" y="17591"/>
                  <a:pt x="723525" y="0"/>
                  <a:pt x="745225" y="0"/>
                </a:cubicBezTo>
                <a:close/>
                <a:moveTo>
                  <a:pt x="604038" y="0"/>
                </a:moveTo>
                <a:cubicBezTo>
                  <a:pt x="625738" y="0"/>
                  <a:pt x="643329" y="17591"/>
                  <a:pt x="643329" y="39291"/>
                </a:cubicBezTo>
                <a:cubicBezTo>
                  <a:pt x="643329" y="60991"/>
                  <a:pt x="625738" y="78582"/>
                  <a:pt x="604038" y="78582"/>
                </a:cubicBezTo>
                <a:cubicBezTo>
                  <a:pt x="582338" y="78582"/>
                  <a:pt x="564747" y="60991"/>
                  <a:pt x="564747" y="39291"/>
                </a:cubicBezTo>
                <a:cubicBezTo>
                  <a:pt x="564747" y="17591"/>
                  <a:pt x="582338" y="0"/>
                  <a:pt x="604038" y="0"/>
                </a:cubicBezTo>
                <a:close/>
                <a:moveTo>
                  <a:pt x="462851" y="0"/>
                </a:moveTo>
                <a:cubicBezTo>
                  <a:pt x="484551" y="0"/>
                  <a:pt x="502142" y="17591"/>
                  <a:pt x="502142" y="39291"/>
                </a:cubicBezTo>
                <a:cubicBezTo>
                  <a:pt x="502142" y="60991"/>
                  <a:pt x="484551" y="78582"/>
                  <a:pt x="462851" y="78582"/>
                </a:cubicBezTo>
                <a:cubicBezTo>
                  <a:pt x="441151" y="78582"/>
                  <a:pt x="423560" y="60991"/>
                  <a:pt x="423560" y="39291"/>
                </a:cubicBezTo>
                <a:cubicBezTo>
                  <a:pt x="423560" y="17591"/>
                  <a:pt x="441151" y="0"/>
                  <a:pt x="462851" y="0"/>
                </a:cubicBezTo>
                <a:close/>
                <a:moveTo>
                  <a:pt x="321664" y="0"/>
                </a:moveTo>
                <a:cubicBezTo>
                  <a:pt x="343364" y="0"/>
                  <a:pt x="360955" y="17591"/>
                  <a:pt x="360955" y="39291"/>
                </a:cubicBezTo>
                <a:cubicBezTo>
                  <a:pt x="360955" y="60991"/>
                  <a:pt x="343364" y="78582"/>
                  <a:pt x="321664" y="78582"/>
                </a:cubicBezTo>
                <a:cubicBezTo>
                  <a:pt x="299964" y="78582"/>
                  <a:pt x="282373" y="60991"/>
                  <a:pt x="282373" y="39291"/>
                </a:cubicBezTo>
                <a:cubicBezTo>
                  <a:pt x="282373" y="17591"/>
                  <a:pt x="299964" y="0"/>
                  <a:pt x="321664" y="0"/>
                </a:cubicBezTo>
                <a:close/>
                <a:moveTo>
                  <a:pt x="180478" y="0"/>
                </a:moveTo>
                <a:cubicBezTo>
                  <a:pt x="202178" y="0"/>
                  <a:pt x="219769" y="17591"/>
                  <a:pt x="219769" y="39291"/>
                </a:cubicBezTo>
                <a:cubicBezTo>
                  <a:pt x="219769" y="60991"/>
                  <a:pt x="202178" y="78582"/>
                  <a:pt x="180478" y="78582"/>
                </a:cubicBezTo>
                <a:cubicBezTo>
                  <a:pt x="158778" y="78582"/>
                  <a:pt x="141187" y="60991"/>
                  <a:pt x="141187" y="39291"/>
                </a:cubicBezTo>
                <a:cubicBezTo>
                  <a:pt x="141187" y="17591"/>
                  <a:pt x="158778" y="0"/>
                  <a:pt x="180478" y="0"/>
                </a:cubicBezTo>
                <a:close/>
                <a:moveTo>
                  <a:pt x="39291" y="0"/>
                </a:moveTo>
                <a:cubicBezTo>
                  <a:pt x="60991" y="0"/>
                  <a:pt x="78582" y="17591"/>
                  <a:pt x="78582" y="39291"/>
                </a:cubicBezTo>
                <a:cubicBezTo>
                  <a:pt x="78582" y="60991"/>
                  <a:pt x="60991" y="78582"/>
                  <a:pt x="39291" y="78582"/>
                </a:cubicBezTo>
                <a:cubicBezTo>
                  <a:pt x="17591" y="78582"/>
                  <a:pt x="0" y="60991"/>
                  <a:pt x="0" y="39291"/>
                </a:cubicBezTo>
                <a:cubicBezTo>
                  <a:pt x="0" y="17591"/>
                  <a:pt x="17591" y="0"/>
                  <a:pt x="39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939415" y="4405417"/>
            <a:ext cx="6313170" cy="474115"/>
          </a:xfrm>
          <a:prstGeom prst="trapezoid">
            <a:avLst>
              <a:gd name="adj" fmla="val 63614"/>
            </a:avLst>
          </a:prstGeom>
          <a:noFill/>
          <a:ln w="38100" cap="flat">
            <a:solidFill>
              <a:schemeClr val="accent1"/>
            </a:solidFill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159454" y="3250988"/>
            <a:ext cx="7873093" cy="1154429"/>
          </a:xfrm>
          <a:prstGeom prst="trapezoid">
            <a:avLst>
              <a:gd name="adj" fmla="val 63614"/>
            </a:avLst>
          </a:prstGeom>
          <a:noFill/>
          <a:ln w="41910" cap="flat">
            <a:solidFill>
              <a:schemeClr val="accent1"/>
            </a:solidFill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212826" y="1574204"/>
            <a:ext cx="1766348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576000" y="2522255"/>
            <a:ext cx="504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Understanding the Problem</a:t>
            </a:r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39700" y="-76200"/>
            <a:ext cx="12471400" cy="7124700"/>
          </a:xfrm>
          <a:prstGeom prst="rect"/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680679" y="2665728"/>
            <a:ext cx="8817942" cy="107610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Driver- partners often face difficulties in understanding written or spoken instructions, which can lead to misunderstandings and errors during communication with clients and the platform.
- Inability to independently access insurance, contest challans, or use DigiLocker.
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693380" y="1321142"/>
            <a:ext cx="1598878" cy="804726"/>
          </a:xfrm>
          <a:prstGeom prst="homeP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340890" y="1262107"/>
            <a:ext cx="947028" cy="98656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5400">
                <a:ln w="15875">
                  <a:solidFill>
                    <a:srgbClr val="3860F4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2700000" flipH="0" flipV="0">
            <a:off x="3052804" y="1665085"/>
            <a:ext cx="116841" cy="116841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058660" y="1516384"/>
            <a:ext cx="447796" cy="414243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680678" y="2248675"/>
            <a:ext cx="8817942" cy="362176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App interactions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680679" y="5057995"/>
            <a:ext cx="8817942" cy="107610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Literacy barriers can severely disrupt daily operations, resulting in delays, decreased efficiency, and a reduction in overall job satisfaction for driver- partners.
- They often struggle  to understand errors, penalties, or rewards.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693380" y="3713409"/>
            <a:ext cx="1598878" cy="804726"/>
          </a:xfrm>
          <a:prstGeom prst="homeP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340890" y="3654374"/>
            <a:ext cx="947028" cy="98656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5400">
                <a:ln w="15875">
                  <a:solidFill>
                    <a:srgbClr val="3860F4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2700000" flipH="0" flipV="0">
            <a:off x="3052804" y="4057352"/>
            <a:ext cx="116841" cy="116841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2058660" y="3891874"/>
            <a:ext cx="447796" cy="447796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680678" y="4640942"/>
            <a:ext cx="8817942" cy="362176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Impact on Daily Operations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52878" y="33447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Literacy Barriers for Driver-Partners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16200000" flipH="0" flipV="0">
            <a:off x="8109926" y="500883"/>
            <a:ext cx="1749553" cy="4185417"/>
          </a:xfrm>
          <a:prstGeom prst="roundRect">
            <a:avLst>
              <a:gd name="adj" fmla="val 542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52400" blurRad="165100" dir="5400000" sx="97000" sy="97000" kx="0" ky="0" algn="t" rotWithShape="0">
              <a:schemeClr val="accent1">
                <a:alpha val="1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047715" y="1822179"/>
            <a:ext cx="3751149" cy="4616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589777" y="2041471"/>
            <a:ext cx="148166" cy="148164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589777" y="4194120"/>
            <a:ext cx="148165" cy="148165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978960" y="2360807"/>
            <a:ext cx="3874457" cy="11012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Many driver- partners struggle with navigating intricate app features, which can hinder their ability to effectively utilize the platform to manage their work and earnings.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6200000" flipH="0" flipV="0">
            <a:off x="8109927" y="2828244"/>
            <a:ext cx="1749553" cy="4106679"/>
          </a:xfrm>
          <a:prstGeom prst="roundRect">
            <a:avLst>
              <a:gd name="adj" fmla="val 542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52400" blurRad="165100" dir="5400000" sx="97000" sy="97000" kx="0" ky="0" algn="t" rotWithShape="0">
              <a:schemeClr val="accent1">
                <a:alpha val="1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047716" y="4149540"/>
            <a:ext cx="3747284" cy="4616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978961" y="4688168"/>
            <a:ext cx="3874457" cy="1055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96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Driver- partners may experience obstacles in accessing essential financial services, such as banking and payment options, making it challenging to manage their earnings effectively.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199019" y="1844921"/>
            <a:ext cx="3378200" cy="4152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/>
          <a:lstStyle/>
          <a:p>
            <a:pPr algn="ctr"/>
            <a:r>
              <a:rPr kumimoji="1" lang="en-US" altLang="zh-CN" sz="137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Navigating Complex App Features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224419" y="4169021"/>
            <a:ext cx="3378200" cy="4152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/>
          <a:lstStyle/>
          <a:p>
            <a:pPr algn="ctr"/>
            <a:r>
              <a:rPr kumimoji="1" lang="en-US" altLang="zh-CN" sz="1303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Limited Access to Financial Services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52878" y="33447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Difficult App Use and Financial Access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292100" y="1701800"/>
            <a:ext cx="2247900" cy="224790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2692400" y="2667000"/>
            <a:ext cx="3429000" cy="3429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9650929" y="3931267"/>
            <a:ext cx="2541071" cy="2926733"/>
          </a:xfrm>
          <a:custGeom>
            <a:avLst/>
            <a:gdLst>
              <a:gd name="connsiteX0" fmla="*/ 1974784 w 2541071"/>
              <a:gd name="connsiteY0" fmla="*/ 0 h 2926733"/>
              <a:gd name="connsiteX1" fmla="*/ 2372772 w 2541071"/>
              <a:gd name="connsiteY1" fmla="*/ 40121 h 2926733"/>
              <a:gd name="connsiteX2" fmla="*/ 2541071 w 2541071"/>
              <a:gd name="connsiteY2" fmla="*/ 83395 h 2926733"/>
              <a:gd name="connsiteX3" fmla="*/ 2541071 w 2541071"/>
              <a:gd name="connsiteY3" fmla="*/ 2926733 h 2926733"/>
              <a:gd name="connsiteX4" fmla="*/ 244816 w 2541071"/>
              <a:gd name="connsiteY4" fmla="*/ 2926733 h 2926733"/>
              <a:gd name="connsiteX5" fmla="*/ 238346 w 2541071"/>
              <a:gd name="connsiteY5" fmla="*/ 2916084 h 2926733"/>
              <a:gd name="connsiteX6" fmla="*/ 0 w 2541071"/>
              <a:gd name="connsiteY6" fmla="*/ 1974784 h 2926733"/>
              <a:gd name="connsiteX7" fmla="*/ 1974784 w 2541071"/>
              <a:gd name="connsiteY7" fmla="*/ 0 h 2926733"/>
            </a:gdLst>
            <a:rect l="l" t="t" r="r" b="b"/>
            <a:pathLst>
              <a:path w="2541071" h="2926733">
                <a:moveTo>
                  <a:pt x="1974784" y="0"/>
                </a:moveTo>
                <a:cubicBezTo>
                  <a:pt x="2111114" y="0"/>
                  <a:pt x="2244218" y="13815"/>
                  <a:pt x="2372772" y="40121"/>
                </a:cubicBezTo>
                <a:lnTo>
                  <a:pt x="2541071" y="83395"/>
                </a:lnTo>
                <a:lnTo>
                  <a:pt x="2541071" y="2926733"/>
                </a:lnTo>
                <a:lnTo>
                  <a:pt x="244816" y="2926733"/>
                </a:lnTo>
                <a:lnTo>
                  <a:pt x="238346" y="2916084"/>
                </a:lnTo>
                <a:cubicBezTo>
                  <a:pt x="86342" y="2636270"/>
                  <a:pt x="0" y="2315610"/>
                  <a:pt x="0" y="1974784"/>
                </a:cubicBezTo>
                <a:cubicBezTo>
                  <a:pt x="0" y="884141"/>
                  <a:pt x="884141" y="0"/>
                  <a:pt x="197478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0"/>
            <a:ext cx="1990740" cy="1937512"/>
          </a:xfrm>
          <a:custGeom>
            <a:avLst/>
            <a:gdLst>
              <a:gd name="connsiteX0" fmla="*/ 0 w 1799924"/>
              <a:gd name="connsiteY0" fmla="*/ 0 h 1751798"/>
              <a:gd name="connsiteX1" fmla="*/ 1793849 w 1799924"/>
              <a:gd name="connsiteY1" fmla="*/ 0 h 1751798"/>
              <a:gd name="connsiteX2" fmla="*/ 1799924 w 1799924"/>
              <a:gd name="connsiteY2" fmla="*/ 120316 h 1751798"/>
              <a:gd name="connsiteX3" fmla="*/ 168442 w 1799924"/>
              <a:gd name="connsiteY3" fmla="*/ 1751798 h 1751798"/>
              <a:gd name="connsiteX4" fmla="*/ 1633 w 1799924"/>
              <a:gd name="connsiteY4" fmla="*/ 1743375 h 1751798"/>
              <a:gd name="connsiteX5" fmla="*/ 0 w 1799924"/>
              <a:gd name="connsiteY5" fmla="*/ 1743126 h 1751798"/>
            </a:gdLst>
            <a:rect l="l" t="t" r="r" b="b"/>
            <a:pathLst>
              <a:path w="1799924" h="1751798">
                <a:moveTo>
                  <a:pt x="0" y="0"/>
                </a:moveTo>
                <a:lnTo>
                  <a:pt x="1793849" y="0"/>
                </a:lnTo>
                <a:lnTo>
                  <a:pt x="1799924" y="120316"/>
                </a:lnTo>
                <a:cubicBezTo>
                  <a:pt x="1799924" y="1021359"/>
                  <a:pt x="1069485" y="1751798"/>
                  <a:pt x="168442" y="1751798"/>
                </a:cubicBezTo>
                <a:cubicBezTo>
                  <a:pt x="112127" y="1751798"/>
                  <a:pt x="56478" y="1748945"/>
                  <a:pt x="1633" y="1743375"/>
                </a:cubicBezTo>
                <a:lnTo>
                  <a:pt x="0" y="1743126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2322333"/>
            <a:ext cx="1235910" cy="2213334"/>
          </a:xfrm>
          <a:custGeom>
            <a:avLst/>
            <a:gdLst>
              <a:gd name="connsiteX0" fmla="*/ 129243 w 1235910"/>
              <a:gd name="connsiteY0" fmla="*/ 0 h 2213334"/>
              <a:gd name="connsiteX1" fmla="*/ 1235910 w 1235910"/>
              <a:gd name="connsiteY1" fmla="*/ 1106667 h 2213334"/>
              <a:gd name="connsiteX2" fmla="*/ 129243 w 1235910"/>
              <a:gd name="connsiteY2" fmla="*/ 2213334 h 2213334"/>
              <a:gd name="connsiteX3" fmla="*/ 16093 w 1235910"/>
              <a:gd name="connsiteY3" fmla="*/ 2207621 h 2213334"/>
              <a:gd name="connsiteX4" fmla="*/ 0 w 1235910"/>
              <a:gd name="connsiteY4" fmla="*/ 2205165 h 2213334"/>
              <a:gd name="connsiteX5" fmla="*/ 0 w 1235910"/>
              <a:gd name="connsiteY5" fmla="*/ 8170 h 2213334"/>
              <a:gd name="connsiteX6" fmla="*/ 16093 w 1235910"/>
              <a:gd name="connsiteY6" fmla="*/ 5714 h 2213334"/>
              <a:gd name="connsiteX7" fmla="*/ 129243 w 1235910"/>
              <a:gd name="connsiteY7" fmla="*/ 0 h 2213334"/>
            </a:gdLst>
            <a:rect l="l" t="t" r="r" b="b"/>
            <a:pathLst>
              <a:path w="1235910" h="2213334">
                <a:moveTo>
                  <a:pt x="129243" y="0"/>
                </a:moveTo>
                <a:cubicBezTo>
                  <a:pt x="740438" y="0"/>
                  <a:pt x="1235910" y="495472"/>
                  <a:pt x="1235910" y="1106667"/>
                </a:cubicBezTo>
                <a:cubicBezTo>
                  <a:pt x="1235910" y="1717862"/>
                  <a:pt x="740438" y="2213334"/>
                  <a:pt x="129243" y="2213334"/>
                </a:cubicBezTo>
                <a:cubicBezTo>
                  <a:pt x="91044" y="2213334"/>
                  <a:pt x="53296" y="2211399"/>
                  <a:pt x="16093" y="2207621"/>
                </a:cubicBezTo>
                <a:lnTo>
                  <a:pt x="0" y="2205165"/>
                </a:lnTo>
                <a:lnTo>
                  <a:pt x="0" y="8170"/>
                </a:lnTo>
                <a:lnTo>
                  <a:pt x="16093" y="5714"/>
                </a:lnTo>
                <a:cubicBezTo>
                  <a:pt x="53296" y="1936"/>
                  <a:pt x="91044" y="0"/>
                  <a:pt x="12924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409397" y="5684128"/>
            <a:ext cx="1915428" cy="1165935"/>
          </a:xfrm>
          <a:custGeom>
            <a:avLst/>
            <a:gdLst>
              <a:gd name="connsiteX0" fmla="*/ 957714 w 1915428"/>
              <a:gd name="connsiteY0" fmla="*/ 0 h 1165935"/>
              <a:gd name="connsiteX1" fmla="*/ 1915428 w 1915428"/>
              <a:gd name="connsiteY1" fmla="*/ 957714 h 1165935"/>
              <a:gd name="connsiteX2" fmla="*/ 1895971 w 1915428"/>
              <a:gd name="connsiteY2" fmla="*/ 1150727 h 1165935"/>
              <a:gd name="connsiteX3" fmla="*/ 1891250 w 1915428"/>
              <a:gd name="connsiteY3" fmla="*/ 1165935 h 1165935"/>
              <a:gd name="connsiteX4" fmla="*/ 24179 w 1915428"/>
              <a:gd name="connsiteY4" fmla="*/ 1165935 h 1165935"/>
              <a:gd name="connsiteX5" fmla="*/ 19458 w 1915428"/>
              <a:gd name="connsiteY5" fmla="*/ 1150727 h 1165935"/>
              <a:gd name="connsiteX6" fmla="*/ 0 w 1915428"/>
              <a:gd name="connsiteY6" fmla="*/ 957714 h 1165935"/>
              <a:gd name="connsiteX7" fmla="*/ 957714 w 1915428"/>
              <a:gd name="connsiteY7" fmla="*/ 0 h 1165935"/>
            </a:gdLst>
            <a:rect l="l" t="t" r="r" b="b"/>
            <a:pathLst>
              <a:path w="1915428" h="1165935">
                <a:moveTo>
                  <a:pt x="957714" y="0"/>
                </a:moveTo>
                <a:cubicBezTo>
                  <a:pt x="1486645" y="0"/>
                  <a:pt x="1915428" y="428783"/>
                  <a:pt x="1915428" y="957714"/>
                </a:cubicBezTo>
                <a:cubicBezTo>
                  <a:pt x="1915428" y="1023831"/>
                  <a:pt x="1908728" y="1088382"/>
                  <a:pt x="1895971" y="1150727"/>
                </a:cubicBezTo>
                <a:lnTo>
                  <a:pt x="1891250" y="1165935"/>
                </a:lnTo>
                <a:lnTo>
                  <a:pt x="24179" y="1165935"/>
                </a:lnTo>
                <a:lnTo>
                  <a:pt x="19458" y="1150727"/>
                </a:lnTo>
                <a:cubicBezTo>
                  <a:pt x="6700" y="1088382"/>
                  <a:pt x="0" y="1023831"/>
                  <a:pt x="0" y="957714"/>
                </a:cubicBezTo>
                <a:cubicBezTo>
                  <a:pt x="0" y="428783"/>
                  <a:pt x="428783" y="0"/>
                  <a:pt x="957714" y="0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423133" y="625475"/>
            <a:ext cx="2073542" cy="1224495"/>
          </a:xfrm>
          <a:custGeom>
            <a:avLst/>
            <a:gdLst>
              <a:gd name="connsiteX0" fmla="*/ 745225 w 784516"/>
              <a:gd name="connsiteY0" fmla="*/ 384701 h 463283"/>
              <a:gd name="connsiteX1" fmla="*/ 784516 w 784516"/>
              <a:gd name="connsiteY1" fmla="*/ 423992 h 463283"/>
              <a:gd name="connsiteX2" fmla="*/ 745225 w 784516"/>
              <a:gd name="connsiteY2" fmla="*/ 463283 h 463283"/>
              <a:gd name="connsiteX3" fmla="*/ 705934 w 784516"/>
              <a:gd name="connsiteY3" fmla="*/ 423992 h 463283"/>
              <a:gd name="connsiteX4" fmla="*/ 745225 w 784516"/>
              <a:gd name="connsiteY4" fmla="*/ 384701 h 463283"/>
              <a:gd name="connsiteX5" fmla="*/ 604038 w 784516"/>
              <a:gd name="connsiteY5" fmla="*/ 384701 h 463283"/>
              <a:gd name="connsiteX6" fmla="*/ 643329 w 784516"/>
              <a:gd name="connsiteY6" fmla="*/ 423992 h 463283"/>
              <a:gd name="connsiteX7" fmla="*/ 604038 w 784516"/>
              <a:gd name="connsiteY7" fmla="*/ 463283 h 463283"/>
              <a:gd name="connsiteX8" fmla="*/ 564747 w 784516"/>
              <a:gd name="connsiteY8" fmla="*/ 423992 h 463283"/>
              <a:gd name="connsiteX9" fmla="*/ 604038 w 784516"/>
              <a:gd name="connsiteY9" fmla="*/ 384701 h 463283"/>
              <a:gd name="connsiteX10" fmla="*/ 462851 w 784516"/>
              <a:gd name="connsiteY10" fmla="*/ 384701 h 463283"/>
              <a:gd name="connsiteX11" fmla="*/ 502142 w 784516"/>
              <a:gd name="connsiteY11" fmla="*/ 423992 h 463283"/>
              <a:gd name="connsiteX12" fmla="*/ 462851 w 784516"/>
              <a:gd name="connsiteY12" fmla="*/ 463283 h 463283"/>
              <a:gd name="connsiteX13" fmla="*/ 423560 w 784516"/>
              <a:gd name="connsiteY13" fmla="*/ 423992 h 463283"/>
              <a:gd name="connsiteX14" fmla="*/ 462851 w 784516"/>
              <a:gd name="connsiteY14" fmla="*/ 384701 h 463283"/>
              <a:gd name="connsiteX15" fmla="*/ 321664 w 784516"/>
              <a:gd name="connsiteY15" fmla="*/ 384701 h 463283"/>
              <a:gd name="connsiteX16" fmla="*/ 360955 w 784516"/>
              <a:gd name="connsiteY16" fmla="*/ 423992 h 463283"/>
              <a:gd name="connsiteX17" fmla="*/ 321664 w 784516"/>
              <a:gd name="connsiteY17" fmla="*/ 463283 h 463283"/>
              <a:gd name="connsiteX18" fmla="*/ 282373 w 784516"/>
              <a:gd name="connsiteY18" fmla="*/ 423992 h 463283"/>
              <a:gd name="connsiteX19" fmla="*/ 321664 w 784516"/>
              <a:gd name="connsiteY19" fmla="*/ 384701 h 463283"/>
              <a:gd name="connsiteX20" fmla="*/ 180478 w 784516"/>
              <a:gd name="connsiteY20" fmla="*/ 384701 h 463283"/>
              <a:gd name="connsiteX21" fmla="*/ 219769 w 784516"/>
              <a:gd name="connsiteY21" fmla="*/ 423992 h 463283"/>
              <a:gd name="connsiteX22" fmla="*/ 180478 w 784516"/>
              <a:gd name="connsiteY22" fmla="*/ 463283 h 463283"/>
              <a:gd name="connsiteX23" fmla="*/ 141187 w 784516"/>
              <a:gd name="connsiteY23" fmla="*/ 423992 h 463283"/>
              <a:gd name="connsiteX24" fmla="*/ 180478 w 784516"/>
              <a:gd name="connsiteY24" fmla="*/ 384701 h 463283"/>
              <a:gd name="connsiteX25" fmla="*/ 39291 w 784516"/>
              <a:gd name="connsiteY25" fmla="*/ 384701 h 463283"/>
              <a:gd name="connsiteX26" fmla="*/ 78582 w 784516"/>
              <a:gd name="connsiteY26" fmla="*/ 423992 h 463283"/>
              <a:gd name="connsiteX27" fmla="*/ 39291 w 784516"/>
              <a:gd name="connsiteY27" fmla="*/ 463283 h 463283"/>
              <a:gd name="connsiteX28" fmla="*/ 0 w 784516"/>
              <a:gd name="connsiteY28" fmla="*/ 423992 h 463283"/>
              <a:gd name="connsiteX29" fmla="*/ 39291 w 784516"/>
              <a:gd name="connsiteY29" fmla="*/ 384701 h 463283"/>
              <a:gd name="connsiteX30" fmla="*/ 745225 w 784516"/>
              <a:gd name="connsiteY30" fmla="*/ 256468 h 463283"/>
              <a:gd name="connsiteX31" fmla="*/ 784516 w 784516"/>
              <a:gd name="connsiteY31" fmla="*/ 295759 h 463283"/>
              <a:gd name="connsiteX32" fmla="*/ 745225 w 784516"/>
              <a:gd name="connsiteY32" fmla="*/ 335050 h 463283"/>
              <a:gd name="connsiteX33" fmla="*/ 705934 w 784516"/>
              <a:gd name="connsiteY33" fmla="*/ 295759 h 463283"/>
              <a:gd name="connsiteX34" fmla="*/ 745225 w 784516"/>
              <a:gd name="connsiteY34" fmla="*/ 256468 h 463283"/>
              <a:gd name="connsiteX35" fmla="*/ 604038 w 784516"/>
              <a:gd name="connsiteY35" fmla="*/ 256468 h 463283"/>
              <a:gd name="connsiteX36" fmla="*/ 643329 w 784516"/>
              <a:gd name="connsiteY36" fmla="*/ 295759 h 463283"/>
              <a:gd name="connsiteX37" fmla="*/ 604038 w 784516"/>
              <a:gd name="connsiteY37" fmla="*/ 335050 h 463283"/>
              <a:gd name="connsiteX38" fmla="*/ 564747 w 784516"/>
              <a:gd name="connsiteY38" fmla="*/ 295759 h 463283"/>
              <a:gd name="connsiteX39" fmla="*/ 604038 w 784516"/>
              <a:gd name="connsiteY39" fmla="*/ 256468 h 463283"/>
              <a:gd name="connsiteX40" fmla="*/ 462851 w 784516"/>
              <a:gd name="connsiteY40" fmla="*/ 256468 h 463283"/>
              <a:gd name="connsiteX41" fmla="*/ 502142 w 784516"/>
              <a:gd name="connsiteY41" fmla="*/ 295759 h 463283"/>
              <a:gd name="connsiteX42" fmla="*/ 462851 w 784516"/>
              <a:gd name="connsiteY42" fmla="*/ 335050 h 463283"/>
              <a:gd name="connsiteX43" fmla="*/ 423560 w 784516"/>
              <a:gd name="connsiteY43" fmla="*/ 295759 h 463283"/>
              <a:gd name="connsiteX44" fmla="*/ 462851 w 784516"/>
              <a:gd name="connsiteY44" fmla="*/ 256468 h 463283"/>
              <a:gd name="connsiteX45" fmla="*/ 321664 w 784516"/>
              <a:gd name="connsiteY45" fmla="*/ 256468 h 463283"/>
              <a:gd name="connsiteX46" fmla="*/ 360955 w 784516"/>
              <a:gd name="connsiteY46" fmla="*/ 295759 h 463283"/>
              <a:gd name="connsiteX47" fmla="*/ 321664 w 784516"/>
              <a:gd name="connsiteY47" fmla="*/ 335050 h 463283"/>
              <a:gd name="connsiteX48" fmla="*/ 282373 w 784516"/>
              <a:gd name="connsiteY48" fmla="*/ 295759 h 463283"/>
              <a:gd name="connsiteX49" fmla="*/ 321664 w 784516"/>
              <a:gd name="connsiteY49" fmla="*/ 256468 h 463283"/>
              <a:gd name="connsiteX50" fmla="*/ 180478 w 784516"/>
              <a:gd name="connsiteY50" fmla="*/ 256468 h 463283"/>
              <a:gd name="connsiteX51" fmla="*/ 219769 w 784516"/>
              <a:gd name="connsiteY51" fmla="*/ 295759 h 463283"/>
              <a:gd name="connsiteX52" fmla="*/ 180478 w 784516"/>
              <a:gd name="connsiteY52" fmla="*/ 335050 h 463283"/>
              <a:gd name="connsiteX53" fmla="*/ 141187 w 784516"/>
              <a:gd name="connsiteY53" fmla="*/ 295759 h 463283"/>
              <a:gd name="connsiteX54" fmla="*/ 180478 w 784516"/>
              <a:gd name="connsiteY54" fmla="*/ 256468 h 463283"/>
              <a:gd name="connsiteX55" fmla="*/ 39291 w 784516"/>
              <a:gd name="connsiteY55" fmla="*/ 256468 h 463283"/>
              <a:gd name="connsiteX56" fmla="*/ 78582 w 784516"/>
              <a:gd name="connsiteY56" fmla="*/ 295759 h 463283"/>
              <a:gd name="connsiteX57" fmla="*/ 39291 w 784516"/>
              <a:gd name="connsiteY57" fmla="*/ 335050 h 463283"/>
              <a:gd name="connsiteX58" fmla="*/ 0 w 784516"/>
              <a:gd name="connsiteY58" fmla="*/ 295759 h 463283"/>
              <a:gd name="connsiteX59" fmla="*/ 39291 w 784516"/>
              <a:gd name="connsiteY59" fmla="*/ 256468 h 463283"/>
              <a:gd name="connsiteX60" fmla="*/ 745225 w 784516"/>
              <a:gd name="connsiteY60" fmla="*/ 128234 h 463283"/>
              <a:gd name="connsiteX61" fmla="*/ 784516 w 784516"/>
              <a:gd name="connsiteY61" fmla="*/ 167525 h 463283"/>
              <a:gd name="connsiteX62" fmla="*/ 745225 w 784516"/>
              <a:gd name="connsiteY62" fmla="*/ 206816 h 463283"/>
              <a:gd name="connsiteX63" fmla="*/ 705934 w 784516"/>
              <a:gd name="connsiteY63" fmla="*/ 167525 h 463283"/>
              <a:gd name="connsiteX64" fmla="*/ 745225 w 784516"/>
              <a:gd name="connsiteY64" fmla="*/ 128234 h 463283"/>
              <a:gd name="connsiteX65" fmla="*/ 604038 w 784516"/>
              <a:gd name="connsiteY65" fmla="*/ 128234 h 463283"/>
              <a:gd name="connsiteX66" fmla="*/ 643329 w 784516"/>
              <a:gd name="connsiteY66" fmla="*/ 167525 h 463283"/>
              <a:gd name="connsiteX67" fmla="*/ 604038 w 784516"/>
              <a:gd name="connsiteY67" fmla="*/ 206816 h 463283"/>
              <a:gd name="connsiteX68" fmla="*/ 564747 w 784516"/>
              <a:gd name="connsiteY68" fmla="*/ 167525 h 463283"/>
              <a:gd name="connsiteX69" fmla="*/ 604038 w 784516"/>
              <a:gd name="connsiteY69" fmla="*/ 128234 h 463283"/>
              <a:gd name="connsiteX70" fmla="*/ 462851 w 784516"/>
              <a:gd name="connsiteY70" fmla="*/ 128234 h 463283"/>
              <a:gd name="connsiteX71" fmla="*/ 502142 w 784516"/>
              <a:gd name="connsiteY71" fmla="*/ 167525 h 463283"/>
              <a:gd name="connsiteX72" fmla="*/ 462851 w 784516"/>
              <a:gd name="connsiteY72" fmla="*/ 206816 h 463283"/>
              <a:gd name="connsiteX73" fmla="*/ 423560 w 784516"/>
              <a:gd name="connsiteY73" fmla="*/ 167525 h 463283"/>
              <a:gd name="connsiteX74" fmla="*/ 462851 w 784516"/>
              <a:gd name="connsiteY74" fmla="*/ 128234 h 463283"/>
              <a:gd name="connsiteX75" fmla="*/ 321664 w 784516"/>
              <a:gd name="connsiteY75" fmla="*/ 128234 h 463283"/>
              <a:gd name="connsiteX76" fmla="*/ 360955 w 784516"/>
              <a:gd name="connsiteY76" fmla="*/ 167525 h 463283"/>
              <a:gd name="connsiteX77" fmla="*/ 321664 w 784516"/>
              <a:gd name="connsiteY77" fmla="*/ 206816 h 463283"/>
              <a:gd name="connsiteX78" fmla="*/ 282373 w 784516"/>
              <a:gd name="connsiteY78" fmla="*/ 167525 h 463283"/>
              <a:gd name="connsiteX79" fmla="*/ 321664 w 784516"/>
              <a:gd name="connsiteY79" fmla="*/ 128234 h 463283"/>
              <a:gd name="connsiteX80" fmla="*/ 180478 w 784516"/>
              <a:gd name="connsiteY80" fmla="*/ 128234 h 463283"/>
              <a:gd name="connsiteX81" fmla="*/ 219769 w 784516"/>
              <a:gd name="connsiteY81" fmla="*/ 167525 h 463283"/>
              <a:gd name="connsiteX82" fmla="*/ 180478 w 784516"/>
              <a:gd name="connsiteY82" fmla="*/ 206816 h 463283"/>
              <a:gd name="connsiteX83" fmla="*/ 141187 w 784516"/>
              <a:gd name="connsiteY83" fmla="*/ 167525 h 463283"/>
              <a:gd name="connsiteX84" fmla="*/ 180478 w 784516"/>
              <a:gd name="connsiteY84" fmla="*/ 128234 h 463283"/>
              <a:gd name="connsiteX85" fmla="*/ 39291 w 784516"/>
              <a:gd name="connsiteY85" fmla="*/ 128234 h 463283"/>
              <a:gd name="connsiteX86" fmla="*/ 78582 w 784516"/>
              <a:gd name="connsiteY86" fmla="*/ 167525 h 463283"/>
              <a:gd name="connsiteX87" fmla="*/ 39291 w 784516"/>
              <a:gd name="connsiteY87" fmla="*/ 206816 h 463283"/>
              <a:gd name="connsiteX88" fmla="*/ 0 w 784516"/>
              <a:gd name="connsiteY88" fmla="*/ 167525 h 463283"/>
              <a:gd name="connsiteX89" fmla="*/ 39291 w 784516"/>
              <a:gd name="connsiteY89" fmla="*/ 128234 h 463283"/>
              <a:gd name="connsiteX90" fmla="*/ 745225 w 784516"/>
              <a:gd name="connsiteY90" fmla="*/ 0 h 463283"/>
              <a:gd name="connsiteX91" fmla="*/ 784516 w 784516"/>
              <a:gd name="connsiteY91" fmla="*/ 39291 h 463283"/>
              <a:gd name="connsiteX92" fmla="*/ 745225 w 784516"/>
              <a:gd name="connsiteY92" fmla="*/ 78582 h 463283"/>
              <a:gd name="connsiteX93" fmla="*/ 705934 w 784516"/>
              <a:gd name="connsiteY93" fmla="*/ 39291 h 463283"/>
              <a:gd name="connsiteX94" fmla="*/ 745225 w 784516"/>
              <a:gd name="connsiteY94" fmla="*/ 0 h 463283"/>
              <a:gd name="connsiteX95" fmla="*/ 604038 w 784516"/>
              <a:gd name="connsiteY95" fmla="*/ 0 h 463283"/>
              <a:gd name="connsiteX96" fmla="*/ 643329 w 784516"/>
              <a:gd name="connsiteY96" fmla="*/ 39291 h 463283"/>
              <a:gd name="connsiteX97" fmla="*/ 604038 w 784516"/>
              <a:gd name="connsiteY97" fmla="*/ 78582 h 463283"/>
              <a:gd name="connsiteX98" fmla="*/ 564747 w 784516"/>
              <a:gd name="connsiteY98" fmla="*/ 39291 h 463283"/>
              <a:gd name="connsiteX99" fmla="*/ 604038 w 784516"/>
              <a:gd name="connsiteY99" fmla="*/ 0 h 463283"/>
              <a:gd name="connsiteX100" fmla="*/ 462851 w 784516"/>
              <a:gd name="connsiteY100" fmla="*/ 0 h 463283"/>
              <a:gd name="connsiteX101" fmla="*/ 502142 w 784516"/>
              <a:gd name="connsiteY101" fmla="*/ 39291 h 463283"/>
              <a:gd name="connsiteX102" fmla="*/ 462851 w 784516"/>
              <a:gd name="connsiteY102" fmla="*/ 78582 h 463283"/>
              <a:gd name="connsiteX103" fmla="*/ 423560 w 784516"/>
              <a:gd name="connsiteY103" fmla="*/ 39291 h 463283"/>
              <a:gd name="connsiteX104" fmla="*/ 462851 w 784516"/>
              <a:gd name="connsiteY104" fmla="*/ 0 h 463283"/>
              <a:gd name="connsiteX105" fmla="*/ 321664 w 784516"/>
              <a:gd name="connsiteY105" fmla="*/ 0 h 463283"/>
              <a:gd name="connsiteX106" fmla="*/ 360955 w 784516"/>
              <a:gd name="connsiteY106" fmla="*/ 39291 h 463283"/>
              <a:gd name="connsiteX107" fmla="*/ 321664 w 784516"/>
              <a:gd name="connsiteY107" fmla="*/ 78582 h 463283"/>
              <a:gd name="connsiteX108" fmla="*/ 282373 w 784516"/>
              <a:gd name="connsiteY108" fmla="*/ 39291 h 463283"/>
              <a:gd name="connsiteX109" fmla="*/ 321664 w 784516"/>
              <a:gd name="connsiteY109" fmla="*/ 0 h 463283"/>
              <a:gd name="connsiteX110" fmla="*/ 180478 w 784516"/>
              <a:gd name="connsiteY110" fmla="*/ 0 h 463283"/>
              <a:gd name="connsiteX111" fmla="*/ 219769 w 784516"/>
              <a:gd name="connsiteY111" fmla="*/ 39291 h 463283"/>
              <a:gd name="connsiteX112" fmla="*/ 180478 w 784516"/>
              <a:gd name="connsiteY112" fmla="*/ 78582 h 463283"/>
              <a:gd name="connsiteX113" fmla="*/ 141187 w 784516"/>
              <a:gd name="connsiteY113" fmla="*/ 39291 h 463283"/>
              <a:gd name="connsiteX114" fmla="*/ 180478 w 784516"/>
              <a:gd name="connsiteY114" fmla="*/ 0 h 463283"/>
              <a:gd name="connsiteX115" fmla="*/ 39291 w 784516"/>
              <a:gd name="connsiteY115" fmla="*/ 0 h 463283"/>
              <a:gd name="connsiteX116" fmla="*/ 78582 w 784516"/>
              <a:gd name="connsiteY116" fmla="*/ 39291 h 463283"/>
              <a:gd name="connsiteX117" fmla="*/ 39291 w 784516"/>
              <a:gd name="connsiteY117" fmla="*/ 78582 h 463283"/>
              <a:gd name="connsiteX118" fmla="*/ 0 w 784516"/>
              <a:gd name="connsiteY118" fmla="*/ 39291 h 463283"/>
              <a:gd name="connsiteX119" fmla="*/ 39291 w 784516"/>
              <a:gd name="connsiteY119" fmla="*/ 0 h 463283"/>
            </a:gdLst>
            <a:rect l="l" t="t" r="r" b="b"/>
            <a:pathLst>
              <a:path w="784516" h="463283">
                <a:moveTo>
                  <a:pt x="745225" y="384701"/>
                </a:moveTo>
                <a:cubicBezTo>
                  <a:pt x="766925" y="384701"/>
                  <a:pt x="784516" y="402292"/>
                  <a:pt x="784516" y="423992"/>
                </a:cubicBezTo>
                <a:cubicBezTo>
                  <a:pt x="784516" y="445692"/>
                  <a:pt x="766925" y="463283"/>
                  <a:pt x="745225" y="463283"/>
                </a:cubicBezTo>
                <a:cubicBezTo>
                  <a:pt x="723525" y="463283"/>
                  <a:pt x="705934" y="445692"/>
                  <a:pt x="705934" y="423992"/>
                </a:cubicBezTo>
                <a:cubicBezTo>
                  <a:pt x="705934" y="402292"/>
                  <a:pt x="723525" y="384701"/>
                  <a:pt x="745225" y="384701"/>
                </a:cubicBezTo>
                <a:close/>
                <a:moveTo>
                  <a:pt x="604038" y="384701"/>
                </a:moveTo>
                <a:cubicBezTo>
                  <a:pt x="625738" y="384701"/>
                  <a:pt x="643329" y="402292"/>
                  <a:pt x="643329" y="423992"/>
                </a:cubicBezTo>
                <a:cubicBezTo>
                  <a:pt x="643329" y="445692"/>
                  <a:pt x="625738" y="463283"/>
                  <a:pt x="604038" y="463283"/>
                </a:cubicBezTo>
                <a:cubicBezTo>
                  <a:pt x="582338" y="463283"/>
                  <a:pt x="564747" y="445692"/>
                  <a:pt x="564747" y="423992"/>
                </a:cubicBezTo>
                <a:cubicBezTo>
                  <a:pt x="564747" y="402292"/>
                  <a:pt x="582338" y="384701"/>
                  <a:pt x="604038" y="384701"/>
                </a:cubicBezTo>
                <a:close/>
                <a:moveTo>
                  <a:pt x="462851" y="384701"/>
                </a:moveTo>
                <a:cubicBezTo>
                  <a:pt x="484551" y="384701"/>
                  <a:pt x="502142" y="402292"/>
                  <a:pt x="502142" y="423992"/>
                </a:cubicBezTo>
                <a:cubicBezTo>
                  <a:pt x="502142" y="445692"/>
                  <a:pt x="484551" y="463283"/>
                  <a:pt x="462851" y="463283"/>
                </a:cubicBezTo>
                <a:cubicBezTo>
                  <a:pt x="441151" y="463283"/>
                  <a:pt x="423560" y="445692"/>
                  <a:pt x="423560" y="423992"/>
                </a:cubicBezTo>
                <a:cubicBezTo>
                  <a:pt x="423560" y="402292"/>
                  <a:pt x="441151" y="384701"/>
                  <a:pt x="462851" y="384701"/>
                </a:cubicBezTo>
                <a:close/>
                <a:moveTo>
                  <a:pt x="321664" y="384701"/>
                </a:moveTo>
                <a:cubicBezTo>
                  <a:pt x="343364" y="384701"/>
                  <a:pt x="360955" y="402292"/>
                  <a:pt x="360955" y="423992"/>
                </a:cubicBezTo>
                <a:cubicBezTo>
                  <a:pt x="360955" y="445692"/>
                  <a:pt x="343364" y="463283"/>
                  <a:pt x="321664" y="463283"/>
                </a:cubicBezTo>
                <a:cubicBezTo>
                  <a:pt x="299964" y="463283"/>
                  <a:pt x="282373" y="445692"/>
                  <a:pt x="282373" y="423992"/>
                </a:cubicBezTo>
                <a:cubicBezTo>
                  <a:pt x="282373" y="402292"/>
                  <a:pt x="299964" y="384701"/>
                  <a:pt x="321664" y="384701"/>
                </a:cubicBezTo>
                <a:close/>
                <a:moveTo>
                  <a:pt x="180478" y="384701"/>
                </a:moveTo>
                <a:cubicBezTo>
                  <a:pt x="202178" y="384701"/>
                  <a:pt x="219769" y="402292"/>
                  <a:pt x="219769" y="423992"/>
                </a:cubicBezTo>
                <a:cubicBezTo>
                  <a:pt x="219769" y="445692"/>
                  <a:pt x="202178" y="463283"/>
                  <a:pt x="180478" y="463283"/>
                </a:cubicBezTo>
                <a:cubicBezTo>
                  <a:pt x="158778" y="463283"/>
                  <a:pt x="141187" y="445692"/>
                  <a:pt x="141187" y="423992"/>
                </a:cubicBezTo>
                <a:cubicBezTo>
                  <a:pt x="141187" y="402292"/>
                  <a:pt x="158778" y="384701"/>
                  <a:pt x="180478" y="384701"/>
                </a:cubicBezTo>
                <a:close/>
                <a:moveTo>
                  <a:pt x="39291" y="384701"/>
                </a:moveTo>
                <a:cubicBezTo>
                  <a:pt x="60991" y="384701"/>
                  <a:pt x="78582" y="402292"/>
                  <a:pt x="78582" y="423992"/>
                </a:cubicBezTo>
                <a:cubicBezTo>
                  <a:pt x="78582" y="445692"/>
                  <a:pt x="60991" y="463283"/>
                  <a:pt x="39291" y="463283"/>
                </a:cubicBezTo>
                <a:cubicBezTo>
                  <a:pt x="17591" y="463283"/>
                  <a:pt x="0" y="445692"/>
                  <a:pt x="0" y="423992"/>
                </a:cubicBezTo>
                <a:cubicBezTo>
                  <a:pt x="0" y="402292"/>
                  <a:pt x="17591" y="384701"/>
                  <a:pt x="39291" y="384701"/>
                </a:cubicBezTo>
                <a:close/>
                <a:moveTo>
                  <a:pt x="745225" y="256468"/>
                </a:moveTo>
                <a:cubicBezTo>
                  <a:pt x="766925" y="256468"/>
                  <a:pt x="784516" y="274059"/>
                  <a:pt x="784516" y="295759"/>
                </a:cubicBezTo>
                <a:cubicBezTo>
                  <a:pt x="784516" y="317459"/>
                  <a:pt x="766925" y="335050"/>
                  <a:pt x="745225" y="335050"/>
                </a:cubicBezTo>
                <a:cubicBezTo>
                  <a:pt x="723525" y="335050"/>
                  <a:pt x="705934" y="317459"/>
                  <a:pt x="705934" y="295759"/>
                </a:cubicBezTo>
                <a:cubicBezTo>
                  <a:pt x="705934" y="274059"/>
                  <a:pt x="723525" y="256468"/>
                  <a:pt x="745225" y="256468"/>
                </a:cubicBezTo>
                <a:close/>
                <a:moveTo>
                  <a:pt x="604038" y="256468"/>
                </a:moveTo>
                <a:cubicBezTo>
                  <a:pt x="625738" y="256468"/>
                  <a:pt x="643329" y="274059"/>
                  <a:pt x="643329" y="295759"/>
                </a:cubicBezTo>
                <a:cubicBezTo>
                  <a:pt x="643329" y="317459"/>
                  <a:pt x="625738" y="335050"/>
                  <a:pt x="604038" y="335050"/>
                </a:cubicBezTo>
                <a:cubicBezTo>
                  <a:pt x="582338" y="335050"/>
                  <a:pt x="564747" y="317459"/>
                  <a:pt x="564747" y="295759"/>
                </a:cubicBezTo>
                <a:cubicBezTo>
                  <a:pt x="564747" y="274059"/>
                  <a:pt x="582338" y="256468"/>
                  <a:pt x="604038" y="256468"/>
                </a:cubicBezTo>
                <a:close/>
                <a:moveTo>
                  <a:pt x="462851" y="256468"/>
                </a:moveTo>
                <a:cubicBezTo>
                  <a:pt x="484551" y="256468"/>
                  <a:pt x="502142" y="274059"/>
                  <a:pt x="502142" y="295759"/>
                </a:cubicBezTo>
                <a:cubicBezTo>
                  <a:pt x="502142" y="317459"/>
                  <a:pt x="484551" y="335050"/>
                  <a:pt x="462851" y="335050"/>
                </a:cubicBezTo>
                <a:cubicBezTo>
                  <a:pt x="441151" y="335050"/>
                  <a:pt x="423560" y="317459"/>
                  <a:pt x="423560" y="295759"/>
                </a:cubicBezTo>
                <a:cubicBezTo>
                  <a:pt x="423560" y="274059"/>
                  <a:pt x="441151" y="256468"/>
                  <a:pt x="462851" y="256468"/>
                </a:cubicBezTo>
                <a:close/>
                <a:moveTo>
                  <a:pt x="321664" y="256468"/>
                </a:moveTo>
                <a:cubicBezTo>
                  <a:pt x="343364" y="256468"/>
                  <a:pt x="360955" y="274059"/>
                  <a:pt x="360955" y="295759"/>
                </a:cubicBezTo>
                <a:cubicBezTo>
                  <a:pt x="360955" y="317459"/>
                  <a:pt x="343364" y="335050"/>
                  <a:pt x="321664" y="335050"/>
                </a:cubicBezTo>
                <a:cubicBezTo>
                  <a:pt x="299964" y="335050"/>
                  <a:pt x="282373" y="317459"/>
                  <a:pt x="282373" y="295759"/>
                </a:cubicBezTo>
                <a:cubicBezTo>
                  <a:pt x="282373" y="274059"/>
                  <a:pt x="299964" y="256468"/>
                  <a:pt x="321664" y="256468"/>
                </a:cubicBezTo>
                <a:close/>
                <a:moveTo>
                  <a:pt x="180478" y="256468"/>
                </a:moveTo>
                <a:cubicBezTo>
                  <a:pt x="202178" y="256468"/>
                  <a:pt x="219769" y="274059"/>
                  <a:pt x="219769" y="295759"/>
                </a:cubicBezTo>
                <a:cubicBezTo>
                  <a:pt x="219769" y="317459"/>
                  <a:pt x="202178" y="335050"/>
                  <a:pt x="180478" y="335050"/>
                </a:cubicBezTo>
                <a:cubicBezTo>
                  <a:pt x="158778" y="335050"/>
                  <a:pt x="141187" y="317459"/>
                  <a:pt x="141187" y="295759"/>
                </a:cubicBezTo>
                <a:cubicBezTo>
                  <a:pt x="141187" y="274059"/>
                  <a:pt x="158778" y="256468"/>
                  <a:pt x="180478" y="256468"/>
                </a:cubicBezTo>
                <a:close/>
                <a:moveTo>
                  <a:pt x="39291" y="256468"/>
                </a:moveTo>
                <a:cubicBezTo>
                  <a:pt x="60991" y="256468"/>
                  <a:pt x="78582" y="274059"/>
                  <a:pt x="78582" y="295759"/>
                </a:cubicBezTo>
                <a:cubicBezTo>
                  <a:pt x="78582" y="317459"/>
                  <a:pt x="60991" y="335050"/>
                  <a:pt x="39291" y="335050"/>
                </a:cubicBezTo>
                <a:cubicBezTo>
                  <a:pt x="17591" y="335050"/>
                  <a:pt x="0" y="317459"/>
                  <a:pt x="0" y="295759"/>
                </a:cubicBezTo>
                <a:cubicBezTo>
                  <a:pt x="0" y="274059"/>
                  <a:pt x="17591" y="256468"/>
                  <a:pt x="39291" y="256468"/>
                </a:cubicBezTo>
                <a:close/>
                <a:moveTo>
                  <a:pt x="745225" y="128234"/>
                </a:moveTo>
                <a:cubicBezTo>
                  <a:pt x="766925" y="128234"/>
                  <a:pt x="784516" y="145825"/>
                  <a:pt x="784516" y="167525"/>
                </a:cubicBezTo>
                <a:cubicBezTo>
                  <a:pt x="784516" y="189225"/>
                  <a:pt x="766925" y="206816"/>
                  <a:pt x="745225" y="206816"/>
                </a:cubicBezTo>
                <a:cubicBezTo>
                  <a:pt x="723525" y="206816"/>
                  <a:pt x="705934" y="189225"/>
                  <a:pt x="705934" y="167525"/>
                </a:cubicBezTo>
                <a:cubicBezTo>
                  <a:pt x="705934" y="145825"/>
                  <a:pt x="723525" y="128234"/>
                  <a:pt x="745225" y="128234"/>
                </a:cubicBezTo>
                <a:close/>
                <a:moveTo>
                  <a:pt x="604038" y="128234"/>
                </a:moveTo>
                <a:cubicBezTo>
                  <a:pt x="625738" y="128234"/>
                  <a:pt x="643329" y="145825"/>
                  <a:pt x="643329" y="167525"/>
                </a:cubicBezTo>
                <a:cubicBezTo>
                  <a:pt x="643329" y="189225"/>
                  <a:pt x="625738" y="206816"/>
                  <a:pt x="604038" y="206816"/>
                </a:cubicBezTo>
                <a:cubicBezTo>
                  <a:pt x="582338" y="206816"/>
                  <a:pt x="564747" y="189225"/>
                  <a:pt x="564747" y="167525"/>
                </a:cubicBezTo>
                <a:cubicBezTo>
                  <a:pt x="564747" y="145825"/>
                  <a:pt x="582338" y="128234"/>
                  <a:pt x="604038" y="128234"/>
                </a:cubicBezTo>
                <a:close/>
                <a:moveTo>
                  <a:pt x="462851" y="128234"/>
                </a:moveTo>
                <a:cubicBezTo>
                  <a:pt x="484551" y="128234"/>
                  <a:pt x="502142" y="145825"/>
                  <a:pt x="502142" y="167525"/>
                </a:cubicBezTo>
                <a:cubicBezTo>
                  <a:pt x="502142" y="189225"/>
                  <a:pt x="484551" y="206816"/>
                  <a:pt x="462851" y="206816"/>
                </a:cubicBezTo>
                <a:cubicBezTo>
                  <a:pt x="441151" y="206816"/>
                  <a:pt x="423560" y="189225"/>
                  <a:pt x="423560" y="167525"/>
                </a:cubicBezTo>
                <a:cubicBezTo>
                  <a:pt x="423560" y="145825"/>
                  <a:pt x="441151" y="128234"/>
                  <a:pt x="462851" y="128234"/>
                </a:cubicBezTo>
                <a:close/>
                <a:moveTo>
                  <a:pt x="321664" y="128234"/>
                </a:moveTo>
                <a:cubicBezTo>
                  <a:pt x="343364" y="128234"/>
                  <a:pt x="360955" y="145825"/>
                  <a:pt x="360955" y="167525"/>
                </a:cubicBezTo>
                <a:cubicBezTo>
                  <a:pt x="360955" y="189225"/>
                  <a:pt x="343364" y="206816"/>
                  <a:pt x="321664" y="206816"/>
                </a:cubicBezTo>
                <a:cubicBezTo>
                  <a:pt x="299964" y="206816"/>
                  <a:pt x="282373" y="189225"/>
                  <a:pt x="282373" y="167525"/>
                </a:cubicBezTo>
                <a:cubicBezTo>
                  <a:pt x="282373" y="145825"/>
                  <a:pt x="299964" y="128234"/>
                  <a:pt x="321664" y="128234"/>
                </a:cubicBezTo>
                <a:close/>
                <a:moveTo>
                  <a:pt x="180478" y="128234"/>
                </a:moveTo>
                <a:cubicBezTo>
                  <a:pt x="202178" y="128234"/>
                  <a:pt x="219769" y="145825"/>
                  <a:pt x="219769" y="167525"/>
                </a:cubicBezTo>
                <a:cubicBezTo>
                  <a:pt x="219769" y="189225"/>
                  <a:pt x="202178" y="206816"/>
                  <a:pt x="180478" y="206816"/>
                </a:cubicBezTo>
                <a:cubicBezTo>
                  <a:pt x="158778" y="206816"/>
                  <a:pt x="141187" y="189225"/>
                  <a:pt x="141187" y="167525"/>
                </a:cubicBezTo>
                <a:cubicBezTo>
                  <a:pt x="141187" y="145825"/>
                  <a:pt x="158778" y="128234"/>
                  <a:pt x="180478" y="128234"/>
                </a:cubicBezTo>
                <a:close/>
                <a:moveTo>
                  <a:pt x="39291" y="128234"/>
                </a:moveTo>
                <a:cubicBezTo>
                  <a:pt x="60991" y="128234"/>
                  <a:pt x="78582" y="145825"/>
                  <a:pt x="78582" y="167525"/>
                </a:cubicBezTo>
                <a:cubicBezTo>
                  <a:pt x="78582" y="189225"/>
                  <a:pt x="60991" y="206816"/>
                  <a:pt x="39291" y="206816"/>
                </a:cubicBezTo>
                <a:cubicBezTo>
                  <a:pt x="17591" y="206816"/>
                  <a:pt x="0" y="189225"/>
                  <a:pt x="0" y="167525"/>
                </a:cubicBezTo>
                <a:cubicBezTo>
                  <a:pt x="0" y="145825"/>
                  <a:pt x="17591" y="128234"/>
                  <a:pt x="39291" y="128234"/>
                </a:cubicBezTo>
                <a:close/>
                <a:moveTo>
                  <a:pt x="745225" y="0"/>
                </a:moveTo>
                <a:cubicBezTo>
                  <a:pt x="766925" y="0"/>
                  <a:pt x="784516" y="17591"/>
                  <a:pt x="784516" y="39291"/>
                </a:cubicBezTo>
                <a:cubicBezTo>
                  <a:pt x="784516" y="60991"/>
                  <a:pt x="766925" y="78582"/>
                  <a:pt x="745225" y="78582"/>
                </a:cubicBezTo>
                <a:cubicBezTo>
                  <a:pt x="723525" y="78582"/>
                  <a:pt x="705934" y="60991"/>
                  <a:pt x="705934" y="39291"/>
                </a:cubicBezTo>
                <a:cubicBezTo>
                  <a:pt x="705934" y="17591"/>
                  <a:pt x="723525" y="0"/>
                  <a:pt x="745225" y="0"/>
                </a:cubicBezTo>
                <a:close/>
                <a:moveTo>
                  <a:pt x="604038" y="0"/>
                </a:moveTo>
                <a:cubicBezTo>
                  <a:pt x="625738" y="0"/>
                  <a:pt x="643329" y="17591"/>
                  <a:pt x="643329" y="39291"/>
                </a:cubicBezTo>
                <a:cubicBezTo>
                  <a:pt x="643329" y="60991"/>
                  <a:pt x="625738" y="78582"/>
                  <a:pt x="604038" y="78582"/>
                </a:cubicBezTo>
                <a:cubicBezTo>
                  <a:pt x="582338" y="78582"/>
                  <a:pt x="564747" y="60991"/>
                  <a:pt x="564747" y="39291"/>
                </a:cubicBezTo>
                <a:cubicBezTo>
                  <a:pt x="564747" y="17591"/>
                  <a:pt x="582338" y="0"/>
                  <a:pt x="604038" y="0"/>
                </a:cubicBezTo>
                <a:close/>
                <a:moveTo>
                  <a:pt x="462851" y="0"/>
                </a:moveTo>
                <a:cubicBezTo>
                  <a:pt x="484551" y="0"/>
                  <a:pt x="502142" y="17591"/>
                  <a:pt x="502142" y="39291"/>
                </a:cubicBezTo>
                <a:cubicBezTo>
                  <a:pt x="502142" y="60991"/>
                  <a:pt x="484551" y="78582"/>
                  <a:pt x="462851" y="78582"/>
                </a:cubicBezTo>
                <a:cubicBezTo>
                  <a:pt x="441151" y="78582"/>
                  <a:pt x="423560" y="60991"/>
                  <a:pt x="423560" y="39291"/>
                </a:cubicBezTo>
                <a:cubicBezTo>
                  <a:pt x="423560" y="17591"/>
                  <a:pt x="441151" y="0"/>
                  <a:pt x="462851" y="0"/>
                </a:cubicBezTo>
                <a:close/>
                <a:moveTo>
                  <a:pt x="321664" y="0"/>
                </a:moveTo>
                <a:cubicBezTo>
                  <a:pt x="343364" y="0"/>
                  <a:pt x="360955" y="17591"/>
                  <a:pt x="360955" y="39291"/>
                </a:cubicBezTo>
                <a:cubicBezTo>
                  <a:pt x="360955" y="60991"/>
                  <a:pt x="343364" y="78582"/>
                  <a:pt x="321664" y="78582"/>
                </a:cubicBezTo>
                <a:cubicBezTo>
                  <a:pt x="299964" y="78582"/>
                  <a:pt x="282373" y="60991"/>
                  <a:pt x="282373" y="39291"/>
                </a:cubicBezTo>
                <a:cubicBezTo>
                  <a:pt x="282373" y="17591"/>
                  <a:pt x="299964" y="0"/>
                  <a:pt x="321664" y="0"/>
                </a:cubicBezTo>
                <a:close/>
                <a:moveTo>
                  <a:pt x="180478" y="0"/>
                </a:moveTo>
                <a:cubicBezTo>
                  <a:pt x="202178" y="0"/>
                  <a:pt x="219769" y="17591"/>
                  <a:pt x="219769" y="39291"/>
                </a:cubicBezTo>
                <a:cubicBezTo>
                  <a:pt x="219769" y="60991"/>
                  <a:pt x="202178" y="78582"/>
                  <a:pt x="180478" y="78582"/>
                </a:cubicBezTo>
                <a:cubicBezTo>
                  <a:pt x="158778" y="78582"/>
                  <a:pt x="141187" y="60991"/>
                  <a:pt x="141187" y="39291"/>
                </a:cubicBezTo>
                <a:cubicBezTo>
                  <a:pt x="141187" y="17591"/>
                  <a:pt x="158778" y="0"/>
                  <a:pt x="180478" y="0"/>
                </a:cubicBezTo>
                <a:close/>
                <a:moveTo>
                  <a:pt x="39291" y="0"/>
                </a:moveTo>
                <a:cubicBezTo>
                  <a:pt x="60991" y="0"/>
                  <a:pt x="78582" y="17591"/>
                  <a:pt x="78582" y="39291"/>
                </a:cubicBezTo>
                <a:cubicBezTo>
                  <a:pt x="78582" y="60991"/>
                  <a:pt x="60991" y="78582"/>
                  <a:pt x="39291" y="78582"/>
                </a:cubicBezTo>
                <a:cubicBezTo>
                  <a:pt x="17591" y="78582"/>
                  <a:pt x="0" y="60991"/>
                  <a:pt x="0" y="39291"/>
                </a:cubicBezTo>
                <a:cubicBezTo>
                  <a:pt x="0" y="17591"/>
                  <a:pt x="17591" y="0"/>
                  <a:pt x="39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939415" y="4405417"/>
            <a:ext cx="6313170" cy="474115"/>
          </a:xfrm>
          <a:prstGeom prst="trapezoid">
            <a:avLst>
              <a:gd name="adj" fmla="val 63614"/>
            </a:avLst>
          </a:prstGeom>
          <a:noFill/>
          <a:ln w="38100" cap="flat">
            <a:solidFill>
              <a:schemeClr val="accent1"/>
            </a:solidFill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159454" y="3250988"/>
            <a:ext cx="7873093" cy="1154429"/>
          </a:xfrm>
          <a:prstGeom prst="trapezoid">
            <a:avLst>
              <a:gd name="adj" fmla="val 63614"/>
            </a:avLst>
          </a:prstGeom>
          <a:noFill/>
          <a:ln w="41910" cap="flat">
            <a:solidFill>
              <a:schemeClr val="accent1"/>
            </a:solidFill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212826" y="1574204"/>
            <a:ext cx="1766348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100584" tIns="50292" rIns="100584" bIns="50292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576000" y="2522255"/>
            <a:ext cx="504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Introducing the Solution: Porter Saathi</a:t>
            </a:r>
            <a:endParaRPr kumimoji="1" lang="zh-CN" alt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39700" y="-76200"/>
            <a:ext cx="12471400" cy="7124700"/>
          </a:xfrm>
          <a:prstGeom prst="rect"/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58469" t="41" r="0" b="41"/>
          <a:stretch>
            <a:fillRect/>
          </a:stretch>
        </p:blipFill>
        <p:spPr>
          <a:xfrm rot="0" flipH="0" flipV="0">
            <a:off x="7915654" y="0"/>
            <a:ext cx="4276346" cy="6858000"/>
          </a:xfrm>
          <a:custGeom>
            <a:avLst/>
            <a:gdLst/>
            <a:rect l="l" t="t" r="r" b="b"/>
            <a:pathLst>
              <a:path w="4276346" h="6858000">
                <a:moveTo>
                  <a:pt x="0" y="0"/>
                </a:moveTo>
                <a:lnTo>
                  <a:pt x="4276346" y="0"/>
                </a:lnTo>
                <a:lnTo>
                  <a:pt x="427634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18807" t="13464" r="22809" b="0"/>
          <a:stretch>
            <a:fillRect/>
          </a:stretch>
        </p:blipFill>
        <p:spPr>
          <a:xfrm rot="0" flipH="0" flipV="0">
            <a:off x="9122849" y="323097"/>
            <a:ext cx="3065709" cy="644600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 rot="0" flipH="0" flipV="0">
            <a:off x="660400" y="2443480"/>
            <a:ext cx="8445500" cy="343959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32089" y="2633617"/>
            <a:ext cx="617036" cy="617036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063352" y="2633617"/>
            <a:ext cx="617036" cy="617036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42141" y="2768382"/>
            <a:ext cx="396931" cy="347507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171933" y="2742199"/>
            <a:ext cx="399873" cy="399873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793017" y="2788247"/>
            <a:ext cx="304285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315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Facilitating Simple Conversations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063349" y="3365657"/>
            <a:ext cx="3775851" cy="21715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Designed for seamless interaction, Porter Saathi encourages engaging dialogue, allowing users to express themselves freely and receive thoughtful responses in return.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648782" y="2788247"/>
            <a:ext cx="304285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343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Translating Complex Information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27250" y="3361826"/>
            <a:ext cx="3759050" cy="21817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Porter Saathi utilizes advanced natural language processing to break down complex data and terminology into easy- to- understand language, making it accessible for all users.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119637" y="2062580"/>
            <a:ext cx="93815" cy="938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268520" y="2062580"/>
            <a:ext cx="93815" cy="938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417403" y="2062580"/>
            <a:ext cx="93815" cy="9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60400" y="2062580"/>
            <a:ext cx="93815" cy="938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09283" y="2062580"/>
            <a:ext cx="93815" cy="938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58166" y="2062580"/>
            <a:ext cx="93815" cy="9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452878" y="334470"/>
            <a:ext cx="86283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 Voice-First AI Partner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39700" y="-76200"/>
            <a:ext cx="12471400" cy="7124700"/>
          </a:xfrm>
          <a:prstGeom prst="rect"/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2775916" y="1612766"/>
            <a:ext cx="1008000" cy="1008000"/>
          </a:xfrm>
          <a:custGeom>
            <a:avLst/>
            <a:gdLst>
              <a:gd name="connsiteX0" fmla="*/ 723900 w 723900"/>
              <a:gd name="connsiteY0" fmla="*/ 361950 h 723900"/>
              <a:gd name="connsiteX1" fmla="*/ 361950 w 723900"/>
              <a:gd name="connsiteY1" fmla="*/ 723900 h 723900"/>
              <a:gd name="connsiteX2" fmla="*/ 0 w 723900"/>
              <a:gd name="connsiteY2" fmla="*/ 361950 h 723900"/>
              <a:gd name="connsiteX3" fmla="*/ 361950 w 723900"/>
              <a:gd name="connsiteY3" fmla="*/ 0 h 723900"/>
              <a:gd name="connsiteX4" fmla="*/ 723900 w 723900"/>
              <a:gd name="connsiteY4" fmla="*/ 361950 h 723900"/>
            </a:gdLst>
            <a:rect l="l" t="t" r="r" b="b"/>
            <a:pathLst>
              <a:path w="723900" h="723900">
                <a:moveTo>
                  <a:pt x="723900" y="361950"/>
                </a:move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ubicBezTo>
                  <a:pt x="561849" y="0"/>
                  <a:pt x="723900" y="162051"/>
                  <a:pt x="723900" y="361950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miter/>
          </a:ln>
          <a:effectLst>
            <a:outerShdw dist="127000" blurRad="317500" dir="5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045916" y="1882766"/>
            <a:ext cx="468000" cy="468000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395384" y="1612766"/>
            <a:ext cx="1008000" cy="1008000"/>
          </a:xfrm>
          <a:custGeom>
            <a:avLst/>
            <a:gdLst>
              <a:gd name="connsiteX0" fmla="*/ 723900 w 723900"/>
              <a:gd name="connsiteY0" fmla="*/ 361950 h 723900"/>
              <a:gd name="connsiteX1" fmla="*/ 361950 w 723900"/>
              <a:gd name="connsiteY1" fmla="*/ 723900 h 723900"/>
              <a:gd name="connsiteX2" fmla="*/ 0 w 723900"/>
              <a:gd name="connsiteY2" fmla="*/ 361950 h 723900"/>
              <a:gd name="connsiteX3" fmla="*/ 361950 w 723900"/>
              <a:gd name="connsiteY3" fmla="*/ 0 h 723900"/>
              <a:gd name="connsiteX4" fmla="*/ 723900 w 723900"/>
              <a:gd name="connsiteY4" fmla="*/ 361950 h 723900"/>
            </a:gdLst>
            <a:rect l="l" t="t" r="r" b="b"/>
            <a:pathLst>
              <a:path w="723900" h="723900">
                <a:moveTo>
                  <a:pt x="723900" y="361950"/>
                </a:move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ubicBezTo>
                  <a:pt x="561849" y="0"/>
                  <a:pt x="723900" y="162051"/>
                  <a:pt x="723900" y="361950"/>
                </a:cubicBezTo>
                <a:close/>
              </a:path>
            </a:pathLst>
          </a:cu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5400000" scaled="0"/>
          </a:gradFill>
          <a:ln w="6350" cap="flat">
            <a:noFill/>
            <a:miter/>
          </a:ln>
          <a:effectLst>
            <a:outerShdw dist="127000" blurRad="317500" dir="5400000" sx="100000" sy="100000" kx="0" ky="0" algn="t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665418" y="1882766"/>
            <a:ext cx="467932" cy="468000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49426" y="2781276"/>
            <a:ext cx="4860980" cy="828526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C7608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Simplified Business Conversations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49426" y="3618512"/>
            <a:ext cx="4860980" cy="20331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With its user- friendly interface, Porter Saathi streamlines business discussions, reducing misunderstandings and enhancing productivity through clear and effective communication.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468894" y="2781276"/>
            <a:ext cx="4860980" cy="828526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8762FE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Intuitive Safety and Life Skills Tutorials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68894" y="3618512"/>
            <a:ext cx="4860980" cy="20331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Porter Saathi offers practical tutorials focusing on safety measures and essential life skills, empowering users with knowledge and confidence to handle various situations effectively.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52878" y="33447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Key Features and Benefits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1148670" y="3538783"/>
            <a:ext cx="6280829" cy="17027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83617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App UI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9381400" flipH="1" flipV="0">
            <a:off x="78135" y="464640"/>
            <a:ext cx="653381" cy="436022"/>
          </a:xfrm>
          <a:custGeom>
            <a:avLst/>
            <a:gdLst>
              <a:gd name="connsiteX0" fmla="*/ 362469 w 653381"/>
              <a:gd name="connsiteY0" fmla="*/ 4241 h 436022"/>
              <a:gd name="connsiteX1" fmla="*/ 396364 w 653381"/>
              <a:gd name="connsiteY1" fmla="*/ 61368 h 436022"/>
              <a:gd name="connsiteX2" fmla="*/ 396732 w 653381"/>
              <a:gd name="connsiteY2" fmla="*/ 137992 h 436022"/>
              <a:gd name="connsiteX3" fmla="*/ 572317 w 653381"/>
              <a:gd name="connsiteY3" fmla="*/ 137992 h 436022"/>
              <a:gd name="connsiteX4" fmla="*/ 653381 w 653381"/>
              <a:gd name="connsiteY4" fmla="*/ 219056 h 436022"/>
              <a:gd name="connsiteX5" fmla="*/ 572317 w 653381"/>
              <a:gd name="connsiteY5" fmla="*/ 300120 h 436022"/>
              <a:gd name="connsiteX6" fmla="*/ 397511 w 653381"/>
              <a:gd name="connsiteY6" fmla="*/ 300120 h 436022"/>
              <a:gd name="connsiteX7" fmla="*/ 397862 w 653381"/>
              <a:gd name="connsiteY7" fmla="*/ 373034 h 436022"/>
              <a:gd name="connsiteX8" fmla="*/ 305140 w 653381"/>
              <a:gd name="connsiteY8" fmla="*/ 427039 h 436022"/>
              <a:gd name="connsiteX9" fmla="*/ 33218 w 653381"/>
              <a:gd name="connsiteY9" fmla="*/ 271065 h 436022"/>
              <a:gd name="connsiteX10" fmla="*/ 33021 w 653381"/>
              <a:gd name="connsiteY10" fmla="*/ 163763 h 436022"/>
              <a:gd name="connsiteX11" fmla="*/ 302805 w 653381"/>
              <a:gd name="connsiteY11" fmla="*/ 7703 h 436022"/>
              <a:gd name="connsiteX12" fmla="*/ 362469 w 653381"/>
              <a:gd name="connsiteY12" fmla="*/ 4241 h 436022"/>
            </a:gdLst>
            <a:rect l="l" t="t" r="r" b="b"/>
            <a:pathLst>
              <a:path w="653381" h="436022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1934638" y="1282700"/>
            <a:ext cx="8195724" cy="5036834"/>
          </a:xfrm>
          <a:prstGeom prst="rect">
            <a:avLst/>
          </a:prstGeom>
        </p:spPr>
      </p:pic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FC7608"/>
      </a:accent1>
      <a:accent2>
        <a:srgbClr val="8762FE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