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76" r:id="rId9"/>
    <p:sldId id="269" r:id="rId10"/>
    <p:sldId id="271" r:id="rId11"/>
    <p:sldId id="273" r:id="rId12"/>
    <p:sldId id="274" r:id="rId13"/>
    <p:sldId id="27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56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7AC0-26B3-4505-9BC3-738FACA10161}" v="26" dt="2024-01-26T08:56:4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Reddy" userId="13170b5fc3c1a764" providerId="LiveId" clId="{23467AC0-26B3-4505-9BC3-738FACA10161}"/>
    <pc:docChg chg="undo custSel addSld delSld modSld">
      <pc:chgData name="Meghana Reddy" userId="13170b5fc3c1a764" providerId="LiveId" clId="{23467AC0-26B3-4505-9BC3-738FACA10161}" dt="2024-01-26T08:57:55.583" v="3217" actId="14100"/>
      <pc:docMkLst>
        <pc:docMk/>
      </pc:docMkLst>
      <pc:sldChg chg="modSp mod">
        <pc:chgData name="Meghana Reddy" userId="13170b5fc3c1a764" providerId="LiveId" clId="{23467AC0-26B3-4505-9BC3-738FACA10161}" dt="2024-01-26T07:08:46.210" v="220" actId="1076"/>
        <pc:sldMkLst>
          <pc:docMk/>
          <pc:sldMk cId="2423736711" sldId="256"/>
        </pc:sldMkLst>
        <pc:spChg chg="mod">
          <ac:chgData name="Meghana Reddy" userId="13170b5fc3c1a764" providerId="LiveId" clId="{23467AC0-26B3-4505-9BC3-738FACA10161}" dt="2024-01-26T07:08:33.700" v="219" actId="14100"/>
          <ac:spMkLst>
            <pc:docMk/>
            <pc:sldMk cId="2423736711" sldId="256"/>
            <ac:spMk id="2" creationId="{58CC328E-3727-C6EF-4B3F-9C540A214787}"/>
          </ac:spMkLst>
        </pc:spChg>
        <pc:spChg chg="mod">
          <ac:chgData name="Meghana Reddy" userId="13170b5fc3c1a764" providerId="LiveId" clId="{23467AC0-26B3-4505-9BC3-738FACA10161}" dt="2024-01-26T07:08:46.210" v="220" actId="1076"/>
          <ac:spMkLst>
            <pc:docMk/>
            <pc:sldMk cId="2423736711" sldId="256"/>
            <ac:spMk id="4" creationId="{09A294F0-3D78-46CD-4DF1-8296E7C390AB}"/>
          </ac:spMkLst>
        </pc:spChg>
      </pc:sldChg>
      <pc:sldChg chg="del">
        <pc:chgData name="Meghana Reddy" userId="13170b5fc3c1a764" providerId="LiveId" clId="{23467AC0-26B3-4505-9BC3-738FACA10161}" dt="2024-01-26T08:51:44.330" v="3114" actId="2696"/>
        <pc:sldMkLst>
          <pc:docMk/>
          <pc:sldMk cId="2176663590" sldId="257"/>
        </pc:sldMkLst>
      </pc:sldChg>
      <pc:sldChg chg="del">
        <pc:chgData name="Meghana Reddy" userId="13170b5fc3c1a764" providerId="LiveId" clId="{23467AC0-26B3-4505-9BC3-738FACA10161}" dt="2024-01-26T08:51:41.239" v="3113" actId="2696"/>
        <pc:sldMkLst>
          <pc:docMk/>
          <pc:sldMk cId="1551606979" sldId="258"/>
        </pc:sldMkLst>
      </pc:sldChg>
      <pc:sldChg chg="del">
        <pc:chgData name="Meghana Reddy" userId="13170b5fc3c1a764" providerId="LiveId" clId="{23467AC0-26B3-4505-9BC3-738FACA10161}" dt="2024-01-26T08:51:38.476" v="3112" actId="2696"/>
        <pc:sldMkLst>
          <pc:docMk/>
          <pc:sldMk cId="2925659156" sldId="259"/>
        </pc:sldMkLst>
      </pc:sldChg>
      <pc:sldChg chg="del">
        <pc:chgData name="Meghana Reddy" userId="13170b5fc3c1a764" providerId="LiveId" clId="{23467AC0-26B3-4505-9BC3-738FACA10161}" dt="2024-01-26T08:51:57.810" v="3117" actId="2696"/>
        <pc:sldMkLst>
          <pc:docMk/>
          <pc:sldMk cId="2727029163" sldId="260"/>
        </pc:sldMkLst>
      </pc:sldChg>
      <pc:sldChg chg="del">
        <pc:chgData name="Meghana Reddy" userId="13170b5fc3c1a764" providerId="LiveId" clId="{23467AC0-26B3-4505-9BC3-738FACA10161}" dt="2024-01-26T08:51:54.416" v="3116" actId="2696"/>
        <pc:sldMkLst>
          <pc:docMk/>
          <pc:sldMk cId="1674183581" sldId="261"/>
        </pc:sldMkLst>
      </pc:sldChg>
      <pc:sldChg chg="del">
        <pc:chgData name="Meghana Reddy" userId="13170b5fc3c1a764" providerId="LiveId" clId="{23467AC0-26B3-4505-9BC3-738FACA10161}" dt="2024-01-26T08:51:50.332" v="3115" actId="2696"/>
        <pc:sldMkLst>
          <pc:docMk/>
          <pc:sldMk cId="2176453770" sldId="262"/>
        </pc:sldMkLst>
      </pc:sldChg>
      <pc:sldChg chg="modSp mod">
        <pc:chgData name="Meghana Reddy" userId="13170b5fc3c1a764" providerId="LiveId" clId="{23467AC0-26B3-4505-9BC3-738FACA10161}" dt="2024-01-26T08:57:55.583" v="3217" actId="14100"/>
        <pc:sldMkLst>
          <pc:docMk/>
          <pc:sldMk cId="272477421" sldId="264"/>
        </pc:sldMkLst>
        <pc:spChg chg="mod">
          <ac:chgData name="Meghana Reddy" userId="13170b5fc3c1a764" providerId="LiveId" clId="{23467AC0-26B3-4505-9BC3-738FACA10161}" dt="2024-01-26T07:07:25.802" v="210" actId="2711"/>
          <ac:spMkLst>
            <pc:docMk/>
            <pc:sldMk cId="272477421" sldId="264"/>
            <ac:spMk id="2" creationId="{E208F76F-15DC-5BC0-E90A-AF8CCE6E7B24}"/>
          </ac:spMkLst>
        </pc:spChg>
        <pc:spChg chg="mod">
          <ac:chgData name="Meghana Reddy" userId="13170b5fc3c1a764" providerId="LiveId" clId="{23467AC0-26B3-4505-9BC3-738FACA10161}" dt="2024-01-26T08:57:55.583" v="3217" actId="14100"/>
          <ac:spMkLst>
            <pc:docMk/>
            <pc:sldMk cId="272477421" sldId="264"/>
            <ac:spMk id="3" creationId="{A464F686-3587-D63B-10D4-77C7471CBF8C}"/>
          </ac:spMkLst>
        </pc:spChg>
      </pc:sldChg>
      <pc:sldChg chg="modSp new mod">
        <pc:chgData name="Meghana Reddy" userId="13170b5fc3c1a764" providerId="LiveId" clId="{23467AC0-26B3-4505-9BC3-738FACA10161}" dt="2024-01-26T07:10:16.811" v="230" actId="14100"/>
        <pc:sldMkLst>
          <pc:docMk/>
          <pc:sldMk cId="1406498937" sldId="265"/>
        </pc:sldMkLst>
        <pc:spChg chg="mod">
          <ac:chgData name="Meghana Reddy" userId="13170b5fc3c1a764" providerId="LiveId" clId="{23467AC0-26B3-4505-9BC3-738FACA10161}" dt="2024-01-26T07:07:10.551" v="203" actId="403"/>
          <ac:spMkLst>
            <pc:docMk/>
            <pc:sldMk cId="1406498937" sldId="265"/>
            <ac:spMk id="2" creationId="{A2BAAE60-5940-5674-9E47-7782C55084CE}"/>
          </ac:spMkLst>
        </pc:spChg>
        <pc:spChg chg="mod">
          <ac:chgData name="Meghana Reddy" userId="13170b5fc3c1a764" providerId="LiveId" clId="{23467AC0-26B3-4505-9BC3-738FACA10161}" dt="2024-01-26T07:10:16.811" v="230" actId="14100"/>
          <ac:spMkLst>
            <pc:docMk/>
            <pc:sldMk cId="1406498937" sldId="265"/>
            <ac:spMk id="3" creationId="{0094D3AC-79ED-F02E-884C-F79E2C4FC4E6}"/>
          </ac:spMkLst>
        </pc:spChg>
      </pc:sldChg>
      <pc:sldChg chg="modSp new mod">
        <pc:chgData name="Meghana Reddy" userId="13170b5fc3c1a764" providerId="LiveId" clId="{23467AC0-26B3-4505-9BC3-738FACA10161}" dt="2024-01-26T07:46:35.286" v="1237" actId="20577"/>
        <pc:sldMkLst>
          <pc:docMk/>
          <pc:sldMk cId="2918170781" sldId="266"/>
        </pc:sldMkLst>
        <pc:spChg chg="mod">
          <ac:chgData name="Meghana Reddy" userId="13170b5fc3c1a764" providerId="LiveId" clId="{23467AC0-26B3-4505-9BC3-738FACA10161}" dt="2024-01-26T07:27:52.643" v="447" actId="20577"/>
          <ac:spMkLst>
            <pc:docMk/>
            <pc:sldMk cId="2918170781" sldId="266"/>
            <ac:spMk id="2" creationId="{7A66B34A-41E3-848E-78FF-65CA16BEFEA3}"/>
          </ac:spMkLst>
        </pc:spChg>
        <pc:spChg chg="mod">
          <ac:chgData name="Meghana Reddy" userId="13170b5fc3c1a764" providerId="LiveId" clId="{23467AC0-26B3-4505-9BC3-738FACA10161}" dt="2024-01-26T07:46:35.286" v="1237" actId="20577"/>
          <ac:spMkLst>
            <pc:docMk/>
            <pc:sldMk cId="2918170781" sldId="266"/>
            <ac:spMk id="3" creationId="{B1B4005B-69DB-E33F-FBF0-8C2C11F38EFF}"/>
          </ac:spMkLst>
        </pc:spChg>
      </pc:sldChg>
      <pc:sldChg chg="new del">
        <pc:chgData name="Meghana Reddy" userId="13170b5fc3c1a764" providerId="LiveId" clId="{23467AC0-26B3-4505-9BC3-738FACA10161}" dt="2024-01-26T07:28:04.415" v="449" actId="2696"/>
        <pc:sldMkLst>
          <pc:docMk/>
          <pc:sldMk cId="510323768" sldId="267"/>
        </pc:sldMkLst>
      </pc:sldChg>
      <pc:sldChg chg="addSp delSp modSp new mod modClrScheme chgLayout">
        <pc:chgData name="Meghana Reddy" userId="13170b5fc3c1a764" providerId="LiveId" clId="{23467AC0-26B3-4505-9BC3-738FACA10161}" dt="2024-01-26T08:00:37.861" v="1915" actId="207"/>
        <pc:sldMkLst>
          <pc:docMk/>
          <pc:sldMk cId="2319790666" sldId="267"/>
        </pc:sldMkLst>
        <pc:spChg chg="mod ord">
          <ac:chgData name="Meghana Reddy" userId="13170b5fc3c1a764" providerId="LiveId" clId="{23467AC0-26B3-4505-9BC3-738FACA10161}" dt="2024-01-26T07:36:13.649" v="562"/>
          <ac:spMkLst>
            <pc:docMk/>
            <pc:sldMk cId="2319790666" sldId="267"/>
            <ac:spMk id="2" creationId="{C4D340AE-AC67-7516-15BA-D8822F7D4007}"/>
          </ac:spMkLst>
        </pc:spChg>
        <pc:spChg chg="del mod">
          <ac:chgData name="Meghana Reddy" userId="13170b5fc3c1a764" providerId="LiveId" clId="{23467AC0-26B3-4505-9BC3-738FACA10161}" dt="2024-01-26T07:32:04.252" v="482"/>
          <ac:spMkLst>
            <pc:docMk/>
            <pc:sldMk cId="2319790666" sldId="267"/>
            <ac:spMk id="3" creationId="{B1E0EF0E-994E-8410-4788-7CC474AA1699}"/>
          </ac:spMkLst>
        </pc:spChg>
        <pc:spChg chg="add mod ord">
          <ac:chgData name="Meghana Reddy" userId="13170b5fc3c1a764" providerId="LiveId" clId="{23467AC0-26B3-4505-9BC3-738FACA10161}" dt="2024-01-26T08:00:37.861" v="1915" actId="207"/>
          <ac:spMkLst>
            <pc:docMk/>
            <pc:sldMk cId="2319790666" sldId="267"/>
            <ac:spMk id="5" creationId="{6E58A359-F33F-87A5-E8DE-460D30D341EC}"/>
          </ac:spMkLst>
        </pc:spChg>
        <pc:picChg chg="add mod ord">
          <ac:chgData name="Meghana Reddy" userId="13170b5fc3c1a764" providerId="LiveId" clId="{23467AC0-26B3-4505-9BC3-738FACA10161}" dt="2024-01-26T07:33:51.512" v="505" actId="14100"/>
          <ac:picMkLst>
            <pc:docMk/>
            <pc:sldMk cId="2319790666" sldId="267"/>
            <ac:picMk id="4" creationId="{78FDD102-5BF9-503A-2626-677FE7EADA7C}"/>
          </ac:picMkLst>
        </pc:picChg>
        <pc:picChg chg="add mod">
          <ac:chgData name="Meghana Reddy" userId="13170b5fc3c1a764" providerId="LiveId" clId="{23467AC0-26B3-4505-9BC3-738FACA10161}" dt="2024-01-26T07:34:02.901" v="507" actId="1076"/>
          <ac:picMkLst>
            <pc:docMk/>
            <pc:sldMk cId="2319790666" sldId="267"/>
            <ac:picMk id="6" creationId="{014D13EF-4FD8-B283-EBED-FA2A551A5071}"/>
          </ac:picMkLst>
        </pc:picChg>
      </pc:sldChg>
      <pc:sldChg chg="addSp delSp modSp new mod modClrScheme chgLayout">
        <pc:chgData name="Meghana Reddy" userId="13170b5fc3c1a764" providerId="LiveId" clId="{23467AC0-26B3-4505-9BC3-738FACA10161}" dt="2024-01-26T08:01:50.120" v="1925" actId="14100"/>
        <pc:sldMkLst>
          <pc:docMk/>
          <pc:sldMk cId="1011988136" sldId="268"/>
        </pc:sldMkLst>
        <pc:spChg chg="del mod ord">
          <ac:chgData name="Meghana Reddy" userId="13170b5fc3c1a764" providerId="LiveId" clId="{23467AC0-26B3-4505-9BC3-738FACA10161}" dt="2024-01-26T07:45:44.242" v="1216" actId="700"/>
          <ac:spMkLst>
            <pc:docMk/>
            <pc:sldMk cId="1011988136" sldId="268"/>
            <ac:spMk id="2" creationId="{FD279E11-690B-1DC4-617E-293862F577AC}"/>
          </ac:spMkLst>
        </pc:spChg>
        <pc:spChg chg="del mod ord">
          <ac:chgData name="Meghana Reddy" userId="13170b5fc3c1a764" providerId="LiveId" clId="{23467AC0-26B3-4505-9BC3-738FACA10161}" dt="2024-01-26T07:45:44.242" v="1216" actId="700"/>
          <ac:spMkLst>
            <pc:docMk/>
            <pc:sldMk cId="1011988136" sldId="268"/>
            <ac:spMk id="3" creationId="{723AA820-C745-82BB-416E-D1603A140C44}"/>
          </ac:spMkLst>
        </pc:spChg>
        <pc:spChg chg="add mod ord">
          <ac:chgData name="Meghana Reddy" userId="13170b5fc3c1a764" providerId="LiveId" clId="{23467AC0-26B3-4505-9BC3-738FACA10161}" dt="2024-01-26T08:01:50.120" v="1925" actId="14100"/>
          <ac:spMkLst>
            <pc:docMk/>
            <pc:sldMk cId="1011988136" sldId="268"/>
            <ac:spMk id="4" creationId="{D3D6DEDD-957E-F369-22BE-8189076B8E3F}"/>
          </ac:spMkLst>
        </pc:spChg>
        <pc:spChg chg="add del mod ord">
          <ac:chgData name="Meghana Reddy" userId="13170b5fc3c1a764" providerId="LiveId" clId="{23467AC0-26B3-4505-9BC3-738FACA10161}" dt="2024-01-26T07:48:19.040" v="1298"/>
          <ac:spMkLst>
            <pc:docMk/>
            <pc:sldMk cId="1011988136" sldId="268"/>
            <ac:spMk id="5" creationId="{C091E1FE-32D6-70FF-70FF-774F55A10CDF}"/>
          </ac:spMkLst>
        </pc:spChg>
        <pc:spChg chg="add mod ord">
          <ac:chgData name="Meghana Reddy" userId="13170b5fc3c1a764" providerId="LiveId" clId="{23467AC0-26B3-4505-9BC3-738FACA10161}" dt="2024-01-26T08:01:23.393" v="1921" actId="27636"/>
          <ac:spMkLst>
            <pc:docMk/>
            <pc:sldMk cId="1011988136" sldId="268"/>
            <ac:spMk id="6" creationId="{E3D0FD23-94FF-7549-BB0A-F6CFAE7E927D}"/>
          </ac:spMkLst>
        </pc:spChg>
        <pc:picChg chg="add mod">
          <ac:chgData name="Meghana Reddy" userId="13170b5fc3c1a764" providerId="LiveId" clId="{23467AC0-26B3-4505-9BC3-738FACA10161}" dt="2024-01-26T07:48:48.169" v="1305" actId="1076"/>
          <ac:picMkLst>
            <pc:docMk/>
            <pc:sldMk cId="1011988136" sldId="268"/>
            <ac:picMk id="7" creationId="{DE3FA1CB-2282-B5A0-FED6-53A98ECF3522}"/>
          </ac:picMkLst>
        </pc:picChg>
        <pc:picChg chg="add mod">
          <ac:chgData name="Meghana Reddy" userId="13170b5fc3c1a764" providerId="LiveId" clId="{23467AC0-26B3-4505-9BC3-738FACA10161}" dt="2024-01-26T07:48:55.117" v="1307" actId="14100"/>
          <ac:picMkLst>
            <pc:docMk/>
            <pc:sldMk cId="1011988136" sldId="268"/>
            <ac:picMk id="8" creationId="{60C0B487-6284-A47D-C4A2-D405C5957505}"/>
          </ac:picMkLst>
        </pc:picChg>
      </pc:sldChg>
      <pc:sldChg chg="addSp delSp modSp new mod">
        <pc:chgData name="Meghana Reddy" userId="13170b5fc3c1a764" providerId="LiveId" clId="{23467AC0-26B3-4505-9BC3-738FACA10161}" dt="2024-01-26T08:13:43.384" v="2417" actId="207"/>
        <pc:sldMkLst>
          <pc:docMk/>
          <pc:sldMk cId="4243823546" sldId="269"/>
        </pc:sldMkLst>
        <pc:spChg chg="mod">
          <ac:chgData name="Meghana Reddy" userId="13170b5fc3c1a764" providerId="LiveId" clId="{23467AC0-26B3-4505-9BC3-738FACA10161}" dt="2024-01-26T08:02:24.401" v="1958" actId="14100"/>
          <ac:spMkLst>
            <pc:docMk/>
            <pc:sldMk cId="4243823546" sldId="269"/>
            <ac:spMk id="2" creationId="{5041D266-4855-F504-EAE8-9156D007523D}"/>
          </ac:spMkLst>
        </pc:spChg>
        <pc:spChg chg="del">
          <ac:chgData name="Meghana Reddy" userId="13170b5fc3c1a764" providerId="LiveId" clId="{23467AC0-26B3-4505-9BC3-738FACA10161}" dt="2024-01-26T08:04:57.022" v="1962"/>
          <ac:spMkLst>
            <pc:docMk/>
            <pc:sldMk cId="4243823546" sldId="269"/>
            <ac:spMk id="3" creationId="{B623EA0B-1F6F-F7E2-871F-FE1AB2A77541}"/>
          </ac:spMkLst>
        </pc:spChg>
        <pc:spChg chg="mod">
          <ac:chgData name="Meghana Reddy" userId="13170b5fc3c1a764" providerId="LiveId" clId="{23467AC0-26B3-4505-9BC3-738FACA10161}" dt="2024-01-26T08:13:43.384" v="2417" actId="207"/>
          <ac:spMkLst>
            <pc:docMk/>
            <pc:sldMk cId="4243823546" sldId="269"/>
            <ac:spMk id="4" creationId="{F3618D1D-649A-0ECA-61DF-847F99975E36}"/>
          </ac:spMkLst>
        </pc:spChg>
        <pc:picChg chg="add mod">
          <ac:chgData name="Meghana Reddy" userId="13170b5fc3c1a764" providerId="LiveId" clId="{23467AC0-26B3-4505-9BC3-738FACA10161}" dt="2024-01-26T08:06:07.746" v="1965" actId="1076"/>
          <ac:picMkLst>
            <pc:docMk/>
            <pc:sldMk cId="4243823546" sldId="269"/>
            <ac:picMk id="5" creationId="{736C6A74-965A-FCDC-BBC5-93B5DFAD336A}"/>
          </ac:picMkLst>
        </pc:picChg>
        <pc:picChg chg="add mod">
          <ac:chgData name="Meghana Reddy" userId="13170b5fc3c1a764" providerId="LiveId" clId="{23467AC0-26B3-4505-9BC3-738FACA10161}" dt="2024-01-26T08:06:03.740" v="1964" actId="1076"/>
          <ac:picMkLst>
            <pc:docMk/>
            <pc:sldMk cId="4243823546" sldId="269"/>
            <ac:picMk id="7" creationId="{DD3E7CA5-B0AF-FA85-0566-116BAE795160}"/>
          </ac:picMkLst>
        </pc:picChg>
      </pc:sldChg>
      <pc:sldChg chg="addSp delSp modSp new del mod">
        <pc:chgData name="Meghana Reddy" userId="13170b5fc3c1a764" providerId="LiveId" clId="{23467AC0-26B3-4505-9BC3-738FACA10161}" dt="2024-01-26T08:34:03.143" v="3017" actId="2696"/>
        <pc:sldMkLst>
          <pc:docMk/>
          <pc:sldMk cId="425099870" sldId="270"/>
        </pc:sldMkLst>
        <pc:spChg chg="mod">
          <ac:chgData name="Meghana Reddy" userId="13170b5fc3c1a764" providerId="LiveId" clId="{23467AC0-26B3-4505-9BC3-738FACA10161}" dt="2024-01-26T08:14:20.613" v="2446" actId="14100"/>
          <ac:spMkLst>
            <pc:docMk/>
            <pc:sldMk cId="425099870" sldId="270"/>
            <ac:spMk id="2" creationId="{5D49771E-F826-A519-DD68-8619874DF027}"/>
          </ac:spMkLst>
        </pc:spChg>
        <pc:spChg chg="del mod">
          <ac:chgData name="Meghana Reddy" userId="13170b5fc3c1a764" providerId="LiveId" clId="{23467AC0-26B3-4505-9BC3-738FACA10161}" dt="2024-01-26T08:16:12.036" v="2454" actId="478"/>
          <ac:spMkLst>
            <pc:docMk/>
            <pc:sldMk cId="425099870" sldId="270"/>
            <ac:spMk id="3" creationId="{7083BBA6-B3AF-1D90-E86E-0C5B35139560}"/>
          </ac:spMkLst>
        </pc:spChg>
        <pc:spChg chg="mod">
          <ac:chgData name="Meghana Reddy" userId="13170b5fc3c1a764" providerId="LiveId" clId="{23467AC0-26B3-4505-9BC3-738FACA10161}" dt="2024-01-26T08:24:26.319" v="2567" actId="20577"/>
          <ac:spMkLst>
            <pc:docMk/>
            <pc:sldMk cId="425099870" sldId="270"/>
            <ac:spMk id="4" creationId="{A3DA2265-2362-D5AB-ABDC-7A59BB1C1936}"/>
          </ac:spMkLst>
        </pc:spChg>
        <pc:picChg chg="add mod">
          <ac:chgData name="Meghana Reddy" userId="13170b5fc3c1a764" providerId="LiveId" clId="{23467AC0-26B3-4505-9BC3-738FACA10161}" dt="2024-01-26T08:20:25.027" v="2466" actId="14100"/>
          <ac:picMkLst>
            <pc:docMk/>
            <pc:sldMk cId="425099870" sldId="270"/>
            <ac:picMk id="6" creationId="{557EC9ED-C767-8D00-7010-22F5C4066903}"/>
          </ac:picMkLst>
        </pc:picChg>
        <pc:picChg chg="add mod">
          <ac:chgData name="Meghana Reddy" userId="13170b5fc3c1a764" providerId="LiveId" clId="{23467AC0-26B3-4505-9BC3-738FACA10161}" dt="2024-01-26T08:20:28.011" v="2467" actId="14100"/>
          <ac:picMkLst>
            <pc:docMk/>
            <pc:sldMk cId="425099870" sldId="270"/>
            <ac:picMk id="8" creationId="{16269FE8-614C-F03F-D0FA-31BDC2E71E83}"/>
          </ac:picMkLst>
        </pc:picChg>
        <pc:picChg chg="add del mod">
          <ac:chgData name="Meghana Reddy" userId="13170b5fc3c1a764" providerId="LiveId" clId="{23467AC0-26B3-4505-9BC3-738FACA10161}" dt="2024-01-26T08:21:12.756" v="2472" actId="478"/>
          <ac:picMkLst>
            <pc:docMk/>
            <pc:sldMk cId="425099870" sldId="270"/>
            <ac:picMk id="9" creationId="{E787B996-F7A2-74CF-0B99-9DCE6FB88725}"/>
          </ac:picMkLst>
        </pc:picChg>
        <pc:picChg chg="add mod">
          <ac:chgData name="Meghana Reddy" userId="13170b5fc3c1a764" providerId="LiveId" clId="{23467AC0-26B3-4505-9BC3-738FACA10161}" dt="2024-01-26T08:21:17.376" v="2474" actId="14100"/>
          <ac:picMkLst>
            <pc:docMk/>
            <pc:sldMk cId="425099870" sldId="270"/>
            <ac:picMk id="10" creationId="{670756F8-AEBA-7FA5-FA2F-FE9A4E23C92E}"/>
          </ac:picMkLst>
        </pc:picChg>
      </pc:sldChg>
      <pc:sldChg chg="addSp delSp modSp new mod">
        <pc:chgData name="Meghana Reddy" userId="13170b5fc3c1a764" providerId="LiveId" clId="{23467AC0-26B3-4505-9BC3-738FACA10161}" dt="2024-01-26T08:33:55.210" v="3016" actId="207"/>
        <pc:sldMkLst>
          <pc:docMk/>
          <pc:sldMk cId="3375713359" sldId="271"/>
        </pc:sldMkLst>
        <pc:spChg chg="mod">
          <ac:chgData name="Meghana Reddy" userId="13170b5fc3c1a764" providerId="LiveId" clId="{23467AC0-26B3-4505-9BC3-738FACA10161}" dt="2024-01-26T08:25:50.582" v="2595" actId="14100"/>
          <ac:spMkLst>
            <pc:docMk/>
            <pc:sldMk cId="3375713359" sldId="271"/>
            <ac:spMk id="2" creationId="{A7408983-0950-EFA5-B1BF-90A0F5634D31}"/>
          </ac:spMkLst>
        </pc:spChg>
        <pc:spChg chg="del">
          <ac:chgData name="Meghana Reddy" userId="13170b5fc3c1a764" providerId="LiveId" clId="{23467AC0-26B3-4505-9BC3-738FACA10161}" dt="2024-01-26T08:26:18.457" v="2599" actId="478"/>
          <ac:spMkLst>
            <pc:docMk/>
            <pc:sldMk cId="3375713359" sldId="271"/>
            <ac:spMk id="3" creationId="{20203609-1E90-F737-4E8B-3F4B780424B1}"/>
          </ac:spMkLst>
        </pc:spChg>
        <pc:spChg chg="mod">
          <ac:chgData name="Meghana Reddy" userId="13170b5fc3c1a764" providerId="LiveId" clId="{23467AC0-26B3-4505-9BC3-738FACA10161}" dt="2024-01-26T08:33:55.210" v="3016" actId="207"/>
          <ac:spMkLst>
            <pc:docMk/>
            <pc:sldMk cId="3375713359" sldId="271"/>
            <ac:spMk id="4" creationId="{112A5D21-1FEF-0EEB-C47A-6E23838CE42B}"/>
          </ac:spMkLst>
        </pc:spChg>
        <pc:picChg chg="add mod">
          <ac:chgData name="Meghana Reddy" userId="13170b5fc3c1a764" providerId="LiveId" clId="{23467AC0-26B3-4505-9BC3-738FACA10161}" dt="2024-01-26T08:27:21.663" v="2612" actId="1076"/>
          <ac:picMkLst>
            <pc:docMk/>
            <pc:sldMk cId="3375713359" sldId="271"/>
            <ac:picMk id="5" creationId="{96B9C104-3101-BE39-674C-2937CBED3459}"/>
          </ac:picMkLst>
        </pc:picChg>
        <pc:picChg chg="add mod">
          <ac:chgData name="Meghana Reddy" userId="13170b5fc3c1a764" providerId="LiveId" clId="{23467AC0-26B3-4505-9BC3-738FACA10161}" dt="2024-01-26T08:27:25.011" v="2613" actId="1076"/>
          <ac:picMkLst>
            <pc:docMk/>
            <pc:sldMk cId="3375713359" sldId="271"/>
            <ac:picMk id="6" creationId="{23A6040A-7447-4214-17C2-DB2E09FF0132}"/>
          </ac:picMkLst>
        </pc:picChg>
      </pc:sldChg>
      <pc:sldChg chg="addSp delSp modSp new mod modClrScheme chgLayout">
        <pc:chgData name="Meghana Reddy" userId="13170b5fc3c1a764" providerId="LiveId" clId="{23467AC0-26B3-4505-9BC3-738FACA10161}" dt="2024-01-26T08:48:10.468" v="3111" actId="1076"/>
        <pc:sldMkLst>
          <pc:docMk/>
          <pc:sldMk cId="1430174285" sldId="272"/>
        </pc:sldMkLst>
        <pc:spChg chg="del mod ord">
          <ac:chgData name="Meghana Reddy" userId="13170b5fc3c1a764" providerId="LiveId" clId="{23467AC0-26B3-4505-9BC3-738FACA10161}" dt="2024-01-26T08:34:32.087" v="3019" actId="700"/>
          <ac:spMkLst>
            <pc:docMk/>
            <pc:sldMk cId="1430174285" sldId="272"/>
            <ac:spMk id="2" creationId="{9EB7F3EE-C4F0-8897-8CF1-45DCE52531D8}"/>
          </ac:spMkLst>
        </pc:spChg>
        <pc:spChg chg="del mod ord">
          <ac:chgData name="Meghana Reddy" userId="13170b5fc3c1a764" providerId="LiveId" clId="{23467AC0-26B3-4505-9BC3-738FACA10161}" dt="2024-01-26T08:34:32.087" v="3019" actId="700"/>
          <ac:spMkLst>
            <pc:docMk/>
            <pc:sldMk cId="1430174285" sldId="272"/>
            <ac:spMk id="3" creationId="{D0383239-B7D9-00A8-F9AB-CE607D129D98}"/>
          </ac:spMkLst>
        </pc:spChg>
        <pc:spChg chg="del mod ord">
          <ac:chgData name="Meghana Reddy" userId="13170b5fc3c1a764" providerId="LiveId" clId="{23467AC0-26B3-4505-9BC3-738FACA10161}" dt="2024-01-26T08:34:32.087" v="3019" actId="700"/>
          <ac:spMkLst>
            <pc:docMk/>
            <pc:sldMk cId="1430174285" sldId="272"/>
            <ac:spMk id="4" creationId="{1E297397-DFDD-DA6C-7963-E5ADB630C696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5" creationId="{E8622FCC-0269-1C0E-F682-3BB03404AB5A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6" creationId="{2DBD7F6F-62A0-3617-6430-BF76C3DC9BFB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7" creationId="{B8740782-0614-166E-B94E-7F4D5E689629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8" creationId="{42F4EE10-80A9-8135-075B-1BEC1BFF8A31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9" creationId="{77F3193D-FA0C-B164-91AD-9B92E15672E4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10" creationId="{DF273E76-9B32-C715-C003-0A391D0F6100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11" creationId="{3918B293-C703-95C0-3D39-FD082F2AE210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12" creationId="{59D237CD-2FEB-F799-C028-9525BB21E562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13" creationId="{66101A66-12A9-4C49-0DB6-6859F28586E5}"/>
          </ac:spMkLst>
        </pc:spChg>
        <pc:spChg chg="add del mod ord">
          <ac:chgData name="Meghana Reddy" userId="13170b5fc3c1a764" providerId="LiveId" clId="{23467AC0-26B3-4505-9BC3-738FACA10161}" dt="2024-01-26T08:34:52.303" v="3020" actId="700"/>
          <ac:spMkLst>
            <pc:docMk/>
            <pc:sldMk cId="1430174285" sldId="272"/>
            <ac:spMk id="14" creationId="{5AAFC557-5690-A604-F84A-0197A7BE4B3B}"/>
          </ac:spMkLst>
        </pc:spChg>
        <pc:spChg chg="add mod ord">
          <ac:chgData name="Meghana Reddy" userId="13170b5fc3c1a764" providerId="LiveId" clId="{23467AC0-26B3-4505-9BC3-738FACA10161}" dt="2024-01-26T08:36:13.822" v="3052" actId="700"/>
          <ac:spMkLst>
            <pc:docMk/>
            <pc:sldMk cId="1430174285" sldId="272"/>
            <ac:spMk id="15" creationId="{F24806AF-0628-FDC9-D98D-F00653CCC9EB}"/>
          </ac:spMkLst>
        </pc:spChg>
        <pc:spChg chg="add del mod ord">
          <ac:chgData name="Meghana Reddy" userId="13170b5fc3c1a764" providerId="LiveId" clId="{23467AC0-26B3-4505-9BC3-738FACA10161}" dt="2024-01-26T08:38:27.193" v="3053" actId="22"/>
          <ac:spMkLst>
            <pc:docMk/>
            <pc:sldMk cId="1430174285" sldId="272"/>
            <ac:spMk id="16" creationId="{D5FD6DF6-E49C-4167-9CD8-6C79FAD262B3}"/>
          </ac:spMkLst>
        </pc:spChg>
        <pc:spChg chg="add del mod">
          <ac:chgData name="Meghana Reddy" userId="13170b5fc3c1a764" providerId="LiveId" clId="{23467AC0-26B3-4505-9BC3-738FACA10161}" dt="2024-01-26T08:41:16.917" v="3067" actId="478"/>
          <ac:spMkLst>
            <pc:docMk/>
            <pc:sldMk cId="1430174285" sldId="272"/>
            <ac:spMk id="20" creationId="{DF7151AB-D157-D1AC-38F1-E2C9DB6EFF5D}"/>
          </ac:spMkLst>
        </pc:spChg>
        <pc:picChg chg="add del mod ord">
          <ac:chgData name="Meghana Reddy" userId="13170b5fc3c1a764" providerId="LiveId" clId="{23467AC0-26B3-4505-9BC3-738FACA10161}" dt="2024-01-26T08:40:27.570" v="3059" actId="478"/>
          <ac:picMkLst>
            <pc:docMk/>
            <pc:sldMk cId="1430174285" sldId="272"/>
            <ac:picMk id="18" creationId="{C3361D19-1713-6D36-5219-C46557FDE2CC}"/>
          </ac:picMkLst>
        </pc:picChg>
        <pc:picChg chg="add mod ord">
          <ac:chgData name="Meghana Reddy" userId="13170b5fc3c1a764" providerId="LiveId" clId="{23467AC0-26B3-4505-9BC3-738FACA10161}" dt="2024-01-26T08:43:10.775" v="3073" actId="1076"/>
          <ac:picMkLst>
            <pc:docMk/>
            <pc:sldMk cId="1430174285" sldId="272"/>
            <ac:picMk id="22" creationId="{7BE8C981-29E1-5DF8-85C7-60F8A111F492}"/>
          </ac:picMkLst>
        </pc:picChg>
        <pc:picChg chg="add mod">
          <ac:chgData name="Meghana Reddy" userId="13170b5fc3c1a764" providerId="LiveId" clId="{23467AC0-26B3-4505-9BC3-738FACA10161}" dt="2024-01-26T08:45:19.588" v="3079" actId="1076"/>
          <ac:picMkLst>
            <pc:docMk/>
            <pc:sldMk cId="1430174285" sldId="272"/>
            <ac:picMk id="24" creationId="{D79DA338-7AF8-8B3E-D829-B3B04DE5E33F}"/>
          </ac:picMkLst>
        </pc:picChg>
        <pc:picChg chg="add mod">
          <ac:chgData name="Meghana Reddy" userId="13170b5fc3c1a764" providerId="LiveId" clId="{23467AC0-26B3-4505-9BC3-738FACA10161}" dt="2024-01-26T08:45:26.172" v="3081" actId="1076"/>
          <ac:picMkLst>
            <pc:docMk/>
            <pc:sldMk cId="1430174285" sldId="272"/>
            <ac:picMk id="25" creationId="{1D381D55-B2C8-4C58-F4EF-0BA440E7EA56}"/>
          </ac:picMkLst>
        </pc:picChg>
        <pc:picChg chg="add mod">
          <ac:chgData name="Meghana Reddy" userId="13170b5fc3c1a764" providerId="LiveId" clId="{23467AC0-26B3-4505-9BC3-738FACA10161}" dt="2024-01-26T08:45:35.433" v="3083" actId="1076"/>
          <ac:picMkLst>
            <pc:docMk/>
            <pc:sldMk cId="1430174285" sldId="272"/>
            <ac:picMk id="26" creationId="{A4729973-B30A-A094-F69F-A6D209F369CC}"/>
          </ac:picMkLst>
        </pc:picChg>
        <pc:picChg chg="add mod">
          <ac:chgData name="Meghana Reddy" userId="13170b5fc3c1a764" providerId="LiveId" clId="{23467AC0-26B3-4505-9BC3-738FACA10161}" dt="2024-01-26T08:45:41.455" v="3085" actId="1076"/>
          <ac:picMkLst>
            <pc:docMk/>
            <pc:sldMk cId="1430174285" sldId="272"/>
            <ac:picMk id="27" creationId="{1BCE333A-07EB-F570-3194-01E875CA7DEF}"/>
          </ac:picMkLst>
        </pc:picChg>
        <pc:picChg chg="add mod">
          <ac:chgData name="Meghana Reddy" userId="13170b5fc3c1a764" providerId="LiveId" clId="{23467AC0-26B3-4505-9BC3-738FACA10161}" dt="2024-01-26T08:46:12.336" v="3092" actId="14100"/>
          <ac:picMkLst>
            <pc:docMk/>
            <pc:sldMk cId="1430174285" sldId="272"/>
            <ac:picMk id="28" creationId="{CEF769E4-20CF-8D83-293E-2A100AFF4081}"/>
          </ac:picMkLst>
        </pc:picChg>
        <pc:picChg chg="add mod">
          <ac:chgData name="Meghana Reddy" userId="13170b5fc3c1a764" providerId="LiveId" clId="{23467AC0-26B3-4505-9BC3-738FACA10161}" dt="2024-01-26T08:46:25.548" v="3096" actId="14100"/>
          <ac:picMkLst>
            <pc:docMk/>
            <pc:sldMk cId="1430174285" sldId="272"/>
            <ac:picMk id="29" creationId="{F076924B-DA25-F3C2-6356-BD5E1A9C2EC8}"/>
          </ac:picMkLst>
        </pc:picChg>
        <pc:picChg chg="add mod">
          <ac:chgData name="Meghana Reddy" userId="13170b5fc3c1a764" providerId="LiveId" clId="{23467AC0-26B3-4505-9BC3-738FACA10161}" dt="2024-01-26T08:46:39.743" v="3099" actId="14100"/>
          <ac:picMkLst>
            <pc:docMk/>
            <pc:sldMk cId="1430174285" sldId="272"/>
            <ac:picMk id="30" creationId="{D0970EF0-C468-1B69-2B4F-6FACC21C00F0}"/>
          </ac:picMkLst>
        </pc:picChg>
        <pc:picChg chg="add mod">
          <ac:chgData name="Meghana Reddy" userId="13170b5fc3c1a764" providerId="LiveId" clId="{23467AC0-26B3-4505-9BC3-738FACA10161}" dt="2024-01-26T08:46:55.871" v="3103" actId="14100"/>
          <ac:picMkLst>
            <pc:docMk/>
            <pc:sldMk cId="1430174285" sldId="272"/>
            <ac:picMk id="31" creationId="{2CCCF93B-3EEF-929D-1D36-0765AA9295C6}"/>
          </ac:picMkLst>
        </pc:picChg>
        <pc:picChg chg="add mod">
          <ac:chgData name="Meghana Reddy" userId="13170b5fc3c1a764" providerId="LiveId" clId="{23467AC0-26B3-4505-9BC3-738FACA10161}" dt="2024-01-26T08:47:04.112" v="3105" actId="1076"/>
          <ac:picMkLst>
            <pc:docMk/>
            <pc:sldMk cId="1430174285" sldId="272"/>
            <ac:picMk id="32" creationId="{3F955B68-E784-7DC3-0C80-8CA0849EDA93}"/>
          </ac:picMkLst>
        </pc:picChg>
        <pc:picChg chg="add mod">
          <ac:chgData name="Meghana Reddy" userId="13170b5fc3c1a764" providerId="LiveId" clId="{23467AC0-26B3-4505-9BC3-738FACA10161}" dt="2024-01-26T08:47:19.807" v="3107" actId="1076"/>
          <ac:picMkLst>
            <pc:docMk/>
            <pc:sldMk cId="1430174285" sldId="272"/>
            <ac:picMk id="33" creationId="{1E23B99E-FAEA-F475-38B8-CC9578DA1675}"/>
          </ac:picMkLst>
        </pc:picChg>
        <pc:picChg chg="add mod">
          <ac:chgData name="Meghana Reddy" userId="13170b5fc3c1a764" providerId="LiveId" clId="{23467AC0-26B3-4505-9BC3-738FACA10161}" dt="2024-01-26T08:48:01.895" v="3109" actId="1076"/>
          <ac:picMkLst>
            <pc:docMk/>
            <pc:sldMk cId="1430174285" sldId="272"/>
            <ac:picMk id="35" creationId="{5CB02AA4-E65C-D382-AAD3-67F15465D1A3}"/>
          </ac:picMkLst>
        </pc:picChg>
        <pc:picChg chg="add mod">
          <ac:chgData name="Meghana Reddy" userId="13170b5fc3c1a764" providerId="LiveId" clId="{23467AC0-26B3-4505-9BC3-738FACA10161}" dt="2024-01-26T08:48:10.468" v="3111" actId="1076"/>
          <ac:picMkLst>
            <pc:docMk/>
            <pc:sldMk cId="1430174285" sldId="272"/>
            <ac:picMk id="36" creationId="{1395B378-F056-3508-4967-94FD55D9D053}"/>
          </ac:picMkLst>
        </pc:picChg>
      </pc:sldChg>
      <pc:sldChg chg="addSp delSp modSp new mod modClrScheme chgLayout">
        <pc:chgData name="Meghana Reddy" userId="13170b5fc3c1a764" providerId="LiveId" clId="{23467AC0-26B3-4505-9BC3-738FACA10161}" dt="2024-01-26T08:56:30.170" v="3186" actId="1076"/>
        <pc:sldMkLst>
          <pc:docMk/>
          <pc:sldMk cId="3658460204" sldId="273"/>
        </pc:sldMkLst>
        <pc:spChg chg="del">
          <ac:chgData name="Meghana Reddy" userId="13170b5fc3c1a764" providerId="LiveId" clId="{23467AC0-26B3-4505-9BC3-738FACA10161}" dt="2024-01-26T08:53:10.898" v="3123" actId="700"/>
          <ac:spMkLst>
            <pc:docMk/>
            <pc:sldMk cId="3658460204" sldId="273"/>
            <ac:spMk id="2" creationId="{1DC2DF62-8299-7132-56BE-EC4041DF2447}"/>
          </ac:spMkLst>
        </pc:spChg>
        <pc:spChg chg="del">
          <ac:chgData name="Meghana Reddy" userId="13170b5fc3c1a764" providerId="LiveId" clId="{23467AC0-26B3-4505-9BC3-738FACA10161}" dt="2024-01-26T08:52:47.780" v="3119" actId="478"/>
          <ac:spMkLst>
            <pc:docMk/>
            <pc:sldMk cId="3658460204" sldId="273"/>
            <ac:spMk id="3" creationId="{C213556F-7AD9-97DB-03A9-64A704684EA2}"/>
          </ac:spMkLst>
        </pc:spChg>
        <pc:spChg chg="add mod">
          <ac:chgData name="Meghana Reddy" userId="13170b5fc3c1a764" providerId="LiveId" clId="{23467AC0-26B3-4505-9BC3-738FACA10161}" dt="2024-01-26T08:55:03.009" v="3161" actId="207"/>
          <ac:spMkLst>
            <pc:docMk/>
            <pc:sldMk cId="3658460204" sldId="273"/>
            <ac:spMk id="6" creationId="{C7F350CE-65F3-483A-6DD4-BE402849B6DF}"/>
          </ac:spMkLst>
        </pc:spChg>
        <pc:picChg chg="add mod">
          <ac:chgData name="Meghana Reddy" userId="13170b5fc3c1a764" providerId="LiveId" clId="{23467AC0-26B3-4505-9BC3-738FACA10161}" dt="2024-01-26T08:56:30.170" v="3186" actId="1076"/>
          <ac:picMkLst>
            <pc:docMk/>
            <pc:sldMk cId="3658460204" sldId="273"/>
            <ac:picMk id="5" creationId="{968ED73C-51C6-9EFE-F9B3-8760BBCE2216}"/>
          </ac:picMkLst>
        </pc:picChg>
      </pc:sldChg>
      <pc:sldChg chg="addSp modSp new mod">
        <pc:chgData name="Meghana Reddy" userId="13170b5fc3c1a764" providerId="LiveId" clId="{23467AC0-26B3-4505-9BC3-738FACA10161}" dt="2024-01-26T08:56:24.721" v="3185" actId="1076"/>
        <pc:sldMkLst>
          <pc:docMk/>
          <pc:sldMk cId="2736980750" sldId="274"/>
        </pc:sldMkLst>
        <pc:spChg chg="add mod">
          <ac:chgData name="Meghana Reddy" userId="13170b5fc3c1a764" providerId="LiveId" clId="{23467AC0-26B3-4505-9BC3-738FACA10161}" dt="2024-01-26T08:55:45.396" v="3183" actId="20577"/>
          <ac:spMkLst>
            <pc:docMk/>
            <pc:sldMk cId="2736980750" sldId="274"/>
            <ac:spMk id="2" creationId="{A482BB6E-DFFF-EB6B-AF6B-440FE2733613}"/>
          </ac:spMkLst>
        </pc:spChg>
        <pc:picChg chg="add mod">
          <ac:chgData name="Meghana Reddy" userId="13170b5fc3c1a764" providerId="LiveId" clId="{23467AC0-26B3-4505-9BC3-738FACA10161}" dt="2024-01-26T08:56:24.721" v="3185" actId="1076"/>
          <ac:picMkLst>
            <pc:docMk/>
            <pc:sldMk cId="2736980750" sldId="274"/>
            <ac:picMk id="4" creationId="{C081957B-EB9D-F62C-F7BC-B7F801609834}"/>
          </ac:picMkLst>
        </pc:picChg>
      </pc:sldChg>
      <pc:sldChg chg="addSp modSp new mod">
        <pc:chgData name="Meghana Reddy" userId="13170b5fc3c1a764" providerId="LiveId" clId="{23467AC0-26B3-4505-9BC3-738FACA10161}" dt="2024-01-26T08:57:34.082" v="3215" actId="1076"/>
        <pc:sldMkLst>
          <pc:docMk/>
          <pc:sldMk cId="3582158826" sldId="275"/>
        </pc:sldMkLst>
        <pc:spChg chg="add mod">
          <ac:chgData name="Meghana Reddy" userId="13170b5fc3c1a764" providerId="LiveId" clId="{23467AC0-26B3-4505-9BC3-738FACA10161}" dt="2024-01-26T08:56:51.191" v="3213" actId="20577"/>
          <ac:spMkLst>
            <pc:docMk/>
            <pc:sldMk cId="3582158826" sldId="275"/>
            <ac:spMk id="2" creationId="{8BFCA23D-BE3A-16C0-E8BE-0F075F68097B}"/>
          </ac:spMkLst>
        </pc:spChg>
        <pc:picChg chg="add mod">
          <ac:chgData name="Meghana Reddy" userId="13170b5fc3c1a764" providerId="LiveId" clId="{23467AC0-26B3-4505-9BC3-738FACA10161}" dt="2024-01-26T08:57:34.082" v="3215" actId="1076"/>
          <ac:picMkLst>
            <pc:docMk/>
            <pc:sldMk cId="3582158826" sldId="275"/>
            <ac:picMk id="4" creationId="{9088C5CE-B062-DC80-0B96-038D8A1D9E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328E-3727-C6EF-4B3F-9C540A214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527" y="1763487"/>
            <a:ext cx="8825658" cy="1492898"/>
          </a:xfrm>
        </p:spPr>
        <p:txBody>
          <a:bodyPr/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E-COMMERCE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294F0-3D78-46CD-4DF1-8296E7C390AB}"/>
              </a:ext>
            </a:extLst>
          </p:cNvPr>
          <p:cNvSpPr txBox="1"/>
          <p:nvPr/>
        </p:nvSpPr>
        <p:spPr>
          <a:xfrm>
            <a:off x="1975499" y="3601616"/>
            <a:ext cx="789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FOR CUSTOMER BENEFITS AND REWARDS</a:t>
            </a:r>
          </a:p>
        </p:txBody>
      </p:sp>
    </p:spTree>
    <p:extLst>
      <p:ext uri="{BB962C8B-B14F-4D97-AF65-F5344CB8AC3E}">
        <p14:creationId xmlns:p14="http://schemas.microsoft.com/office/powerpoint/2010/main" val="242373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8983-0950-EFA5-B1BF-90A0F563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2" y="1295400"/>
            <a:ext cx="3601617" cy="962608"/>
          </a:xfrm>
        </p:spPr>
        <p:txBody>
          <a:bodyPr/>
          <a:lstStyle/>
          <a:p>
            <a:r>
              <a:rPr lang="en-US" dirty="0"/>
              <a:t>Customer Loyalty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A5D21-1FEF-0EEB-C47A-6E23838C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761" y="2519266"/>
            <a:ext cx="3601617" cy="35056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company go for customer loyalty program to encourage customers engaging them to purchase more.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Grouping the customers by their spending value, 85.21% customers spend low compared to others. 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their high revenue, these products have low average discount value. Giving discounts to these products will drive sales and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C104-3101-BE39-674C-2937CBED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76" y="503543"/>
            <a:ext cx="4883094" cy="274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6040A-7447-4214-17C2-DB2E09FF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76" y="3393128"/>
            <a:ext cx="496824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1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8ED73C-51C6-9EFE-F9B3-8760BBCE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1324947"/>
            <a:ext cx="10021168" cy="51012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F350CE-65F3-483A-6DD4-BE402849B6DF}"/>
              </a:ext>
            </a:extLst>
          </p:cNvPr>
          <p:cNvSpPr/>
          <p:nvPr/>
        </p:nvSpPr>
        <p:spPr>
          <a:xfrm>
            <a:off x="2939143" y="205273"/>
            <a:ext cx="5131837" cy="590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– MAIN TAB</a:t>
            </a:r>
          </a:p>
        </p:txBody>
      </p:sp>
    </p:spTree>
    <p:extLst>
      <p:ext uri="{BB962C8B-B14F-4D97-AF65-F5344CB8AC3E}">
        <p14:creationId xmlns:p14="http://schemas.microsoft.com/office/powerpoint/2010/main" val="36584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82BB6E-DFFF-EB6B-AF6B-440FE2733613}"/>
              </a:ext>
            </a:extLst>
          </p:cNvPr>
          <p:cNvSpPr/>
          <p:nvPr/>
        </p:nvSpPr>
        <p:spPr>
          <a:xfrm>
            <a:off x="2939143" y="205273"/>
            <a:ext cx="5131837" cy="590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1957B-EB9D-F62C-F7BC-B7F80160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7" y="1371609"/>
            <a:ext cx="9998306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FCA23D-BE3A-16C0-E8BE-0F075F68097B}"/>
              </a:ext>
            </a:extLst>
          </p:cNvPr>
          <p:cNvSpPr/>
          <p:nvPr/>
        </p:nvSpPr>
        <p:spPr>
          <a:xfrm>
            <a:off x="2939143" y="205273"/>
            <a:ext cx="5131837" cy="590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PRODUCT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8C5CE-B062-DC80-0B96-038D8A1D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1356368"/>
            <a:ext cx="9990686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9925-98BC-5514-DC8E-F2E02977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562B5B"/>
                </a:solidFill>
              </a:rPr>
              <a:t>THANK YOU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6BCE223-629A-1CE3-63CD-4790B0B65444}"/>
              </a:ext>
            </a:extLst>
          </p:cNvPr>
          <p:cNvSpPr/>
          <p:nvPr/>
        </p:nvSpPr>
        <p:spPr>
          <a:xfrm rot="16200000">
            <a:off x="8927068" y="3097762"/>
            <a:ext cx="816429" cy="662474"/>
          </a:xfrm>
          <a:prstGeom prst="triangle">
            <a:avLst/>
          </a:prstGeom>
          <a:solidFill>
            <a:srgbClr val="B31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F76F-15DC-5BC0-E90A-AF8CCE6E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F686-3587-D63B-10D4-77C7471C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52271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KPIS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AE60-5940-5674-9E47-7782C550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D3AC-79ED-F02E-884C-F79E2C4F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0688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Amazon, an E-commerce company currently performing well. The stakeholders wish to maintain this level of performance and seek an improvement with new strategies.</a:t>
            </a:r>
          </a:p>
          <a:p>
            <a:pPr marL="0" indent="0" algn="just">
              <a:buNone/>
            </a:pPr>
            <a:endParaRPr lang="en-GB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algn="just"/>
            <a:r>
              <a:rPr lang="en-GB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Other than discounts and Prime membership perks, the company wants additional methods to identify and reward customers and enhance their shopping experience.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9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B34A-41E3-848E-78FF-65CA16BE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005B-69DB-E33F-FBF0-8C2C11F3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15348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DISTRIBUTION ANALYSIS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AND GEOGRAPHICAL ANALYSIS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ANALYSIS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ANALYSIS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SERVICE ANALYSIS</a:t>
            </a:r>
          </a:p>
        </p:txBody>
      </p:sp>
    </p:spTree>
    <p:extLst>
      <p:ext uri="{BB962C8B-B14F-4D97-AF65-F5344CB8AC3E}">
        <p14:creationId xmlns:p14="http://schemas.microsoft.com/office/powerpoint/2010/main" val="291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24806AF-0628-FDC9-D98D-F00653CC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PERFORMING INDICATORS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E8C981-29E1-5DF8-85C7-60F8A111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93" y="632018"/>
            <a:ext cx="1976353" cy="1390263"/>
          </a:xfrm>
          <a:prstGeom prst="rect">
            <a:avLst/>
          </a:prstGeom>
        </p:spPr>
      </p:pic>
      <p:pic>
        <p:nvPicPr>
          <p:cNvPr id="28" name="image14.png">
            <a:extLst>
              <a:ext uri="{FF2B5EF4-FFF2-40B4-BE49-F238E27FC236}">
                <a16:creationId xmlns:a16="http://schemas.microsoft.com/office/drawing/2014/main" id="{CEF769E4-20CF-8D83-293E-2A100AFF408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66103" y="2303877"/>
            <a:ext cx="1956998" cy="941517"/>
          </a:xfrm>
          <a:prstGeom prst="rect">
            <a:avLst/>
          </a:prstGeom>
          <a:ln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76924B-DA25-F3C2-6356-BD5E1A9C2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104" y="3429000"/>
            <a:ext cx="1956997" cy="941517"/>
          </a:xfrm>
          <a:prstGeom prst="rect">
            <a:avLst/>
          </a:prstGeom>
        </p:spPr>
      </p:pic>
      <p:pic>
        <p:nvPicPr>
          <p:cNvPr id="30" name="image3.png">
            <a:extLst>
              <a:ext uri="{FF2B5EF4-FFF2-40B4-BE49-F238E27FC236}">
                <a16:creationId xmlns:a16="http://schemas.microsoft.com/office/drawing/2014/main" id="{D0970EF0-C468-1B69-2B4F-6FACC21C00F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766104" y="4588261"/>
            <a:ext cx="1956997" cy="857250"/>
          </a:xfrm>
          <a:prstGeom prst="rect">
            <a:avLst/>
          </a:prstGeom>
          <a:ln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23B99E-FAEA-F475-38B8-CC9578DA1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486" y="2408518"/>
            <a:ext cx="2446122" cy="12269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CB02AA4-E65C-D382-AAD3-67F15465D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3486" y="4263293"/>
            <a:ext cx="2446122" cy="937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F24F0-516D-054A-D6B4-AA8441853874}"/>
              </a:ext>
            </a:extLst>
          </p:cNvPr>
          <p:cNvSpPr txBox="1"/>
          <p:nvPr/>
        </p:nvSpPr>
        <p:spPr>
          <a:xfrm>
            <a:off x="522514" y="2306658"/>
            <a:ext cx="287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total revenue generated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AFC87-8A45-00F3-7FCB-1F22E7ADD044}"/>
              </a:ext>
            </a:extLst>
          </p:cNvPr>
          <p:cNvSpPr txBox="1"/>
          <p:nvPr/>
        </p:nvSpPr>
        <p:spPr>
          <a:xfrm>
            <a:off x="522514" y="3576234"/>
            <a:ext cx="287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total number of Unique Customers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19044-F13E-4D60-7BE7-1CB63128A714}"/>
              </a:ext>
            </a:extLst>
          </p:cNvPr>
          <p:cNvSpPr txBox="1"/>
          <p:nvPr/>
        </p:nvSpPr>
        <p:spPr>
          <a:xfrm>
            <a:off x="522514" y="4743357"/>
            <a:ext cx="287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Unique Products that are sold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BE116-853D-B503-FD2D-C35523FF8F96}"/>
              </a:ext>
            </a:extLst>
          </p:cNvPr>
          <p:cNvSpPr txBox="1"/>
          <p:nvPr/>
        </p:nvSpPr>
        <p:spPr>
          <a:xfrm>
            <a:off x="410547" y="5669301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Delivery Time taken to deliver the products.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13B7C-70A4-F3BE-A81E-BB10E64A4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6103" y="5663255"/>
            <a:ext cx="1943268" cy="905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18EFA1-22A1-FA11-DB81-D8C02747BAD9}"/>
              </a:ext>
            </a:extLst>
          </p:cNvPr>
          <p:cNvSpPr txBox="1"/>
          <p:nvPr/>
        </p:nvSpPr>
        <p:spPr>
          <a:xfrm>
            <a:off x="6265275" y="2408518"/>
            <a:ext cx="235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Overall Average Rating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71475-E712-337A-B198-473B672E967C}"/>
              </a:ext>
            </a:extLst>
          </p:cNvPr>
          <p:cNvSpPr txBox="1"/>
          <p:nvPr/>
        </p:nvSpPr>
        <p:spPr>
          <a:xfrm>
            <a:off x="6092862" y="4263293"/>
            <a:ext cx="2528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Number of Order Quantity.</a:t>
            </a:r>
          </a:p>
        </p:txBody>
      </p:sp>
    </p:spTree>
    <p:extLst>
      <p:ext uri="{BB962C8B-B14F-4D97-AF65-F5344CB8AC3E}">
        <p14:creationId xmlns:p14="http://schemas.microsoft.com/office/powerpoint/2010/main" val="14301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40AE-AC67-7516-15BA-D8822F7D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709127"/>
            <a:ext cx="3760236" cy="1614195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Distribution Analysis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FDD102-5BF9-503A-2626-677FE7EA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341" y="456942"/>
            <a:ext cx="4625741" cy="249153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A359-F33F-87A5-E8DE-460D30D3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118" y="2453951"/>
            <a:ext cx="3648270" cy="379755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revenue distribution, we can understand which product contributing more to the revenue and also in which year revenue generated more.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 </a:t>
            </a:r>
          </a:p>
          <a:p>
            <a:pPr algn="just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generated in the year 2020 is more compared to previous years.</a:t>
            </a:r>
          </a:p>
          <a:p>
            <a:pPr algn="just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revenue generated product is Canon EOS 600D 18MP DSLR Camera- Black with 13.9M sales.</a:t>
            </a:r>
          </a:p>
          <a:p>
            <a:pPr lvl="1"/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D13EF-4FD8-B283-EBED-FA2A551A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42" y="3053080"/>
            <a:ext cx="46253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D6DEDD-957E-F369-22BE-8189076B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951722"/>
            <a:ext cx="3741576" cy="1054360"/>
          </a:xfrm>
        </p:spPr>
        <p:txBody>
          <a:bodyPr/>
          <a:lstStyle/>
          <a:p>
            <a:r>
              <a:rPr lang="en-US" dirty="0"/>
              <a:t>Periodic And Geographical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D0FD23-94FF-7549-BB0A-F6CFAE7E9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7118" y="2332654"/>
            <a:ext cx="3741576" cy="369222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and Geographic analysis will help to devise target marketing and distribution strategies.</a:t>
            </a:r>
          </a:p>
          <a:p>
            <a:pPr algn="just"/>
            <a:endParaRPr lang="en-US" sz="1600" dirty="0">
              <a:solidFill>
                <a:srgbClr val="B311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sales value dropped for February, June and September.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America and African regions are contributing more to revenue.</a:t>
            </a:r>
          </a:p>
          <a:p>
            <a:pPr algn="just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America is the least revenue contributing region.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3FA1CB-2282-B5A0-FED6-53A98ECF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669" y="3071566"/>
            <a:ext cx="4922947" cy="287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0B487-6284-A47D-C4A2-D405C595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69" y="486987"/>
            <a:ext cx="4922947" cy="23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2F561-BF04-C4D5-09E3-B383CE41E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463" y="2323322"/>
            <a:ext cx="3900197" cy="3701557"/>
          </a:xfrm>
        </p:spPr>
        <p:txBody>
          <a:bodyPr/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product analysis, we can see the Most popular products and underperform products.</a:t>
            </a:r>
          </a:p>
          <a:p>
            <a:pPr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algn="just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see a clear distinction between the most popular, enjoying customer preference with high sales, and the underperforming products, indicating areas that may need targeted marketing efforts to enhance their overall sales. </a:t>
            </a:r>
          </a:p>
          <a:p>
            <a:pPr algn="just"/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49E3467-3250-5A3D-32A7-8287BB7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6" y="1295400"/>
            <a:ext cx="3257648" cy="785327"/>
          </a:xfrm>
        </p:spPr>
        <p:txBody>
          <a:bodyPr/>
          <a:lstStyle/>
          <a:p>
            <a:r>
              <a:rPr lang="en-US" dirty="0"/>
              <a:t>Product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6DE2B-508C-C1D7-F4BF-9AA31526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50" y="718457"/>
            <a:ext cx="5019868" cy="2393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07056-2784-10DB-A6FB-EBDC0346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50" y="3373016"/>
            <a:ext cx="5019868" cy="27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D266-4855-F504-EAE8-9156D007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1295400"/>
            <a:ext cx="3704253" cy="990600"/>
          </a:xfrm>
        </p:spPr>
        <p:txBody>
          <a:bodyPr/>
          <a:lstStyle/>
          <a:p>
            <a:r>
              <a:rPr lang="en-US" dirty="0"/>
              <a:t>Customer Satisfaction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18D1D-649A-0ECA-61DF-847F99975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788" y="2509936"/>
            <a:ext cx="3928187" cy="351494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will help to understand how they are interested in the platform and how happy they are with shopping experience.</a:t>
            </a:r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rating given by customers is 2.73, which is above average.</a:t>
            </a:r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gave 4 &amp; 5 rating for low unit price products </a:t>
            </a:r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less Delivery time, the ratings are very good compared to high delivery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C6A74-965A-FCDC-BBC5-93B5DFAD3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256" y="566688"/>
            <a:ext cx="5189538" cy="2695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9077B-10CB-0C6B-859B-E28BD70C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56" y="3418572"/>
            <a:ext cx="5189538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3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1942</TotalTime>
  <Words>424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AMAZON E-COMMERCE</vt:lpstr>
      <vt:lpstr>AGENDA</vt:lpstr>
      <vt:lpstr>PROBLEM STATEMENT</vt:lpstr>
      <vt:lpstr>APPROACH</vt:lpstr>
      <vt:lpstr>KEY PERFORMING INDICATORS</vt:lpstr>
      <vt:lpstr>Revenue Distribution Analysis </vt:lpstr>
      <vt:lpstr>Periodic And Geographical Analysis</vt:lpstr>
      <vt:lpstr>Product Analysis</vt:lpstr>
      <vt:lpstr>Customer Satisfaction Analysis</vt:lpstr>
      <vt:lpstr>Customer Loyalty Program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E-COMMERCE</dc:title>
  <dc:creator>Meghana Reddy</dc:creator>
  <cp:lastModifiedBy>Meghana Reddy</cp:lastModifiedBy>
  <cp:revision>6</cp:revision>
  <dcterms:created xsi:type="dcterms:W3CDTF">2024-01-18T15:03:31Z</dcterms:created>
  <dcterms:modified xsi:type="dcterms:W3CDTF">2024-01-30T16:03:09Z</dcterms:modified>
</cp:coreProperties>
</file>