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5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5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5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52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9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2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6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4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4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79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Training HTML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6503" y="5191432"/>
            <a:ext cx="2782529" cy="828368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Name: M. Meghana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Date: </a:t>
            </a:r>
            <a:r>
              <a:rPr lang="en-US" dirty="0"/>
              <a:t>03-05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Concepts: </a:t>
            </a:r>
            <a:r>
              <a:rPr dirty="0"/>
              <a:t>Data Structures, Concepts of OOPS,</a:t>
            </a:r>
            <a:r>
              <a:rPr lang="en-US" dirty="0"/>
              <a:t> Git</a:t>
            </a:r>
            <a:r>
              <a:rPr dirty="0"/>
              <a:t> commands</a:t>
            </a:r>
            <a:endParaRPr lang="en-US" dirty="0"/>
          </a:p>
          <a:p>
            <a:endParaRPr lang="en-IN" dirty="0"/>
          </a:p>
          <a:p>
            <a:r>
              <a:rPr lang="en-IN" dirty="0"/>
              <a:t>Data Structure:- Sorting Algorithm :Bubble, Selection, Insertion.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Searching Algorithms :</a:t>
            </a:r>
            <a:r>
              <a:rPr lang="en-IN" dirty="0" err="1"/>
              <a:t>LinearSearch</a:t>
            </a:r>
            <a:r>
              <a:rPr lang="en-IN" dirty="0"/>
              <a:t>, </a:t>
            </a:r>
            <a:r>
              <a:rPr lang="en-IN" dirty="0" err="1"/>
              <a:t>BinarySearch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Queues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Stack.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OOPS: Classes, Inheritance, Encapsulation, Abstraction, Polymorphism.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Date: </a:t>
            </a:r>
            <a:r>
              <a:rPr lang="en-US" dirty="0"/>
              <a:t>04-05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Concepts: </a:t>
            </a:r>
            <a:r>
              <a:rPr dirty="0"/>
              <a:t>Created sample Login page using various html </a:t>
            </a:r>
            <a:r>
              <a:rPr dirty="0" err="1"/>
              <a:t>tags,css</a:t>
            </a:r>
            <a:r>
              <a:rPr dirty="0"/>
              <a:t> and </a:t>
            </a:r>
            <a:r>
              <a:rPr dirty="0" err="1"/>
              <a:t>javascript</a:t>
            </a:r>
            <a:r>
              <a:rPr lang="en-US" dirty="0"/>
              <a:t> using form elements. 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Date: 21-04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28800"/>
            <a:ext cx="6386682" cy="4191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sz="6800" dirty="0"/>
              <a:t>- </a:t>
            </a:r>
            <a:r>
              <a:rPr sz="8000" dirty="0"/>
              <a:t>HTTP Methods:</a:t>
            </a:r>
            <a:r>
              <a:rPr lang="en-US" sz="8000" dirty="0"/>
              <a:t> CRUD OPERATIONS</a:t>
            </a:r>
            <a:endParaRPr sz="8000" dirty="0"/>
          </a:p>
          <a:p>
            <a:r>
              <a:rPr sz="8000" dirty="0"/>
              <a:t>  - GET</a:t>
            </a:r>
            <a:endParaRPr lang="en-US" sz="8000" dirty="0"/>
          </a:p>
          <a:p>
            <a:r>
              <a:rPr sz="8000" dirty="0"/>
              <a:t>  - POST</a:t>
            </a:r>
          </a:p>
          <a:p>
            <a:r>
              <a:rPr sz="8000" dirty="0"/>
              <a:t>  - UPDATE/PATCH</a:t>
            </a:r>
          </a:p>
          <a:p>
            <a:r>
              <a:rPr sz="8000" dirty="0"/>
              <a:t>  - DELETE</a:t>
            </a:r>
            <a:endParaRPr lang="en-US" sz="8000" dirty="0"/>
          </a:p>
          <a:p>
            <a:r>
              <a:rPr sz="8000" dirty="0"/>
              <a:t>- </a:t>
            </a:r>
            <a:r>
              <a:rPr lang="en-IN" sz="8000" dirty="0"/>
              <a:t>- GitHub Overview:</a:t>
            </a:r>
          </a:p>
          <a:p>
            <a:pPr marL="0" indent="0">
              <a:buNone/>
            </a:pPr>
            <a:r>
              <a:rPr lang="en-US" sz="8000" dirty="0"/>
              <a:t>  </a:t>
            </a:r>
            <a:r>
              <a:rPr sz="8000" dirty="0"/>
              <a:t>Repository</a:t>
            </a:r>
            <a:endParaRPr lang="en-US" sz="8000" dirty="0"/>
          </a:p>
          <a:p>
            <a:pPr marL="0" indent="0">
              <a:buNone/>
            </a:pPr>
            <a:r>
              <a:rPr sz="8000" dirty="0"/>
              <a:t>  - Clone</a:t>
            </a:r>
            <a:endParaRPr lang="en-US" sz="8000" dirty="0"/>
          </a:p>
          <a:p>
            <a:pPr marL="0" indent="0">
              <a:buNone/>
            </a:pPr>
            <a:r>
              <a:rPr sz="8000" dirty="0"/>
              <a:t>  - Local vs Global</a:t>
            </a:r>
            <a:endParaRPr lang="en-US" sz="8000" dirty="0"/>
          </a:p>
          <a:p>
            <a:pPr marL="0" indent="0">
              <a:buNone/>
            </a:pPr>
            <a:r>
              <a:rPr sz="8000" dirty="0"/>
              <a:t>  - GitHub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Date: 22-04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Concepts:</a:t>
            </a:r>
          </a:p>
          <a:p>
            <a:r>
              <a:rPr dirty="0"/>
              <a:t>- VS Code: Lightweight, open-source code editor with support for extensions.</a:t>
            </a:r>
          </a:p>
          <a:p>
            <a:r>
              <a:rPr dirty="0"/>
              <a:t>- Java: High-level, class-based, object-oriented programming language.</a:t>
            </a:r>
          </a:p>
          <a:p>
            <a:r>
              <a:rPr dirty="0"/>
              <a:t>- Node.js: JavaScript runtime environment for server-side scripting.</a:t>
            </a:r>
          </a:p>
          <a:p>
            <a:r>
              <a:rPr dirty="0"/>
              <a:t>- Python: Easy-to-learn language, popular for web development, automation, and AI.</a:t>
            </a:r>
          </a:p>
          <a:p>
            <a:r>
              <a:rPr dirty="0"/>
              <a:t>- Installations: Installing development environments and dependencies for each language/tool.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Date: 23-04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872" y="1976284"/>
            <a:ext cx="6345260" cy="4043516"/>
          </a:xfrm>
        </p:spPr>
        <p:txBody>
          <a:bodyPr>
            <a:normAutofit fontScale="25000" lnSpcReduction="20000"/>
          </a:bodyPr>
          <a:lstStyle/>
          <a:p>
            <a:r>
              <a:rPr sz="9600" dirty="0"/>
              <a:t>Concepts:</a:t>
            </a:r>
          </a:p>
          <a:p>
            <a:r>
              <a:rPr sz="6400" dirty="0"/>
              <a:t>- Web Applications:</a:t>
            </a:r>
          </a:p>
          <a:p>
            <a:r>
              <a:rPr sz="6400" dirty="0"/>
              <a:t>  - Frontend: The visible part of the web (HTML, CSS, JavaScript).</a:t>
            </a:r>
          </a:p>
          <a:p>
            <a:r>
              <a:rPr sz="6400" dirty="0"/>
              <a:t>  - Backend: Server-side logic and databases.</a:t>
            </a:r>
          </a:p>
          <a:p>
            <a:r>
              <a:rPr sz="6400" dirty="0"/>
              <a:t>  - Types of Databases: SQL (MySQL, PostgreSQL) and NoSQL (MongoDB).</a:t>
            </a:r>
          </a:p>
          <a:p>
            <a:r>
              <a:rPr sz="6400" dirty="0"/>
              <a:t>  - DOM: Document Object Model represents page structure.</a:t>
            </a:r>
          </a:p>
          <a:p>
            <a:r>
              <a:rPr sz="6400" dirty="0"/>
              <a:t>  - Loose Coupling: Components interact with minimal dependencies.</a:t>
            </a:r>
          </a:p>
          <a:p>
            <a:r>
              <a:rPr sz="6400" dirty="0"/>
              <a:t>  - Synchronous vs Asynchronous: Sync waits for tasks, async runs independently.</a:t>
            </a:r>
          </a:p>
          <a:p>
            <a:pPr marL="0" indent="0">
              <a:buNone/>
            </a:pPr>
            <a:r>
              <a:rPr sz="6400" dirty="0"/>
              <a:t>- AI Tools:</a:t>
            </a:r>
          </a:p>
          <a:p>
            <a:r>
              <a:rPr sz="6400" dirty="0"/>
              <a:t>  - Cursor AI: AI-powered coding assistant.</a:t>
            </a:r>
          </a:p>
          <a:p>
            <a:r>
              <a:rPr sz="6400" dirty="0"/>
              <a:t>  -GitHub Copilot: AI pair programmer using OpenAI Codex.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Date: 24-04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Concepts:</a:t>
            </a:r>
          </a:p>
          <a:p>
            <a:r>
              <a:rPr dirty="0"/>
              <a:t>- Bootstrap: CSS framework for responsive, mobile-first websites.</a:t>
            </a:r>
          </a:p>
          <a:p>
            <a:r>
              <a:rPr dirty="0"/>
              <a:t>- CSS Types:</a:t>
            </a:r>
          </a:p>
          <a:p>
            <a:r>
              <a:rPr dirty="0"/>
              <a:t>  - Inline</a:t>
            </a:r>
            <a:endParaRPr lang="en-US" dirty="0"/>
          </a:p>
          <a:p>
            <a:r>
              <a:rPr dirty="0"/>
              <a:t>  - Internal</a:t>
            </a:r>
            <a:endParaRPr lang="en-US" dirty="0"/>
          </a:p>
          <a:p>
            <a:r>
              <a:rPr dirty="0"/>
              <a:t>  - External</a:t>
            </a:r>
            <a:endParaRPr lang="en-US" dirty="0"/>
          </a:p>
          <a:p>
            <a:r>
              <a:rPr dirty="0"/>
              <a:t>- Container</a:t>
            </a:r>
            <a:endParaRPr lang="en-US" dirty="0"/>
          </a:p>
          <a:p>
            <a:r>
              <a:rPr dirty="0"/>
              <a:t>- Sidebar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Date: 25-04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Concepts: </a:t>
            </a:r>
            <a:r>
              <a:rPr sz="2400" dirty="0" err="1"/>
              <a:t>boostrap</a:t>
            </a:r>
            <a:r>
              <a:rPr lang="en-US" sz="2400" dirty="0"/>
              <a:t> </a:t>
            </a:r>
            <a:r>
              <a:rPr sz="2400" dirty="0"/>
              <a:t>,</a:t>
            </a:r>
            <a:r>
              <a:rPr lang="en-US" sz="2400" dirty="0"/>
              <a:t> </a:t>
            </a:r>
            <a:r>
              <a:rPr sz="2400" dirty="0"/>
              <a:t>BTN</a:t>
            </a:r>
            <a:r>
              <a:rPr lang="en-US" sz="2400" dirty="0"/>
              <a:t> </a:t>
            </a:r>
            <a:r>
              <a:rPr sz="2400" dirty="0"/>
              <a:t>,</a:t>
            </a:r>
            <a:r>
              <a:rPr lang="en-US" sz="2400" dirty="0"/>
              <a:t> </a:t>
            </a:r>
            <a:r>
              <a:rPr sz="2400" dirty="0"/>
              <a:t>forms.</a:t>
            </a:r>
          </a:p>
          <a:p>
            <a:r>
              <a:rPr dirty="0"/>
              <a:t>Bootstrap:- It</a:t>
            </a:r>
            <a:r>
              <a:rPr lang="en-US" dirty="0"/>
              <a:t> is</a:t>
            </a:r>
            <a:r>
              <a:rPr dirty="0"/>
              <a:t> a free, open-source front-end framework used for web applications.</a:t>
            </a:r>
          </a:p>
          <a:p>
            <a:r>
              <a:rPr dirty="0"/>
              <a:t>Form Elements:- these are used to interactive web pages, allowing users to input data and interact with a website.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Date: 26-04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6BC1172-5BD7-EFEE-8D2C-96581607C7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3118" y="2005502"/>
            <a:ext cx="7584693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Topics covered: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err="1">
                <a:solidFill>
                  <a:schemeClr val="tx1"/>
                </a:solidFill>
              </a:rPr>
              <a:t>Javascript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Intoduction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Methods:- these</a:t>
            </a:r>
            <a:r>
              <a:rPr lang="en-US" dirty="0"/>
              <a:t> are functions that are defined inside objects. They describe what an object can do (its behavior). A method is just a property whose value is a 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Loops:- </a:t>
            </a:r>
            <a:r>
              <a:rPr lang="en-US" dirty="0"/>
              <a:t>are control structures that allow you to run a block of code repeatedly based on a condition </a:t>
            </a:r>
            <a:r>
              <a:rPr lang="en-US" dirty="0" err="1"/>
              <a:t>eg</a:t>
            </a:r>
            <a:r>
              <a:rPr lang="en-US" dirty="0"/>
              <a:t>:-</a:t>
            </a:r>
            <a:r>
              <a:rPr lang="en-US" altLang="en-US" dirty="0">
                <a:solidFill>
                  <a:schemeClr val="tx1"/>
                </a:solidFill>
              </a:rPr>
              <a:t> for, while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Date:</a:t>
            </a:r>
            <a:r>
              <a:rPr lang="en-US" dirty="0"/>
              <a:t>01-05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Concepts: array</a:t>
            </a:r>
            <a:r>
              <a:rPr lang="en-US" dirty="0"/>
              <a:t> methods</a:t>
            </a:r>
            <a:r>
              <a:rPr lang="en-IN" dirty="0"/>
              <a:t>—</a:t>
            </a:r>
            <a:r>
              <a:rPr lang="en-US" dirty="0"/>
              <a:t>(push(), pop(), shift(), length()</a:t>
            </a:r>
            <a:r>
              <a:rPr dirty="0"/>
              <a:t>)</a:t>
            </a:r>
            <a:r>
              <a:rPr lang="en-US" dirty="0"/>
              <a:t>.</a:t>
            </a:r>
          </a:p>
          <a:p>
            <a:r>
              <a:rPr lang="en-US" dirty="0"/>
              <a:t> Arrays can hold values of any data type, including numbers, strings, and even other arrays or objects.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Date:</a:t>
            </a:r>
            <a:r>
              <a:rPr lang="en-US" dirty="0"/>
              <a:t>02-05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Concepts: Deep </a:t>
            </a:r>
            <a:r>
              <a:rPr dirty="0" err="1"/>
              <a:t>explaination</a:t>
            </a:r>
            <a:r>
              <a:rPr dirty="0"/>
              <a:t> on arrays</a:t>
            </a:r>
            <a:r>
              <a:rPr lang="en-US" dirty="0"/>
              <a:t> methods</a:t>
            </a:r>
            <a:r>
              <a:rPr dirty="0"/>
              <a:t>(online class)</a:t>
            </a:r>
            <a:endParaRPr lang="en-US" dirty="0"/>
          </a:p>
          <a:p>
            <a:r>
              <a:rPr lang="en-IN" sz="1800" spc="15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Iteration</a:t>
            </a:r>
            <a:r>
              <a:rPr lang="en-IN" sz="1800" spc="1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spc="15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Methods:- .</a:t>
            </a:r>
            <a:r>
              <a:rPr lang="en-IN" sz="1800" spc="15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forEach</a:t>
            </a:r>
            <a:r>
              <a:rPr lang="en-IN" sz="1800" spc="15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(), .map(), .filter(), .reduce(),.some().</a:t>
            </a:r>
          </a:p>
          <a:p>
            <a:r>
              <a:rPr lang="en-IN" sz="1800" spc="15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Searching</a:t>
            </a:r>
            <a:r>
              <a:rPr lang="en-IN" sz="1800" spc="1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spc="15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&amp;</a:t>
            </a:r>
            <a:r>
              <a:rPr lang="en-IN" sz="1800" spc="1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spc="15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Indexing</a:t>
            </a:r>
            <a:r>
              <a:rPr lang="en-IN" sz="1800" spc="1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spc="15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Methods:</a:t>
            </a:r>
            <a:r>
              <a:rPr lang="en-IN" sz="1800" spc="15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</a:t>
            </a:r>
            <a:r>
              <a:rPr lang="en-IN" sz="1800" spc="15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.includes()</a:t>
            </a:r>
            <a:r>
              <a:rPr lang="en-IN" sz="1800" spc="1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spc="15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,.</a:t>
            </a:r>
            <a:r>
              <a:rPr lang="en-IN" sz="1800" spc="15" dirty="0" err="1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indexOf</a:t>
            </a:r>
            <a:r>
              <a:rPr lang="en-IN" sz="1800" spc="15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(), .</a:t>
            </a:r>
            <a:r>
              <a:rPr lang="en-IN" sz="1800" spc="15" dirty="0" err="1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lastIndexOf</a:t>
            </a:r>
            <a:r>
              <a:rPr lang="en-IN" sz="1800" spc="15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(),.find(), .</a:t>
            </a:r>
            <a:r>
              <a:rPr lang="en-IN" sz="1800" spc="15" dirty="0" err="1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findIndex</a:t>
            </a:r>
            <a:r>
              <a:rPr lang="en-IN" sz="1800" spc="15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(). </a:t>
            </a:r>
          </a:p>
          <a:p>
            <a:r>
              <a:rPr lang="en-IN" sz="1800" kern="100" spc="1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kern="100" spc="15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Modifying/Extracting</a:t>
            </a:r>
            <a:r>
              <a:rPr lang="en-IN" sz="1800" kern="100" spc="1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kern="100" spc="15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Methods:- .slice(), .splice(), .</a:t>
            </a:r>
            <a:r>
              <a:rPr lang="en-IN" sz="1800" kern="100" spc="15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concat</a:t>
            </a:r>
            <a:r>
              <a:rPr lang="en-IN" sz="1800" kern="100" spc="15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(), .join(), .sort().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1800" spc="15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570</TotalTime>
  <Words>564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Training HTML Overview</vt:lpstr>
      <vt:lpstr>Date: 21-04</vt:lpstr>
      <vt:lpstr>Date: 22-04</vt:lpstr>
      <vt:lpstr>Date: 23-04</vt:lpstr>
      <vt:lpstr>Date: 24-04</vt:lpstr>
      <vt:lpstr>Date: 25-04</vt:lpstr>
      <vt:lpstr>Date: 26-04</vt:lpstr>
      <vt:lpstr>Date:01-05</vt:lpstr>
      <vt:lpstr>Date:02-05</vt:lpstr>
      <vt:lpstr>Date: 03-05</vt:lpstr>
      <vt:lpstr>Date: 04-05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Meghana Maddala</cp:lastModifiedBy>
  <cp:revision>10</cp:revision>
  <dcterms:created xsi:type="dcterms:W3CDTF">2013-01-27T09:14:16Z</dcterms:created>
  <dcterms:modified xsi:type="dcterms:W3CDTF">2025-05-10T06:39:26Z</dcterms:modified>
  <cp:category/>
</cp:coreProperties>
</file>