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58" r:id="rId3"/>
    <p:sldMasterId id="2147483670" r:id="rId4"/>
  </p:sldMasterIdLst>
  <p:sldIdLst>
    <p:sldId id="256" r:id="rId5"/>
    <p:sldId id="267" r:id="rId6"/>
    <p:sldId id="257" r:id="rId7"/>
    <p:sldId id="258" r:id="rId8"/>
    <p:sldId id="259" r:id="rId9"/>
    <p:sldId id="260" r:id="rId10"/>
    <p:sldId id="261" r:id="rId11"/>
    <p:sldId id="262" r:id="rId12"/>
    <p:sldId id="263" r:id="rId13"/>
    <p:sldId id="264" r:id="rId14"/>
    <p:sldId id="265"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B742C2-C24D-4711-A2E0-3072AA5E18B1}" v="2" dt="2025-06-20T14:50:43.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na ane" userId="b486b7009e23d3fb" providerId="LiveId" clId="{7DB742C2-C24D-4711-A2E0-3072AA5E18B1}"/>
    <pc:docChg chg="undo custSel addSld modSld delMainMaster">
      <pc:chgData name="meghana ane" userId="b486b7009e23d3fb" providerId="LiveId" clId="{7DB742C2-C24D-4711-A2E0-3072AA5E18B1}" dt="2025-06-20T14:52:32.383" v="232" actId="1076"/>
      <pc:docMkLst>
        <pc:docMk/>
      </pc:docMkLst>
      <pc:sldChg chg="modSp mod">
        <pc:chgData name="meghana ane" userId="b486b7009e23d3fb" providerId="LiveId" clId="{7DB742C2-C24D-4711-A2E0-3072AA5E18B1}" dt="2025-06-20T14:50:36.658" v="204" actId="27636"/>
        <pc:sldMkLst>
          <pc:docMk/>
          <pc:sldMk cId="0" sldId="257"/>
        </pc:sldMkLst>
        <pc:spChg chg="mod">
          <ac:chgData name="meghana ane" userId="b486b7009e23d3fb" providerId="LiveId" clId="{7DB742C2-C24D-4711-A2E0-3072AA5E18B1}" dt="2025-06-20T14:50:36.658" v="204" actId="27636"/>
          <ac:spMkLst>
            <pc:docMk/>
            <pc:sldMk cId="0" sldId="257"/>
            <ac:spMk id="123" creationId="{00000000-0000-0000-0000-000000000000}"/>
          </ac:spMkLst>
        </pc:spChg>
      </pc:sldChg>
      <pc:sldChg chg="modSp mod">
        <pc:chgData name="meghana ane" userId="b486b7009e23d3fb" providerId="LiveId" clId="{7DB742C2-C24D-4711-A2E0-3072AA5E18B1}" dt="2025-06-20T14:50:36.664" v="205" actId="27636"/>
        <pc:sldMkLst>
          <pc:docMk/>
          <pc:sldMk cId="0" sldId="258"/>
        </pc:sldMkLst>
        <pc:spChg chg="mod">
          <ac:chgData name="meghana ane" userId="b486b7009e23d3fb" providerId="LiveId" clId="{7DB742C2-C24D-4711-A2E0-3072AA5E18B1}" dt="2025-06-20T14:50:36.664" v="205" actId="27636"/>
          <ac:spMkLst>
            <pc:docMk/>
            <pc:sldMk cId="0" sldId="258"/>
            <ac:spMk id="128" creationId="{00000000-0000-0000-0000-000000000000}"/>
          </ac:spMkLst>
        </pc:spChg>
      </pc:sldChg>
      <pc:sldChg chg="modSp mod">
        <pc:chgData name="meghana ane" userId="b486b7009e23d3fb" providerId="LiveId" clId="{7DB742C2-C24D-4711-A2E0-3072AA5E18B1}" dt="2025-06-20T14:50:36.671" v="206" actId="27636"/>
        <pc:sldMkLst>
          <pc:docMk/>
          <pc:sldMk cId="0" sldId="260"/>
        </pc:sldMkLst>
        <pc:spChg chg="mod">
          <ac:chgData name="meghana ane" userId="b486b7009e23d3fb" providerId="LiveId" clId="{7DB742C2-C24D-4711-A2E0-3072AA5E18B1}" dt="2025-06-20T14:50:36.671" v="206" actId="27636"/>
          <ac:spMkLst>
            <pc:docMk/>
            <pc:sldMk cId="0" sldId="260"/>
            <ac:spMk id="134" creationId="{00000000-0000-0000-0000-000000000000}"/>
          </ac:spMkLst>
        </pc:spChg>
      </pc:sldChg>
      <pc:sldChg chg="modSp mod">
        <pc:chgData name="meghana ane" userId="b486b7009e23d3fb" providerId="LiveId" clId="{7DB742C2-C24D-4711-A2E0-3072AA5E18B1}" dt="2025-06-20T14:50:36.676" v="207" actId="27636"/>
        <pc:sldMkLst>
          <pc:docMk/>
          <pc:sldMk cId="0" sldId="261"/>
        </pc:sldMkLst>
        <pc:spChg chg="mod">
          <ac:chgData name="meghana ane" userId="b486b7009e23d3fb" providerId="LiveId" clId="{7DB742C2-C24D-4711-A2E0-3072AA5E18B1}" dt="2025-06-20T14:50:36.676" v="207" actId="27636"/>
          <ac:spMkLst>
            <pc:docMk/>
            <pc:sldMk cId="0" sldId="261"/>
            <ac:spMk id="136" creationId="{00000000-0000-0000-0000-000000000000}"/>
          </ac:spMkLst>
        </pc:spChg>
      </pc:sldChg>
      <pc:sldChg chg="modSp mod">
        <pc:chgData name="meghana ane" userId="b486b7009e23d3fb" providerId="LiveId" clId="{7DB742C2-C24D-4711-A2E0-3072AA5E18B1}" dt="2025-06-20T14:50:36.681" v="208" actId="27636"/>
        <pc:sldMkLst>
          <pc:docMk/>
          <pc:sldMk cId="0" sldId="262"/>
        </pc:sldMkLst>
        <pc:spChg chg="mod">
          <ac:chgData name="meghana ane" userId="b486b7009e23d3fb" providerId="LiveId" clId="{7DB742C2-C24D-4711-A2E0-3072AA5E18B1}" dt="2025-06-20T14:50:36.681" v="208" actId="27636"/>
          <ac:spMkLst>
            <pc:docMk/>
            <pc:sldMk cId="0" sldId="262"/>
            <ac:spMk id="141" creationId="{00000000-0000-0000-0000-000000000000}"/>
          </ac:spMkLst>
        </pc:spChg>
      </pc:sldChg>
      <pc:sldChg chg="modSp mod">
        <pc:chgData name="meghana ane" userId="b486b7009e23d3fb" providerId="LiveId" clId="{7DB742C2-C24D-4711-A2E0-3072AA5E18B1}" dt="2025-06-20T14:50:36.687" v="209" actId="27636"/>
        <pc:sldMkLst>
          <pc:docMk/>
          <pc:sldMk cId="0" sldId="263"/>
        </pc:sldMkLst>
        <pc:spChg chg="mod">
          <ac:chgData name="meghana ane" userId="b486b7009e23d3fb" providerId="LiveId" clId="{7DB742C2-C24D-4711-A2E0-3072AA5E18B1}" dt="2025-06-20T14:50:36.687" v="209" actId="27636"/>
          <ac:spMkLst>
            <pc:docMk/>
            <pc:sldMk cId="0" sldId="263"/>
            <ac:spMk id="143" creationId="{00000000-0000-0000-0000-000000000000}"/>
          </ac:spMkLst>
        </pc:spChg>
      </pc:sldChg>
      <pc:sldChg chg="modSp mod">
        <pc:chgData name="meghana ane" userId="b486b7009e23d3fb" providerId="LiveId" clId="{7DB742C2-C24D-4711-A2E0-3072AA5E18B1}" dt="2025-06-20T14:50:36.693" v="210" actId="27636"/>
        <pc:sldMkLst>
          <pc:docMk/>
          <pc:sldMk cId="0" sldId="265"/>
        </pc:sldMkLst>
        <pc:spChg chg="mod">
          <ac:chgData name="meghana ane" userId="b486b7009e23d3fb" providerId="LiveId" clId="{7DB742C2-C24D-4711-A2E0-3072AA5E18B1}" dt="2025-06-20T14:50:36.693" v="210" actId="27636"/>
          <ac:spMkLst>
            <pc:docMk/>
            <pc:sldMk cId="0" sldId="265"/>
            <ac:spMk id="149" creationId="{00000000-0000-0000-0000-000000000000}"/>
          </ac:spMkLst>
        </pc:spChg>
      </pc:sldChg>
      <pc:sldChg chg="addSp delSp modSp new mod">
        <pc:chgData name="meghana ane" userId="b486b7009e23d3fb" providerId="LiveId" clId="{7DB742C2-C24D-4711-A2E0-3072AA5E18B1}" dt="2025-06-20T14:52:32.383" v="232" actId="1076"/>
        <pc:sldMkLst>
          <pc:docMk/>
          <pc:sldMk cId="3458115376" sldId="267"/>
        </pc:sldMkLst>
        <pc:spChg chg="mod">
          <ac:chgData name="meghana ane" userId="b486b7009e23d3fb" providerId="LiveId" clId="{7DB742C2-C24D-4711-A2E0-3072AA5E18B1}" dt="2025-06-20T14:52:05.425" v="229" actId="403"/>
          <ac:spMkLst>
            <pc:docMk/>
            <pc:sldMk cId="3458115376" sldId="267"/>
            <ac:spMk id="2" creationId="{42FA1223-48C1-3238-A0A0-DF311DCD9436}"/>
          </ac:spMkLst>
        </pc:spChg>
        <pc:spChg chg="mod">
          <ac:chgData name="meghana ane" userId="b486b7009e23d3fb" providerId="LiveId" clId="{7DB742C2-C24D-4711-A2E0-3072AA5E18B1}" dt="2025-06-20T14:50:29.438" v="202" actId="21"/>
          <ac:spMkLst>
            <pc:docMk/>
            <pc:sldMk cId="3458115376" sldId="267"/>
            <ac:spMk id="3" creationId="{8BB42185-DFB1-C1C1-C040-6E23C9CF5B25}"/>
          </ac:spMkLst>
        </pc:spChg>
        <pc:spChg chg="add del mod">
          <ac:chgData name="meghana ane" userId="b486b7009e23d3fb" providerId="LiveId" clId="{7DB742C2-C24D-4711-A2E0-3072AA5E18B1}" dt="2025-06-20T14:52:32.383" v="232" actId="1076"/>
          <ac:spMkLst>
            <pc:docMk/>
            <pc:sldMk cId="3458115376" sldId="267"/>
            <ac:spMk id="4" creationId="{3DA5B1AA-28AA-BBAC-7F84-1E40CAE8A8E3}"/>
          </ac:spMkLst>
        </pc:spChg>
      </pc:sldChg>
      <pc:sldMasterChg chg="del delSldLayout">
        <pc:chgData name="meghana ane" userId="b486b7009e23d3fb" providerId="LiveId" clId="{7DB742C2-C24D-4711-A2E0-3072AA5E18B1}" dt="2025-06-20T14:43:45.536" v="10"/>
        <pc:sldMasterMkLst>
          <pc:docMk/>
          <pc:sldMasterMk cId="0" sldId="2147483650"/>
        </pc:sldMasterMkLst>
        <pc:sldLayoutChg chg="del">
          <pc:chgData name="meghana ane" userId="b486b7009e23d3fb" providerId="LiveId" clId="{7DB742C2-C24D-4711-A2E0-3072AA5E18B1}" dt="2025-06-20T14:43:45.536" v="10"/>
          <pc:sldLayoutMkLst>
            <pc:docMk/>
            <pc:sldMasterMk cId="0" sldId="2147483650"/>
            <pc:sldLayoutMk cId="0" sldId="2147483651"/>
          </pc:sldLayoutMkLst>
        </pc:sldLayoutChg>
      </pc:sldMasterChg>
      <pc:sldMasterChg chg="del delSldLayout">
        <pc:chgData name="meghana ane" userId="b486b7009e23d3fb" providerId="LiveId" clId="{7DB742C2-C24D-4711-A2E0-3072AA5E18B1}" dt="2025-06-20T14:43:45.536" v="10"/>
        <pc:sldMasterMkLst>
          <pc:docMk/>
          <pc:sldMasterMk cId="0" sldId="2147483652"/>
        </pc:sldMasterMkLst>
        <pc:sldLayoutChg chg="del">
          <pc:chgData name="meghana ane" userId="b486b7009e23d3fb" providerId="LiveId" clId="{7DB742C2-C24D-4711-A2E0-3072AA5E18B1}" dt="2025-06-20T14:43:45.536" v="10"/>
          <pc:sldLayoutMkLst>
            <pc:docMk/>
            <pc:sldMasterMk cId="0" sldId="2147483652"/>
            <pc:sldLayoutMk cId="0" sldId="2147483653"/>
          </pc:sldLayoutMkLst>
        </pc:sldLayoutChg>
      </pc:sldMasterChg>
      <pc:sldMasterChg chg="del delSldLayout">
        <pc:chgData name="meghana ane" userId="b486b7009e23d3fb" providerId="LiveId" clId="{7DB742C2-C24D-4711-A2E0-3072AA5E18B1}" dt="2025-06-20T14:43:45.536" v="10"/>
        <pc:sldMasterMkLst>
          <pc:docMk/>
          <pc:sldMasterMk cId="0" sldId="2147483654"/>
        </pc:sldMasterMkLst>
        <pc:sldLayoutChg chg="del">
          <pc:chgData name="meghana ane" userId="b486b7009e23d3fb" providerId="LiveId" clId="{7DB742C2-C24D-4711-A2E0-3072AA5E18B1}" dt="2025-06-20T14:43:45.536" v="10"/>
          <pc:sldLayoutMkLst>
            <pc:docMk/>
            <pc:sldMasterMk cId="0" sldId="2147483654"/>
            <pc:sldLayoutMk cId="0" sldId="2147483655"/>
          </pc:sldLayoutMkLst>
        </pc:sldLayoutChg>
      </pc:sldMasterChg>
      <pc:sldMasterChg chg="del delSldLayout">
        <pc:chgData name="meghana ane" userId="b486b7009e23d3fb" providerId="LiveId" clId="{7DB742C2-C24D-4711-A2E0-3072AA5E18B1}" dt="2025-06-20T14:43:45.536" v="10"/>
        <pc:sldMasterMkLst>
          <pc:docMk/>
          <pc:sldMasterMk cId="0" sldId="2147483660"/>
        </pc:sldMasterMkLst>
        <pc:sldLayoutChg chg="del">
          <pc:chgData name="meghana ane" userId="b486b7009e23d3fb" providerId="LiveId" clId="{7DB742C2-C24D-4711-A2E0-3072AA5E18B1}" dt="2025-06-20T14:43:45.536" v="10"/>
          <pc:sldLayoutMkLst>
            <pc:docMk/>
            <pc:sldMasterMk cId="0" sldId="2147483660"/>
            <pc:sldLayoutMk cId="0" sldId="2147483661"/>
          </pc:sldLayoutMkLst>
        </pc:sldLayoutChg>
      </pc:sldMasterChg>
      <pc:sldMasterChg chg="del delSldLayout">
        <pc:chgData name="meghana ane" userId="b486b7009e23d3fb" providerId="LiveId" clId="{7DB742C2-C24D-4711-A2E0-3072AA5E18B1}" dt="2025-06-20T14:43:45.536" v="10"/>
        <pc:sldMasterMkLst>
          <pc:docMk/>
          <pc:sldMasterMk cId="0" sldId="2147483662"/>
        </pc:sldMasterMkLst>
        <pc:sldLayoutChg chg="del">
          <pc:chgData name="meghana ane" userId="b486b7009e23d3fb" providerId="LiveId" clId="{7DB742C2-C24D-4711-A2E0-3072AA5E18B1}" dt="2025-06-20T14:43:45.536" v="10"/>
          <pc:sldLayoutMkLst>
            <pc:docMk/>
            <pc:sldMasterMk cId="0" sldId="2147483662"/>
            <pc:sldLayoutMk cId="0" sldId="2147483663"/>
          </pc:sldLayoutMkLst>
        </pc:sldLayoutChg>
      </pc:sldMasterChg>
      <pc:sldMasterChg chg="del delSldLayout">
        <pc:chgData name="meghana ane" userId="b486b7009e23d3fb" providerId="LiveId" clId="{7DB742C2-C24D-4711-A2E0-3072AA5E18B1}" dt="2025-06-20T14:43:45.536" v="10"/>
        <pc:sldMasterMkLst>
          <pc:docMk/>
          <pc:sldMasterMk cId="0" sldId="2147483664"/>
        </pc:sldMasterMkLst>
        <pc:sldLayoutChg chg="del">
          <pc:chgData name="meghana ane" userId="b486b7009e23d3fb" providerId="LiveId" clId="{7DB742C2-C24D-4711-A2E0-3072AA5E18B1}" dt="2025-06-20T14:43:45.536" v="10"/>
          <pc:sldLayoutMkLst>
            <pc:docMk/>
            <pc:sldMasterMk cId="0" sldId="2147483664"/>
            <pc:sldLayoutMk cId="0" sldId="2147483665"/>
          </pc:sldLayoutMkLst>
        </pc:sldLayoutChg>
      </pc:sldMasterChg>
      <pc:sldMasterChg chg="del delSldLayout">
        <pc:chgData name="meghana ane" userId="b486b7009e23d3fb" providerId="LiveId" clId="{7DB742C2-C24D-4711-A2E0-3072AA5E18B1}" dt="2025-06-20T14:43:45.536" v="10"/>
        <pc:sldMasterMkLst>
          <pc:docMk/>
          <pc:sldMasterMk cId="0" sldId="2147483666"/>
        </pc:sldMasterMkLst>
        <pc:sldLayoutChg chg="del">
          <pc:chgData name="meghana ane" userId="b486b7009e23d3fb" providerId="LiveId" clId="{7DB742C2-C24D-4711-A2E0-3072AA5E18B1}" dt="2025-06-20T14:43:45.536" v="10"/>
          <pc:sldLayoutMkLst>
            <pc:docMk/>
            <pc:sldMasterMk cId="0" sldId="2147483666"/>
            <pc:sldLayoutMk cId="0" sldId="2147483667"/>
          </pc:sldLayoutMkLst>
        </pc:sldLayoutChg>
      </pc:sldMasterChg>
      <pc:sldMasterChg chg="del delSldLayout">
        <pc:chgData name="meghana ane" userId="b486b7009e23d3fb" providerId="LiveId" clId="{7DB742C2-C24D-4711-A2E0-3072AA5E18B1}" dt="2025-06-20T14:43:45.536" v="10"/>
        <pc:sldMasterMkLst>
          <pc:docMk/>
          <pc:sldMasterMk cId="0" sldId="2147483668"/>
        </pc:sldMasterMkLst>
        <pc:sldLayoutChg chg="del">
          <pc:chgData name="meghana ane" userId="b486b7009e23d3fb" providerId="LiveId" clId="{7DB742C2-C24D-4711-A2E0-3072AA5E18B1}" dt="2025-06-20T14:43:45.536" v="10"/>
          <pc:sldLayoutMkLst>
            <pc:docMk/>
            <pc:sldMasterMk cId="0" sldId="2147483668"/>
            <pc:sldLayoutMk cId="0" sldId="2147483669"/>
          </pc:sldLayoutMkLst>
        </pc:sldLayoutChg>
      </pc:sldMasterChg>
      <pc:sldMasterChg chg="del delSldLayout">
        <pc:chgData name="meghana ane" userId="b486b7009e23d3fb" providerId="LiveId" clId="{7DB742C2-C24D-4711-A2E0-3072AA5E18B1}" dt="2025-06-20T14:43:45.536" v="10"/>
        <pc:sldMasterMkLst>
          <pc:docMk/>
          <pc:sldMasterMk cId="0" sldId="2147483674"/>
        </pc:sldMasterMkLst>
        <pc:sldLayoutChg chg="del">
          <pc:chgData name="meghana ane" userId="b486b7009e23d3fb" providerId="LiveId" clId="{7DB742C2-C24D-4711-A2E0-3072AA5E18B1}" dt="2025-06-20T14:43:45.536" v="10"/>
          <pc:sldLayoutMkLst>
            <pc:docMk/>
            <pc:sldMasterMk cId="0" sldId="2147483674"/>
            <pc:sldLayoutMk cId="0" sldId="2147483675"/>
          </pc:sldLayoutMkLst>
        </pc:sldLayoutChg>
      </pc:sldMasterChg>
      <pc:sldMasterChg chg="del delSldLayout">
        <pc:chgData name="meghana ane" userId="b486b7009e23d3fb" providerId="LiveId" clId="{7DB742C2-C24D-4711-A2E0-3072AA5E18B1}" dt="2025-06-20T14:43:45.536" v="10"/>
        <pc:sldMasterMkLst>
          <pc:docMk/>
          <pc:sldMasterMk cId="0" sldId="2147483676"/>
        </pc:sldMasterMkLst>
        <pc:sldLayoutChg chg="del">
          <pc:chgData name="meghana ane" userId="b486b7009e23d3fb" providerId="LiveId" clId="{7DB742C2-C24D-4711-A2E0-3072AA5E18B1}" dt="2025-06-20T14:43:45.536" v="10"/>
          <pc:sldLayoutMkLst>
            <pc:docMk/>
            <pc:sldMasterMk cId="0" sldId="2147483676"/>
            <pc:sldLayoutMk cId="0" sldId="2147483677"/>
          </pc:sldLayoutMkLst>
        </pc:sldLayoutChg>
      </pc:sldMasterChg>
      <pc:sldMasterChg chg="del delSldLayout">
        <pc:chgData name="meghana ane" userId="b486b7009e23d3fb" providerId="LiveId" clId="{7DB742C2-C24D-4711-A2E0-3072AA5E18B1}" dt="2025-06-20T14:43:45.536" v="10"/>
        <pc:sldMasterMkLst>
          <pc:docMk/>
          <pc:sldMasterMk cId="0" sldId="2147483678"/>
        </pc:sldMasterMkLst>
        <pc:sldLayoutChg chg="del">
          <pc:chgData name="meghana ane" userId="b486b7009e23d3fb" providerId="LiveId" clId="{7DB742C2-C24D-4711-A2E0-3072AA5E18B1}" dt="2025-06-20T14:43:45.536" v="10"/>
          <pc:sldLayoutMkLst>
            <pc:docMk/>
            <pc:sldMasterMk cId="0" sldId="2147483678"/>
            <pc:sldLayoutMk cId="0" sldId="2147483679"/>
          </pc:sldLayoutMkLst>
        </pc:sldLayoutChg>
      </pc:sldMasterChg>
      <pc:sldMasterChg chg="del delSldLayout">
        <pc:chgData name="meghana ane" userId="b486b7009e23d3fb" providerId="LiveId" clId="{7DB742C2-C24D-4711-A2E0-3072AA5E18B1}" dt="2025-06-20T14:43:45.536" v="10"/>
        <pc:sldMasterMkLst>
          <pc:docMk/>
          <pc:sldMasterMk cId="0" sldId="2147483680"/>
        </pc:sldMasterMkLst>
        <pc:sldLayoutChg chg="del">
          <pc:chgData name="meghana ane" userId="b486b7009e23d3fb" providerId="LiveId" clId="{7DB742C2-C24D-4711-A2E0-3072AA5E18B1}" dt="2025-06-20T14:43:45.536" v="10"/>
          <pc:sldLayoutMkLst>
            <pc:docMk/>
            <pc:sldMasterMk cId="0" sldId="2147483680"/>
            <pc:sldLayoutMk cId="0" sldId="2147483681"/>
          </pc:sldLayoutMkLst>
        </pc:sldLayoutChg>
      </pc:sldMasterChg>
      <pc:sldMasterChg chg="del delSldLayout">
        <pc:chgData name="meghana ane" userId="b486b7009e23d3fb" providerId="LiveId" clId="{7DB742C2-C24D-4711-A2E0-3072AA5E18B1}" dt="2025-06-20T14:43:45.536" v="10"/>
        <pc:sldMasterMkLst>
          <pc:docMk/>
          <pc:sldMasterMk cId="0" sldId="2147483682"/>
        </pc:sldMasterMkLst>
        <pc:sldLayoutChg chg="del">
          <pc:chgData name="meghana ane" userId="b486b7009e23d3fb" providerId="LiveId" clId="{7DB742C2-C24D-4711-A2E0-3072AA5E18B1}" dt="2025-06-20T14:43:45.536" v="10"/>
          <pc:sldLayoutMkLst>
            <pc:docMk/>
            <pc:sldMasterMk cId="0" sldId="2147483682"/>
            <pc:sldLayoutMk cId="0" sldId="2147483683"/>
          </pc:sldLayoutMkLst>
        </pc:sldLayoutChg>
      </pc:sldMasterChg>
      <pc:sldMasterChg chg="del delSldLayout">
        <pc:chgData name="meghana ane" userId="b486b7009e23d3fb" providerId="LiveId" clId="{7DB742C2-C24D-4711-A2E0-3072AA5E18B1}" dt="2025-06-20T14:43:45.536" v="10"/>
        <pc:sldMasterMkLst>
          <pc:docMk/>
          <pc:sldMasterMk cId="0" sldId="2147483684"/>
        </pc:sldMasterMkLst>
        <pc:sldLayoutChg chg="del">
          <pc:chgData name="meghana ane" userId="b486b7009e23d3fb" providerId="LiveId" clId="{7DB742C2-C24D-4711-A2E0-3072AA5E18B1}" dt="2025-06-20T14:43:45.536" v="10"/>
          <pc:sldLayoutMkLst>
            <pc:docMk/>
            <pc:sldMasterMk cId="0" sldId="2147483684"/>
            <pc:sldLayoutMk cId="0" sldId="2147483685"/>
          </pc:sldLayoutMkLst>
        </pc:sldLayoutChg>
      </pc:sldMasterChg>
      <pc:sldMasterChg chg="del delSldLayout">
        <pc:chgData name="meghana ane" userId="b486b7009e23d3fb" providerId="LiveId" clId="{7DB742C2-C24D-4711-A2E0-3072AA5E18B1}" dt="2025-06-20T14:43:45.536" v="10"/>
        <pc:sldMasterMkLst>
          <pc:docMk/>
          <pc:sldMasterMk cId="0" sldId="2147483686"/>
        </pc:sldMasterMkLst>
        <pc:sldLayoutChg chg="del">
          <pc:chgData name="meghana ane" userId="b486b7009e23d3fb" providerId="LiveId" clId="{7DB742C2-C24D-4711-A2E0-3072AA5E18B1}" dt="2025-06-20T14:43:45.536" v="10"/>
          <pc:sldLayoutMkLst>
            <pc:docMk/>
            <pc:sldMasterMk cId="0" sldId="2147483686"/>
            <pc:sldLayoutMk cId="0" sldId="2147483687"/>
          </pc:sldLayoutMkLst>
        </pc:sldLayoutChg>
      </pc:sldMasterChg>
      <pc:sldMasterChg chg="del delSldLayout">
        <pc:chgData name="meghana ane" userId="b486b7009e23d3fb" providerId="LiveId" clId="{7DB742C2-C24D-4711-A2E0-3072AA5E18B1}" dt="2025-06-20T14:43:45.536" v="10"/>
        <pc:sldMasterMkLst>
          <pc:docMk/>
          <pc:sldMasterMk cId="0" sldId="2147483688"/>
        </pc:sldMasterMkLst>
        <pc:sldLayoutChg chg="del">
          <pc:chgData name="meghana ane" userId="b486b7009e23d3fb" providerId="LiveId" clId="{7DB742C2-C24D-4711-A2E0-3072AA5E18B1}" dt="2025-06-20T14:43:45.536" v="10"/>
          <pc:sldLayoutMkLst>
            <pc:docMk/>
            <pc:sldMasterMk cId="0" sldId="2147483688"/>
            <pc:sldLayoutMk cId="0" sldId="2147483689"/>
          </pc:sldLayoutMkLst>
        </pc:sldLayoutChg>
      </pc:sldMasterChg>
      <pc:sldMasterChg chg="del delSldLayout">
        <pc:chgData name="meghana ane" userId="b486b7009e23d3fb" providerId="LiveId" clId="{7DB742C2-C24D-4711-A2E0-3072AA5E18B1}" dt="2025-06-20T14:43:45.536" v="10"/>
        <pc:sldMasterMkLst>
          <pc:docMk/>
          <pc:sldMasterMk cId="0" sldId="2147483690"/>
        </pc:sldMasterMkLst>
        <pc:sldLayoutChg chg="del">
          <pc:chgData name="meghana ane" userId="b486b7009e23d3fb" providerId="LiveId" clId="{7DB742C2-C24D-4711-A2E0-3072AA5E18B1}" dt="2025-06-20T14:43:45.536" v="10"/>
          <pc:sldLayoutMkLst>
            <pc:docMk/>
            <pc:sldMasterMk cId="0" sldId="2147483690"/>
            <pc:sldLayoutMk cId="0" sldId="2147483691"/>
          </pc:sldLayoutMkLst>
        </pc:sldLayoutChg>
      </pc:sldMasterChg>
      <pc:sldMasterChg chg="del delSldLayout">
        <pc:chgData name="meghana ane" userId="b486b7009e23d3fb" providerId="LiveId" clId="{7DB742C2-C24D-4711-A2E0-3072AA5E18B1}" dt="2025-06-20T14:43:45.536" v="10"/>
        <pc:sldMasterMkLst>
          <pc:docMk/>
          <pc:sldMasterMk cId="0" sldId="2147483692"/>
        </pc:sldMasterMkLst>
        <pc:sldLayoutChg chg="del">
          <pc:chgData name="meghana ane" userId="b486b7009e23d3fb" providerId="LiveId" clId="{7DB742C2-C24D-4711-A2E0-3072AA5E18B1}" dt="2025-06-20T14:43:45.536" v="10"/>
          <pc:sldLayoutMkLst>
            <pc:docMk/>
            <pc:sldMasterMk cId="0" sldId="2147483692"/>
            <pc:sldLayoutMk cId="0" sldId="2147483693"/>
          </pc:sldLayoutMkLst>
        </pc:sldLayoutChg>
      </pc:sldMasterChg>
      <pc:sldMasterChg chg="del delSldLayout">
        <pc:chgData name="meghana ane" userId="b486b7009e23d3fb" providerId="LiveId" clId="{7DB742C2-C24D-4711-A2E0-3072AA5E18B1}" dt="2025-06-20T14:43:45.536" v="10"/>
        <pc:sldMasterMkLst>
          <pc:docMk/>
          <pc:sldMasterMk cId="0" sldId="2147483694"/>
        </pc:sldMasterMkLst>
        <pc:sldLayoutChg chg="del">
          <pc:chgData name="meghana ane" userId="b486b7009e23d3fb" providerId="LiveId" clId="{7DB742C2-C24D-4711-A2E0-3072AA5E18B1}" dt="2025-06-20T14:43:45.536" v="10"/>
          <pc:sldLayoutMkLst>
            <pc:docMk/>
            <pc:sldMasterMk cId="0" sldId="2147483694"/>
            <pc:sldLayoutMk cId="0" sldId="2147483695"/>
          </pc:sldLayoutMkLst>
        </pc:sldLayoutChg>
      </pc:sldMasterChg>
      <pc:sldMasterChg chg="del delSldLayout">
        <pc:chgData name="meghana ane" userId="b486b7009e23d3fb" providerId="LiveId" clId="{7DB742C2-C24D-4711-A2E0-3072AA5E18B1}" dt="2025-06-20T14:43:45.536" v="10"/>
        <pc:sldMasterMkLst>
          <pc:docMk/>
          <pc:sldMasterMk cId="0" sldId="2147483696"/>
        </pc:sldMasterMkLst>
        <pc:sldLayoutChg chg="del">
          <pc:chgData name="meghana ane" userId="b486b7009e23d3fb" providerId="LiveId" clId="{7DB742C2-C24D-4711-A2E0-3072AA5E18B1}" dt="2025-06-20T14:43:45.536" v="10"/>
          <pc:sldLayoutMkLst>
            <pc:docMk/>
            <pc:sldMasterMk cId="0" sldId="2147483696"/>
            <pc:sldLayoutMk cId="0" sldId="21474836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669600" y="1143000"/>
            <a:ext cx="3852000" cy="563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 name="Google Shape;9;p2"/>
          <p:cNvGrpSpPr/>
          <p:nvPr/>
        </p:nvGrpSpPr>
        <p:grpSpPr>
          <a:xfrm>
            <a:off x="84960" y="78480"/>
            <a:ext cx="8973720" cy="4924800"/>
            <a:chOff x="84960" y="78480"/>
            <a:chExt cx="8973720" cy="4924800"/>
          </a:xfrm>
        </p:grpSpPr>
        <p:pic>
          <p:nvPicPr>
            <p:cNvPr id="7" name="Google Shape;10;p2"/>
            <p:cNvPicPr/>
            <p:nvPr/>
          </p:nvPicPr>
          <p:blipFill>
            <a:blip r:embed="rId3"/>
            <a:stretch/>
          </p:blipFill>
          <p:spPr>
            <a:xfrm>
              <a:off x="84960" y="78480"/>
              <a:ext cx="8973720" cy="4924800"/>
            </a:xfrm>
            <a:prstGeom prst="rect">
              <a:avLst/>
            </a:prstGeom>
            <a:ln w="0">
              <a:noFill/>
            </a:ln>
          </p:spPr>
        </p:pic>
        <p:pic>
          <p:nvPicPr>
            <p:cNvPr id="2" name="Google Shape;11;p2"/>
            <p:cNvPicPr/>
            <p:nvPr/>
          </p:nvPicPr>
          <p:blipFill>
            <a:blip r:embed="rId4"/>
            <a:stretch/>
          </p:blipFill>
          <p:spPr>
            <a:xfrm>
              <a:off x="270360" y="196560"/>
              <a:ext cx="8644680" cy="307800"/>
            </a:xfrm>
            <a:prstGeom prst="rect">
              <a:avLst/>
            </a:prstGeom>
            <a:ln w="0">
              <a:noFill/>
            </a:ln>
          </p:spPr>
        </p:pic>
      </p:grpSp>
      <p:sp>
        <p:nvSpPr>
          <p:cNvPr id="3" name="PlaceHolder 1"/>
          <p:cNvSpPr>
            <a:spLocks noGrp="1"/>
          </p:cNvSpPr>
          <p:nvPr>
            <p:ph type="body"/>
          </p:nvPr>
        </p:nvSpPr>
        <p:spPr>
          <a:xfrm>
            <a:off x="5805360" y="1317240"/>
            <a:ext cx="2831400" cy="2647800"/>
          </a:xfrm>
          <a:prstGeom prst="rect">
            <a:avLst/>
          </a:prstGeom>
          <a:noFill/>
          <a:ln w="19080">
            <a:solidFill>
              <a:schemeClr val="dk2"/>
            </a:solidFill>
            <a:round/>
          </a:ln>
        </p:spPr>
        <p:txBody>
          <a:bodyPr lIns="90000" tIns="45000" rIns="90000" bIns="45000" anchor="t">
            <a:normAutofit fontScale="25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 name="PlaceHolder 2"/>
          <p:cNvSpPr>
            <a:spLocks noGrp="1"/>
          </p:cNvSpPr>
          <p:nvPr>
            <p:ph type="title"/>
          </p:nvPr>
        </p:nvSpPr>
        <p:spPr>
          <a:xfrm>
            <a:off x="606960" y="849600"/>
            <a:ext cx="5060520" cy="2462040"/>
          </a:xfrm>
          <a:prstGeom prst="rect">
            <a:avLst/>
          </a:prstGeom>
          <a:noFill/>
          <a:ln w="0">
            <a:noFill/>
          </a:ln>
        </p:spPr>
        <p:txBody>
          <a:bodyPr lIns="91440" tIns="91440" rIns="91440" bIns="91440" anchor="t">
            <a:noAutofit/>
          </a:bodyPr>
          <a:lstStyle/>
          <a:p>
            <a:pPr indent="0">
              <a:buNone/>
            </a:pPr>
            <a:r>
              <a:rPr lang="fr-FR" sz="5600" b="0" strike="noStrike" spc="-1">
                <a:solidFill>
                  <a:schemeClr val="dk1"/>
                </a:solidFill>
                <a:latin typeface="Arial"/>
              </a:rPr>
              <a:t>Click to edit the title text format</a:t>
            </a:r>
          </a:p>
        </p:txBody>
      </p:sp>
      <p:pic>
        <p:nvPicPr>
          <p:cNvPr id="5" name="Google Shape;15;p2"/>
          <p:cNvPicPr/>
          <p:nvPr/>
        </p:nvPicPr>
        <p:blipFill>
          <a:blip r:embed="rId4"/>
          <a:srcRect l="61974"/>
          <a:stretch/>
        </p:blipFill>
        <p:spPr>
          <a:xfrm>
            <a:off x="5805360" y="1051560"/>
            <a:ext cx="2831400" cy="265320"/>
          </a:xfrm>
          <a:prstGeom prst="rect">
            <a:avLst/>
          </a:prstGeom>
          <a:ln w="9525">
            <a:solidFill>
              <a:srgbClr val="707070"/>
            </a:solidFill>
            <a:round/>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 name="Google Shape;98;p14"/>
          <p:cNvPicPr/>
          <p:nvPr/>
        </p:nvPicPr>
        <p:blipFill>
          <a:blip r:embed="rId3"/>
          <a:stretch/>
        </p:blipFill>
        <p:spPr>
          <a:xfrm>
            <a:off x="84960" y="78480"/>
            <a:ext cx="8973720" cy="4924800"/>
          </a:xfrm>
          <a:prstGeom prst="rect">
            <a:avLst/>
          </a:prstGeom>
          <a:ln w="0">
            <a:noFill/>
          </a:ln>
        </p:spPr>
      </p:pic>
      <p:sp>
        <p:nvSpPr>
          <p:cNvPr id="24" name="PlaceHolder 1"/>
          <p:cNvSpPr>
            <a:spLocks noGrp="1"/>
          </p:cNvSpPr>
          <p:nvPr>
            <p:ph type="title"/>
          </p:nvPr>
        </p:nvSpPr>
        <p:spPr>
          <a:xfrm>
            <a:off x="679320" y="794520"/>
            <a:ext cx="786636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pic>
        <p:nvPicPr>
          <p:cNvPr id="25" name="Google Shape;101;p14"/>
          <p:cNvPicPr/>
          <p:nvPr/>
        </p:nvPicPr>
        <p:blipFill>
          <a:blip r:embed="rId4"/>
          <a:stretch/>
        </p:blipFill>
        <p:spPr>
          <a:xfrm>
            <a:off x="270360" y="196560"/>
            <a:ext cx="8644680" cy="307800"/>
          </a:xfrm>
          <a:prstGeom prst="rect">
            <a:avLst/>
          </a:prstGeom>
          <a:ln w="0">
            <a:noFill/>
          </a:ln>
        </p:spPr>
      </p:pic>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 name="Google Shape;103;p15"/>
          <p:cNvPicPr/>
          <p:nvPr/>
        </p:nvPicPr>
        <p:blipFill>
          <a:blip r:embed="rId3"/>
          <a:stretch/>
        </p:blipFill>
        <p:spPr>
          <a:xfrm>
            <a:off x="84960" y="78480"/>
            <a:ext cx="8973720" cy="4924800"/>
          </a:xfrm>
          <a:prstGeom prst="rect">
            <a:avLst/>
          </a:prstGeom>
          <a:ln w="0">
            <a:noFill/>
          </a:ln>
        </p:spPr>
      </p:pic>
      <p:sp>
        <p:nvSpPr>
          <p:cNvPr id="28" name="PlaceHolder 1"/>
          <p:cNvSpPr>
            <a:spLocks noGrp="1"/>
          </p:cNvSpPr>
          <p:nvPr>
            <p:ph type="title"/>
          </p:nvPr>
        </p:nvSpPr>
        <p:spPr>
          <a:xfrm>
            <a:off x="3789360" y="795960"/>
            <a:ext cx="4547520" cy="1255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29" name="PlaceHolder 2"/>
          <p:cNvSpPr>
            <a:spLocks noGrp="1"/>
          </p:cNvSpPr>
          <p:nvPr>
            <p:ph type="body"/>
          </p:nvPr>
        </p:nvSpPr>
        <p:spPr>
          <a:xfrm>
            <a:off x="3789360" y="2229480"/>
            <a:ext cx="4939920" cy="25322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30" name="PlaceHolder 3"/>
          <p:cNvSpPr>
            <a:spLocks noGrp="1"/>
          </p:cNvSpPr>
          <p:nvPr>
            <p:ph type="body"/>
          </p:nvPr>
        </p:nvSpPr>
        <p:spPr>
          <a:xfrm>
            <a:off x="522360" y="1195200"/>
            <a:ext cx="2946960" cy="3341160"/>
          </a:xfrm>
          <a:prstGeom prst="rect">
            <a:avLst/>
          </a:prstGeom>
          <a:noFill/>
          <a:ln w="9360">
            <a:solidFill>
              <a:schemeClr val="dk2"/>
            </a:solidFill>
            <a:round/>
          </a:ln>
        </p:spPr>
        <p:txBody>
          <a:bodyPr lIns="90000" tIns="45000" rIns="90000" bIns="45000" anchor="t">
            <a:normAutofit fontScale="43333"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pic>
        <p:nvPicPr>
          <p:cNvPr id="31" name="Google Shape;107;p15"/>
          <p:cNvPicPr/>
          <p:nvPr/>
        </p:nvPicPr>
        <p:blipFill>
          <a:blip r:embed="rId4"/>
          <a:stretch/>
        </p:blipFill>
        <p:spPr>
          <a:xfrm>
            <a:off x="270360" y="196560"/>
            <a:ext cx="8644680" cy="30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9" name="Google Shape;17;p3"/>
          <p:cNvGrpSpPr/>
          <p:nvPr/>
        </p:nvGrpSpPr>
        <p:grpSpPr>
          <a:xfrm>
            <a:off x="84960" y="78480"/>
            <a:ext cx="8973720" cy="4924800"/>
            <a:chOff x="84960" y="78480"/>
            <a:chExt cx="8973720" cy="4924800"/>
          </a:xfrm>
        </p:grpSpPr>
        <p:pic>
          <p:nvPicPr>
            <p:cNvPr id="60" name="Google Shape;18;p3"/>
            <p:cNvPicPr/>
            <p:nvPr/>
          </p:nvPicPr>
          <p:blipFill>
            <a:blip r:embed="rId3"/>
            <a:stretch/>
          </p:blipFill>
          <p:spPr>
            <a:xfrm>
              <a:off x="84960" y="78480"/>
              <a:ext cx="8973720" cy="4924800"/>
            </a:xfrm>
            <a:prstGeom prst="rect">
              <a:avLst/>
            </a:prstGeom>
            <a:ln w="0">
              <a:noFill/>
            </a:ln>
          </p:spPr>
        </p:pic>
        <p:pic>
          <p:nvPicPr>
            <p:cNvPr id="61" name="Google Shape;19;p3"/>
            <p:cNvPicPr/>
            <p:nvPr/>
          </p:nvPicPr>
          <p:blipFill>
            <a:blip r:embed="rId4"/>
            <a:stretch/>
          </p:blipFill>
          <p:spPr>
            <a:xfrm>
              <a:off x="270360" y="196560"/>
              <a:ext cx="8644680" cy="307800"/>
            </a:xfrm>
            <a:prstGeom prst="rect">
              <a:avLst/>
            </a:prstGeom>
            <a:ln w="0">
              <a:noFill/>
            </a:ln>
          </p:spPr>
        </p:pic>
      </p:grpSp>
      <p:pic>
        <p:nvPicPr>
          <p:cNvPr id="62" name="Google Shape;20;p3"/>
          <p:cNvPicPr/>
          <p:nvPr/>
        </p:nvPicPr>
        <p:blipFill>
          <a:blip r:embed="rId5"/>
          <a:stretch/>
        </p:blipFill>
        <p:spPr>
          <a:xfrm>
            <a:off x="3233160" y="3371400"/>
            <a:ext cx="5515200" cy="1351440"/>
          </a:xfrm>
          <a:prstGeom prst="rect">
            <a:avLst/>
          </a:prstGeom>
          <a:ln w="0">
            <a:noFill/>
          </a:ln>
        </p:spPr>
      </p:pic>
      <p:pic>
        <p:nvPicPr>
          <p:cNvPr id="63" name="Google Shape;21;p3"/>
          <p:cNvPicPr/>
          <p:nvPr/>
        </p:nvPicPr>
        <p:blipFill>
          <a:blip r:embed="rId6"/>
          <a:stretch/>
        </p:blipFill>
        <p:spPr>
          <a:xfrm>
            <a:off x="555480" y="817920"/>
            <a:ext cx="5398920" cy="3024000"/>
          </a:xfrm>
          <a:prstGeom prst="rect">
            <a:avLst/>
          </a:prstGeom>
          <a:ln w="0">
            <a:noFill/>
          </a:ln>
        </p:spPr>
      </p:pic>
      <p:sp>
        <p:nvSpPr>
          <p:cNvPr id="64" name="PlaceHolder 1"/>
          <p:cNvSpPr>
            <a:spLocks noGrp="1"/>
          </p:cNvSpPr>
          <p:nvPr>
            <p:ph type="title"/>
          </p:nvPr>
        </p:nvSpPr>
        <p:spPr>
          <a:xfrm>
            <a:off x="1860480" y="1532520"/>
            <a:ext cx="3458520" cy="1520640"/>
          </a:xfrm>
          <a:prstGeom prst="rect">
            <a:avLst/>
          </a:prstGeom>
          <a:noFill/>
          <a:ln w="0">
            <a:noFill/>
          </a:ln>
        </p:spPr>
        <p:txBody>
          <a:bodyPr lIns="91440" tIns="91440" rIns="91440" bIns="91440" anchor="ctr">
            <a:noAutofit/>
          </a:bodyPr>
          <a:lstStyle/>
          <a:p>
            <a:pPr indent="0">
              <a:buNone/>
            </a:pPr>
            <a:r>
              <a:rPr lang="fr-FR" sz="4000" b="0" strike="noStrike" spc="-1">
                <a:solidFill>
                  <a:schemeClr val="dk1"/>
                </a:solidFill>
                <a:latin typeface="Arial"/>
              </a:rPr>
              <a:t>Click to edit the title text format</a:t>
            </a:r>
          </a:p>
        </p:txBody>
      </p:sp>
      <p:sp>
        <p:nvSpPr>
          <p:cNvPr id="65" name="PlaceHolder 2"/>
          <p:cNvSpPr>
            <a:spLocks noGrp="1"/>
          </p:cNvSpPr>
          <p:nvPr>
            <p:ph type="title"/>
          </p:nvPr>
        </p:nvSpPr>
        <p:spPr>
          <a:xfrm>
            <a:off x="779760" y="1910880"/>
            <a:ext cx="777960" cy="763920"/>
          </a:xfrm>
          <a:prstGeom prst="rect">
            <a:avLst/>
          </a:prstGeom>
          <a:noFill/>
          <a:ln w="0">
            <a:noFill/>
          </a:ln>
        </p:spPr>
        <p:txBody>
          <a:bodyPr lIns="91440" tIns="91440" rIns="91440" bIns="91440" anchor="ctr">
            <a:noAutofit/>
          </a:bodyPr>
          <a:lstStyle/>
          <a:p>
            <a:pPr indent="0" algn="ctr">
              <a:lnSpc>
                <a:spcPct val="100000"/>
              </a:lnSpc>
              <a:buNone/>
            </a:pPr>
            <a:r>
              <a:rPr lang="fr-FR" sz="5000" b="0" strike="noStrike" spc="-1">
                <a:solidFill>
                  <a:schemeClr val="dk2"/>
                </a:solidFill>
                <a:latin typeface="VT323"/>
                <a:ea typeface="VT323"/>
              </a:rPr>
              <a:t>xx%</a:t>
            </a:r>
            <a:endParaRPr lang="fr-FR" sz="5000" b="0" strike="noStrike" spc="-1">
              <a:solidFill>
                <a:schemeClr val="dk1"/>
              </a:solidFill>
              <a:latin typeface="Arial"/>
            </a:endParaRPr>
          </a:p>
        </p:txBody>
      </p:sp>
      <p:sp>
        <p:nvSpPr>
          <p:cNvPr id="66" name="PlaceHolder 3"/>
          <p:cNvSpPr>
            <a:spLocks noGrp="1"/>
          </p:cNvSpPr>
          <p:nvPr>
            <p:ph type="body"/>
          </p:nvPr>
        </p:nvSpPr>
        <p:spPr>
          <a:xfrm>
            <a:off x="6387120" y="947160"/>
            <a:ext cx="2107080" cy="2067120"/>
          </a:xfrm>
          <a:prstGeom prst="rect">
            <a:avLst/>
          </a:prstGeom>
          <a:noFill/>
          <a:ln w="19080">
            <a:solidFill>
              <a:schemeClr val="dk2"/>
            </a:solidFill>
            <a:round/>
          </a:ln>
        </p:spPr>
        <p:txBody>
          <a:bodyPr lIns="90000" tIns="45000" rIns="90000" bIns="45000" anchor="t">
            <a:normAutofit fontScale="1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Google Shape;179;p28"/>
          <p:cNvPicPr/>
          <p:nvPr/>
        </p:nvPicPr>
        <p:blipFill>
          <a:blip r:embed="rId2"/>
          <a:srcRect l="31656" t="9673" r="9488"/>
          <a:stretch/>
        </p:blipFill>
        <p:spPr>
          <a:xfrm>
            <a:off x="5805360" y="1317240"/>
            <a:ext cx="2831400" cy="2647800"/>
          </a:xfrm>
          <a:prstGeom prst="rect">
            <a:avLst/>
          </a:prstGeom>
          <a:ln w="19050">
            <a:solidFill>
              <a:srgbClr val="707070"/>
            </a:solidFill>
            <a:round/>
          </a:ln>
        </p:spPr>
      </p:pic>
      <p:sp>
        <p:nvSpPr>
          <p:cNvPr id="120" name="PlaceHolder 1"/>
          <p:cNvSpPr>
            <a:spLocks noGrp="1"/>
          </p:cNvSpPr>
          <p:nvPr>
            <p:ph type="title"/>
          </p:nvPr>
        </p:nvSpPr>
        <p:spPr>
          <a:xfrm>
            <a:off x="609480" y="847800"/>
            <a:ext cx="5057280" cy="2466720"/>
          </a:xfrm>
          <a:prstGeom prst="rect">
            <a:avLst/>
          </a:prstGeom>
          <a:noFill/>
          <a:ln w="0">
            <a:noFill/>
          </a:ln>
        </p:spPr>
        <p:txBody>
          <a:bodyPr lIns="91440" tIns="91440" rIns="91440" bIns="91440" anchor="t">
            <a:normAutofit/>
          </a:bodyPr>
          <a:lstStyle/>
          <a:p>
            <a:pPr indent="0">
              <a:buNone/>
            </a:pPr>
            <a:r>
              <a:rPr lang="fr-FR" b="0" strike="noStrike" spc="-1" dirty="0">
                <a:solidFill>
                  <a:schemeClr val="dk1"/>
                </a:solidFill>
                <a:latin typeface="VT323"/>
                <a:ea typeface="VT323"/>
              </a:rPr>
              <a:t>WATER REMINDER APP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46"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User-friendly interface</a:t>
            </a:r>
            <a:endParaRPr lang="fr-FR" sz="3200" b="0" strike="noStrike" spc="-1">
              <a:solidFill>
                <a:schemeClr val="dk1"/>
              </a:solidFill>
              <a:latin typeface="Arial"/>
            </a:endParaRPr>
          </a:p>
        </p:txBody>
      </p:sp>
      <p:sp>
        <p:nvSpPr>
          <p:cNvPr id="147"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app will boast an intuitive and user-friendly interface, making it easy for users of all ages to navigate and log their water consumption. This streamlined experience aims to encourage regular engagement with the app.</a:t>
            </a:r>
            <a:endParaRPr lang="fr-FR" sz="1400" b="0" strike="noStrike" spc="-1">
              <a:solidFill>
                <a:srgbClr val="000000"/>
              </a:solidFill>
              <a:latin typeface="Arial"/>
            </a:endParaRPr>
          </a:p>
        </p:txBody>
      </p:sp>
      <p:grpSp>
        <p:nvGrpSpPr>
          <p:cNvPr id="148" name="Google Shape;252;p31"/>
          <p:cNvGrpSpPr/>
          <p:nvPr/>
        </p:nvGrpSpPr>
        <p:grpSpPr>
          <a:xfrm>
            <a:off x="511200" y="947160"/>
            <a:ext cx="2970720" cy="265320"/>
            <a:chOff x="511200" y="947160"/>
            <a:chExt cx="2970720" cy="265320"/>
          </a:xfrm>
        </p:grpSpPr>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Integration with health apps</a:t>
            </a:r>
            <a:endParaRPr lang="fr-FR" sz="4000" b="0" strike="noStrike" spc="-1">
              <a:solidFill>
                <a:schemeClr val="dk1"/>
              </a:solidFill>
              <a:latin typeface="Arial"/>
            </a:endParaRPr>
          </a:p>
        </p:txBody>
      </p:sp>
      <p:sp>
        <p:nvSpPr>
          <p:cNvPr id="150"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To enhance usability, the app will integrate with popular health applications and devices, allowing for seamless data sharing. Users will be able to sync their hydration data with fitness trackers and overall health apps for a comprehensive view of their wellness.</a:t>
            </a:r>
            <a:endParaRPr lang="en-US" sz="14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52"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Conclusions</a:t>
            </a:r>
            <a:endParaRPr lang="fr-FR" sz="3200" b="0" strike="noStrike" spc="-1">
              <a:solidFill>
                <a:schemeClr val="dk1"/>
              </a:solidFill>
              <a:latin typeface="Arial"/>
            </a:endParaRPr>
          </a:p>
        </p:txBody>
      </p:sp>
      <p:sp>
        <p:nvSpPr>
          <p:cNvPr id="153"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In summary, the water reminder app aims to promote healthy hydration habits through effective reminders, user-friendly features, and seamless integration with existing health and fitness applications. By addressing personal hydration goals, the app will support users in maintaining optimal health.</a:t>
            </a:r>
            <a:endParaRPr lang="fr-FR" sz="1400" b="0" strike="noStrike" spc="-1">
              <a:solidFill>
                <a:srgbClr val="000000"/>
              </a:solidFill>
              <a:latin typeface="Arial"/>
            </a:endParaRPr>
          </a:p>
        </p:txBody>
      </p:sp>
      <p:grpSp>
        <p:nvGrpSpPr>
          <p:cNvPr id="154" name="Google Shape;252;p31"/>
          <p:cNvGrpSpPr/>
          <p:nvPr/>
        </p:nvGrpSpPr>
        <p:grpSpPr>
          <a:xfrm>
            <a:off x="511200" y="947160"/>
            <a:ext cx="2970720" cy="265320"/>
            <a:chOff x="511200" y="947160"/>
            <a:chExt cx="2970720" cy="265320"/>
          </a:xfrm>
        </p:grpSpPr>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1223-48C1-3238-A0A0-DF311DCD9436}"/>
              </a:ext>
            </a:extLst>
          </p:cNvPr>
          <p:cNvSpPr>
            <a:spLocks noGrp="1"/>
          </p:cNvSpPr>
          <p:nvPr>
            <p:ph type="title"/>
          </p:nvPr>
        </p:nvSpPr>
        <p:spPr>
          <a:xfrm>
            <a:off x="610126" y="870418"/>
            <a:ext cx="5173640" cy="563760"/>
          </a:xfrm>
        </p:spPr>
        <p:txBody>
          <a:bodyPr/>
          <a:lstStyle/>
          <a:p>
            <a:r>
              <a:rPr lang="en-IN" dirty="0"/>
              <a:t>Individual Project</a:t>
            </a:r>
          </a:p>
        </p:txBody>
      </p:sp>
      <p:sp>
        <p:nvSpPr>
          <p:cNvPr id="3" name="Subtitle 2">
            <a:extLst>
              <a:ext uri="{FF2B5EF4-FFF2-40B4-BE49-F238E27FC236}">
                <a16:creationId xmlns:a16="http://schemas.microsoft.com/office/drawing/2014/main" id="{8BB42185-DFB1-C1C1-C040-6E23C9CF5B25}"/>
              </a:ext>
            </a:extLst>
          </p:cNvPr>
          <p:cNvSpPr>
            <a:spLocks noGrp="1"/>
          </p:cNvSpPr>
          <p:nvPr>
            <p:ph type="subTitle"/>
          </p:nvPr>
        </p:nvSpPr>
        <p:spPr/>
        <p:txBody>
          <a:bodyPr/>
          <a:lstStyle/>
          <a:p>
            <a:pPr marL="0" indent="0">
              <a:buNone/>
            </a:pPr>
            <a:r>
              <a:rPr lang="en-IN" dirty="0"/>
              <a:t>   </a:t>
            </a:r>
          </a:p>
        </p:txBody>
      </p:sp>
      <p:sp>
        <p:nvSpPr>
          <p:cNvPr id="4" name="TextBox 3">
            <a:extLst>
              <a:ext uri="{FF2B5EF4-FFF2-40B4-BE49-F238E27FC236}">
                <a16:creationId xmlns:a16="http://schemas.microsoft.com/office/drawing/2014/main" id="{3DA5B1AA-28AA-BBAC-7F84-1E40CAE8A8E3}"/>
              </a:ext>
            </a:extLst>
          </p:cNvPr>
          <p:cNvSpPr txBox="1"/>
          <p:nvPr/>
        </p:nvSpPr>
        <p:spPr>
          <a:xfrm>
            <a:off x="669600" y="1979342"/>
            <a:ext cx="4765288" cy="1631216"/>
          </a:xfrm>
          <a:prstGeom prst="rect">
            <a:avLst/>
          </a:prstGeom>
          <a:noFill/>
        </p:spPr>
        <p:txBody>
          <a:bodyPr wrap="square" rtlCol="0">
            <a:spAutoFit/>
          </a:bodyPr>
          <a:lstStyle/>
          <a:p>
            <a:r>
              <a:rPr lang="en-IN" sz="2000" dirty="0" err="1"/>
              <a:t>Meghana.Ane</a:t>
            </a:r>
            <a:r>
              <a:rPr lang="en-IN" sz="2000" dirty="0"/>
              <a:t>(22BCE9482)</a:t>
            </a:r>
          </a:p>
          <a:p>
            <a:r>
              <a:rPr lang="en-IN" sz="2000" dirty="0"/>
              <a:t> </a:t>
            </a:r>
          </a:p>
          <a:p>
            <a:r>
              <a:rPr lang="en-IN" sz="2000" dirty="0"/>
              <a:t>App Development</a:t>
            </a:r>
          </a:p>
          <a:p>
            <a:r>
              <a:rPr lang="en-IN" sz="2000" dirty="0"/>
              <a:t>Database collection</a:t>
            </a:r>
          </a:p>
          <a:p>
            <a:r>
              <a:rPr lang="en-IN" sz="2000" dirty="0"/>
              <a:t>Images and </a:t>
            </a:r>
            <a:r>
              <a:rPr lang="en-IN" sz="2000" dirty="0" err="1"/>
              <a:t>ui</a:t>
            </a:r>
            <a:r>
              <a:rPr lang="en-IN" sz="2000" dirty="0"/>
              <a:t>/</a:t>
            </a:r>
            <a:r>
              <a:rPr lang="en-IN" sz="2000" dirty="0" err="1"/>
              <a:t>ux</a:t>
            </a:r>
            <a:endParaRPr lang="en-IN" sz="2000" dirty="0"/>
          </a:p>
        </p:txBody>
      </p:sp>
    </p:spTree>
    <p:extLst>
      <p:ext uri="{BB962C8B-B14F-4D97-AF65-F5344CB8AC3E}">
        <p14:creationId xmlns:p14="http://schemas.microsoft.com/office/powerpoint/2010/main" val="345811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Introduction</a:t>
            </a:r>
            <a:endParaRPr lang="fr-FR" sz="4000" b="0" strike="noStrike" spc="-1">
              <a:solidFill>
                <a:schemeClr val="dk1"/>
              </a:solidFill>
              <a:latin typeface="Arial"/>
            </a:endParaRPr>
          </a:p>
        </p:txBody>
      </p:sp>
      <p:sp>
        <p:nvSpPr>
          <p:cNvPr id="124"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This presentation outlines the development of a water reminder app designed to help users maintain optimal hydration levels. The app will serve as an essential tool for monitoring daily water intake, providing timely reminders, and fostering better hydration habits.</a:t>
            </a:r>
            <a:endParaRPr lang="en-US" sz="14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Google Shape;259;p32"/>
          <p:cNvPicPr/>
          <p:nvPr/>
        </p:nvPicPr>
        <p:blipFill>
          <a:blip r:embed="rId2"/>
          <a:srcRect l="20933" r="20933"/>
          <a:stretch/>
        </p:blipFill>
        <p:spPr>
          <a:xfrm flipH="1">
            <a:off x="6387120" y="947160"/>
            <a:ext cx="2107080" cy="2067120"/>
          </a:xfrm>
          <a:prstGeom prst="rect">
            <a:avLst/>
          </a:prstGeom>
          <a:ln w="19050">
            <a:solidFill>
              <a:srgbClr val="707070"/>
            </a:solidFill>
            <a:round/>
          </a:ln>
        </p:spPr>
      </p:pic>
      <p:sp>
        <p:nvSpPr>
          <p:cNvPr id="126" name="PlaceHolder 1"/>
          <p:cNvSpPr>
            <a:spLocks noGrp="1"/>
          </p:cNvSpPr>
          <p:nvPr>
            <p:ph type="subTitle"/>
          </p:nvPr>
        </p:nvSpPr>
        <p:spPr>
          <a:xfrm>
            <a:off x="3467160" y="3914640"/>
            <a:ext cx="5171760" cy="666360"/>
          </a:xfrm>
          <a:prstGeom prst="rect">
            <a:avLst/>
          </a:prstGeom>
          <a:noFill/>
          <a:ln w="0">
            <a:noFill/>
          </a:ln>
        </p:spPr>
        <p:txBody>
          <a:bodyPr lIns="91440" tIns="91440" rIns="91440" bIns="91440" anchor="t">
            <a:normAutofit/>
          </a:bodyPr>
          <a:lstStyle/>
          <a:p>
            <a:pPr marL="0" indent="0" algn="ctr">
              <a:buNone/>
            </a:pPr>
            <a:r>
              <a:rPr lang="en-US" spc="-1" dirty="0">
                <a:solidFill>
                  <a:schemeClr val="dk1"/>
                </a:solidFill>
                <a:latin typeface="Roboto Mono"/>
                <a:ea typeface="Roboto Mono"/>
              </a:rPr>
              <a:t>HYDRATION ON DEMAND</a:t>
            </a:r>
            <a:endParaRPr lang="en-US" b="0" strike="noStrike" spc="-1" dirty="0">
              <a:solidFill>
                <a:schemeClr val="dk1"/>
              </a:solidFill>
              <a:latin typeface="Roboto Mono"/>
              <a:ea typeface="Roboto Mono"/>
            </a:endParaRPr>
          </a:p>
        </p:txBody>
      </p:sp>
      <p:sp>
        <p:nvSpPr>
          <p:cNvPr id="127"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a:solidFill>
                  <a:schemeClr val="dk1"/>
                </a:solidFill>
                <a:latin typeface="VT323"/>
                <a:ea typeface="VT323"/>
              </a:rPr>
              <a:t>App Objectives</a:t>
            </a:r>
            <a:endParaRPr lang="fr-FR" sz="4000" b="0" strike="noStrike" spc="-1">
              <a:solidFill>
                <a:schemeClr val="dk1"/>
              </a:solidFill>
              <a:latin typeface="Arial"/>
            </a:endParaRPr>
          </a:p>
        </p:txBody>
      </p:sp>
      <p:sp>
        <p:nvSpPr>
          <p:cNvPr id="128"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2"/>
                </a:solidFill>
                <a:latin typeface="VT323"/>
                <a:ea typeface="VT323"/>
              </a:rPr>
              <a:t>01</a:t>
            </a:r>
            <a:endParaRPr lang="fr-FR" sz="5000" b="0" strike="noStrike" spc="-1">
              <a:solidFill>
                <a:schemeClr val="dk1"/>
              </a:solidFill>
              <a:latin typeface="Arial"/>
            </a:endParaRPr>
          </a:p>
        </p:txBody>
      </p:sp>
      <p:grpSp>
        <p:nvGrpSpPr>
          <p:cNvPr id="129" name="Google Shape;263;p32"/>
          <p:cNvGrpSpPr/>
          <p:nvPr/>
        </p:nvGrpSpPr>
        <p:grpSpPr>
          <a:xfrm>
            <a:off x="6386760" y="947160"/>
            <a:ext cx="2107080" cy="265320"/>
            <a:chOff x="6386760" y="947160"/>
            <a:chExt cx="2107080" cy="265320"/>
          </a:xfrm>
        </p:grpSpPr>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Google Shape;249;p31"/>
          <p:cNvPicPr/>
          <p:nvPr/>
        </p:nvPicPr>
        <p:blipFill>
          <a:blip r:embed="rId2"/>
          <a:srcRect l="20603" r="20610"/>
          <a:stretch/>
        </p:blipFill>
        <p:spPr>
          <a:xfrm>
            <a:off x="522360" y="1195200"/>
            <a:ext cx="2946960" cy="3341160"/>
          </a:xfrm>
          <a:prstGeom prst="rect">
            <a:avLst/>
          </a:prstGeom>
          <a:ln w="9525">
            <a:solidFill>
              <a:srgbClr val="707070"/>
            </a:solidFill>
            <a:round/>
          </a:ln>
        </p:spPr>
      </p:pic>
      <p:sp>
        <p:nvSpPr>
          <p:cNvPr id="131" name="PlaceHolder 1"/>
          <p:cNvSpPr>
            <a:spLocks noGrp="1"/>
          </p:cNvSpPr>
          <p:nvPr>
            <p:ph type="title"/>
          </p:nvPr>
        </p:nvSpPr>
        <p:spPr>
          <a:xfrm>
            <a:off x="3790800" y="800280"/>
            <a:ext cx="4543200" cy="1257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0" strike="noStrike" spc="-1">
                <a:solidFill>
                  <a:schemeClr val="dk1"/>
                </a:solidFill>
                <a:latin typeface="VT323"/>
                <a:ea typeface="VT323"/>
              </a:rPr>
              <a:t>Encourage regular hydration</a:t>
            </a:r>
            <a:endParaRPr lang="fr-FR" sz="3200" b="0" strike="noStrike" spc="-1">
              <a:solidFill>
                <a:schemeClr val="dk1"/>
              </a:solidFill>
              <a:latin typeface="Arial"/>
            </a:endParaRPr>
          </a:p>
        </p:txBody>
      </p:sp>
      <p:sp>
        <p:nvSpPr>
          <p:cNvPr id="132" name="PlaceHolder 2"/>
          <p:cNvSpPr>
            <a:spLocks noGrp="1"/>
          </p:cNvSpPr>
          <p:nvPr>
            <p:ph/>
          </p:nvPr>
        </p:nvSpPr>
        <p:spPr>
          <a:xfrm>
            <a:off x="3790800" y="2228760"/>
            <a:ext cx="4943160" cy="2533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primary goal of the app is to encourage users to develop a consistent hydration routine. By setting daily goals and sending reminders, users will be motivated to drink enough water throughout the day.</a:t>
            </a:r>
            <a:endParaRPr lang="fr-FR" sz="1400" b="0" strike="noStrike" spc="-1">
              <a:solidFill>
                <a:srgbClr val="000000"/>
              </a:solidFill>
              <a:latin typeface="Arial"/>
            </a:endParaRPr>
          </a:p>
        </p:txBody>
      </p:sp>
      <p:grpSp>
        <p:nvGrpSpPr>
          <p:cNvPr id="133" name="Google Shape;252;p31"/>
          <p:cNvGrpSpPr/>
          <p:nvPr/>
        </p:nvGrpSpPr>
        <p:grpSpPr>
          <a:xfrm>
            <a:off x="511200" y="947160"/>
            <a:ext cx="2970720" cy="265320"/>
            <a:chOff x="511200" y="947160"/>
            <a:chExt cx="2970720" cy="265320"/>
          </a:xfrm>
        </p:grpSpPr>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Track daily water intake</a:t>
            </a:r>
            <a:endParaRPr lang="fr-FR" sz="4000" b="0" strike="noStrike" spc="-1">
              <a:solidFill>
                <a:schemeClr val="dk1"/>
              </a:solidFill>
              <a:latin typeface="Arial"/>
            </a:endParaRPr>
          </a:p>
        </p:txBody>
      </p:sp>
      <p:sp>
        <p:nvSpPr>
          <p:cNvPr id="135"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app will have a built-in feature that allows users to log their daily water consumption easily. This tracking will help users visualize their hydration patterns and ensure they meet their personal goals.</a:t>
            </a:r>
            <a:endParaRPr lang="en-US" sz="14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Provide reminders and notifications</a:t>
            </a:r>
            <a:endParaRPr lang="fr-FR" sz="4000" b="0" strike="noStrike" spc="-1">
              <a:solidFill>
                <a:schemeClr val="dk1"/>
              </a:solidFill>
              <a:latin typeface="Arial"/>
            </a:endParaRPr>
          </a:p>
        </p:txBody>
      </p:sp>
      <p:sp>
        <p:nvSpPr>
          <p:cNvPr id="137"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The app will feature customizable reminders and notifications to prompt users to drink water at optimal intervals throughout the day. This ensures that users stay on track with their hydration goals and develop a strong habit of drinking water regularly.</a:t>
            </a:r>
            <a:endParaRPr lang="en-US" sz="1400" b="0" strike="noStrike" spc="-1">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Google Shape;259;p32"/>
          <p:cNvPicPr/>
          <p:nvPr/>
        </p:nvPicPr>
        <p:blipFill>
          <a:blip r:embed="rId2"/>
          <a:srcRect l="20933" r="20933"/>
          <a:stretch/>
        </p:blipFill>
        <p:spPr>
          <a:xfrm flipH="1">
            <a:off x="6387120" y="947160"/>
            <a:ext cx="2107080" cy="2067120"/>
          </a:xfrm>
          <a:prstGeom prst="rect">
            <a:avLst/>
          </a:prstGeom>
          <a:ln w="19050">
            <a:solidFill>
              <a:srgbClr val="707070"/>
            </a:solidFill>
            <a:round/>
          </a:ln>
        </p:spPr>
      </p:pic>
      <p:sp>
        <p:nvSpPr>
          <p:cNvPr id="139" name="PlaceHolder 1"/>
          <p:cNvSpPr>
            <a:spLocks noGrp="1"/>
          </p:cNvSpPr>
          <p:nvPr>
            <p:ph type="subTitle"/>
          </p:nvPr>
        </p:nvSpPr>
        <p:spPr>
          <a:xfrm>
            <a:off x="3467160" y="3914640"/>
            <a:ext cx="5171760" cy="666360"/>
          </a:xfrm>
          <a:prstGeom prst="rect">
            <a:avLst/>
          </a:prstGeom>
          <a:noFill/>
          <a:ln w="0">
            <a:noFill/>
          </a:ln>
        </p:spPr>
        <p:txBody>
          <a:bodyPr lIns="91440" tIns="91440" rIns="91440" bIns="91440" anchor="t">
            <a:noAutofit/>
          </a:bodyPr>
          <a:lstStyle/>
          <a:p>
            <a:pPr marL="0" indent="0" algn="ctr">
              <a:buNone/>
            </a:pPr>
            <a:r>
              <a:rPr lang="en-US" sz="2400" b="0" strike="noStrike" spc="-1" dirty="0">
                <a:solidFill>
                  <a:schemeClr val="dk1"/>
                </a:solidFill>
                <a:latin typeface="Roboto Mono"/>
                <a:ea typeface="Roboto Mono"/>
              </a:rPr>
              <a:t>YOUR DAILY DOSE OF HYDRATION</a:t>
            </a:r>
          </a:p>
        </p:txBody>
      </p:sp>
      <p:sp>
        <p:nvSpPr>
          <p:cNvPr id="140" name="PlaceHolder 2"/>
          <p:cNvSpPr>
            <a:spLocks noGrp="1"/>
          </p:cNvSpPr>
          <p:nvPr>
            <p:ph type="title"/>
          </p:nvPr>
        </p:nvSpPr>
        <p:spPr>
          <a:xfrm>
            <a:off x="1857240" y="1533600"/>
            <a:ext cx="3457080" cy="15235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4000" b="0" strike="noStrike" spc="-1">
                <a:solidFill>
                  <a:schemeClr val="dk1"/>
                </a:solidFill>
                <a:latin typeface="VT323"/>
                <a:ea typeface="VT323"/>
              </a:rPr>
              <a:t>User Features</a:t>
            </a:r>
            <a:endParaRPr lang="fr-FR" sz="4000" b="0" strike="noStrike" spc="-1">
              <a:solidFill>
                <a:schemeClr val="dk1"/>
              </a:solidFill>
              <a:latin typeface="Arial"/>
            </a:endParaRPr>
          </a:p>
        </p:txBody>
      </p:sp>
      <p:sp>
        <p:nvSpPr>
          <p:cNvPr id="141" name="PlaceHolder 3"/>
          <p:cNvSpPr>
            <a:spLocks noGrp="1"/>
          </p:cNvSpPr>
          <p:nvPr>
            <p:ph type="title"/>
          </p:nvPr>
        </p:nvSpPr>
        <p:spPr>
          <a:xfrm>
            <a:off x="781200" y="1914480"/>
            <a:ext cx="780840" cy="76176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5000" b="0" strike="noStrike" spc="-1">
                <a:solidFill>
                  <a:schemeClr val="dk2"/>
                </a:solidFill>
                <a:latin typeface="VT323"/>
                <a:ea typeface="VT323"/>
              </a:rPr>
              <a:t>02</a:t>
            </a:r>
            <a:endParaRPr lang="fr-FR" sz="5000" b="0" strike="noStrike" spc="-1">
              <a:solidFill>
                <a:schemeClr val="dk1"/>
              </a:solidFill>
              <a:latin typeface="Arial"/>
            </a:endParaRPr>
          </a:p>
        </p:txBody>
      </p:sp>
      <p:grpSp>
        <p:nvGrpSpPr>
          <p:cNvPr id="142" name="Google Shape;263;p32"/>
          <p:cNvGrpSpPr/>
          <p:nvPr/>
        </p:nvGrpSpPr>
        <p:grpSpPr>
          <a:xfrm>
            <a:off x="6386760" y="947160"/>
            <a:ext cx="2107080" cy="265320"/>
            <a:chOff x="6386760" y="947160"/>
            <a:chExt cx="2107080" cy="265320"/>
          </a:xfrm>
        </p:grpSpPr>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76440" y="790560"/>
            <a:ext cx="786744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VT323"/>
                <a:ea typeface="VT323"/>
              </a:rPr>
              <a:t>Customizable daily goals</a:t>
            </a:r>
            <a:endParaRPr lang="fr-FR" sz="4000" b="0" strike="noStrike" spc="-1">
              <a:solidFill>
                <a:schemeClr val="dk1"/>
              </a:solidFill>
              <a:latin typeface="Arial"/>
            </a:endParaRPr>
          </a:p>
        </p:txBody>
      </p:sp>
      <p:sp>
        <p:nvSpPr>
          <p:cNvPr id="144" name="PlaceHolder 2"/>
          <p:cNvSpPr>
            <a:spLocks noGrp="1"/>
          </p:cNvSpPr>
          <p:nvPr>
            <p:ph type="subTitle"/>
          </p:nvPr>
        </p:nvSpPr>
        <p:spPr>
          <a:xfrm>
            <a:off x="1523880" y="1819440"/>
            <a:ext cx="6914880" cy="25426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Roboto Mono"/>
                <a:ea typeface="Roboto Mono"/>
              </a:rPr>
              <a:t>Users will have the ability to set personalized daily water intake goals based on their individual needs, activity levels, or health recommendations. This customization will help users maintain an effective hydration routine tailored to their lifestyle.</a:t>
            </a:r>
            <a:endParaRPr lang="en-US" sz="14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385</Words>
  <Application>Microsoft Office PowerPoint</Application>
  <PresentationFormat>On-screen Show (16:9)</PresentationFormat>
  <Paragraphs>30</Paragraphs>
  <Slides>12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OpenSymbol</vt:lpstr>
      <vt:lpstr>Roboto Mono</vt:lpstr>
      <vt:lpstr>Symbol</vt:lpstr>
      <vt:lpstr>VT323</vt:lpstr>
      <vt:lpstr>Wingdings</vt:lpstr>
      <vt:lpstr>My Presentation Template</vt:lpstr>
      <vt:lpstr>My Presentation Template</vt:lpstr>
      <vt:lpstr>My Presentation Template</vt:lpstr>
      <vt:lpstr>My Presentation Template</vt:lpstr>
      <vt:lpstr>WATER REMINDER APP DEVELOPMENT</vt:lpstr>
      <vt:lpstr>Individual Project</vt:lpstr>
      <vt:lpstr>Introduction</vt:lpstr>
      <vt:lpstr>App Objectives</vt:lpstr>
      <vt:lpstr>Encourage regular hydration</vt:lpstr>
      <vt:lpstr>Track daily water intake</vt:lpstr>
      <vt:lpstr>Provide reminders and notifications</vt:lpstr>
      <vt:lpstr>User Features</vt:lpstr>
      <vt:lpstr>Customizable daily goals</vt:lpstr>
      <vt:lpstr>User-friendly interface</vt:lpstr>
      <vt:lpstr>Integration with health apps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Sesha Janaki Sreeram</dc:creator>
  <cp:lastModifiedBy>meghana ane</cp:lastModifiedBy>
  <cp:revision>2</cp:revision>
  <dcterms:modified xsi:type="dcterms:W3CDTF">2025-06-20T14:52:34Z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2025-06-20T14:23:30Z</dcterms:created>
  <dc:creator>Unknown Creator</dc:creator>
  <dc:description/>
  <dc:language>en-US</dc:language>
  <cp:lastModifiedBy>Unknown Creator</cp:lastModifiedBy>
  <dcterms:modified xsi:type="dcterms:W3CDTF">2025-06-20T14:23:30Z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