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834700" y="1452739"/>
            <a:ext cx="7136700" cy="1022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EDUCENTER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platform for Student Teacher interaction 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6375950" y="4163225"/>
            <a:ext cx="232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Shruthi Gopinath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Simrita Jayasimha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Sinchana Gowda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 S Meghana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51900" y="185850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9872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Educenter is a platform for student-teacher interaction.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enables teachers to upload assignments and study material, which can be accessed and downloaded by students.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The website also serves as a platform to exchange questions and answers.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 student or teacher can create a topic and ask relevant questions, which in turn is available to be viewed or answered by anyone. Students can choose to be anonymous while posting on the forum. 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The homepage includes an announcements tab, a calendar of events, and contact information. </a:t>
            </a:r>
          </a:p>
          <a:p>
            <a:pPr lv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Login redirects the user to their respective forums</a:t>
            </a: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OF TECHNOLOGIES USED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HTML for the abstract of the web site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CSS for the styling of the page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SQL Database for the login page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SQL Database for the discussion forum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ASPECTS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Student teacher interaction platform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Announcements and Calendar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 discussion forum for teachers and students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Teachers can upload assignments, quizzes and study material for their respective sections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Students can download the assignments and upload the same after finishing 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ENHANCEMENTS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Extend it for use by various institutions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Include options for specifying which group of students receive the uploaded assignments/ notifications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Upload and view student examination results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Chatrooms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1826850" y="19779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