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6"/>
  </p:notesMasterIdLst>
  <p:sldIdLst>
    <p:sldId id="307" r:id="rId3"/>
    <p:sldId id="308" r:id="rId4"/>
    <p:sldId id="332" r:id="rId5"/>
    <p:sldId id="258" r:id="rId6"/>
    <p:sldId id="321" r:id="rId7"/>
    <p:sldId id="301" r:id="rId8"/>
    <p:sldId id="327" r:id="rId9"/>
    <p:sldId id="275" r:id="rId10"/>
    <p:sldId id="306" r:id="rId11"/>
    <p:sldId id="328" r:id="rId12"/>
    <p:sldId id="320" r:id="rId13"/>
    <p:sldId id="330" r:id="rId14"/>
    <p:sldId id="331" r:id="rId15"/>
    <p:sldId id="333" r:id="rId16"/>
    <p:sldId id="267" r:id="rId17"/>
    <p:sldId id="336" r:id="rId18"/>
    <p:sldId id="335" r:id="rId19"/>
    <p:sldId id="309" r:id="rId20"/>
    <p:sldId id="322" r:id="rId21"/>
    <p:sldId id="323" r:id="rId22"/>
    <p:sldId id="329" r:id="rId23"/>
    <p:sldId id="325" r:id="rId24"/>
    <p:sldId id="31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7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434" autoAdjust="0"/>
  </p:normalViewPr>
  <p:slideViewPr>
    <p:cSldViewPr>
      <p:cViewPr>
        <p:scale>
          <a:sx n="60" d="100"/>
          <a:sy n="60" d="100"/>
        </p:scale>
        <p:origin x="1674" y="294"/>
      </p:cViewPr>
      <p:guideLst>
        <p:guide orient="horz" pos="2160"/>
        <p:guide pos="2880"/>
      </p:guideLst>
    </p:cSldViewPr>
  </p:slideViewPr>
  <p:outlineViewPr>
    <p:cViewPr>
      <p:scale>
        <a:sx n="33" d="100"/>
        <a:sy n="33" d="100"/>
      </p:scale>
      <p:origin x="0" y="-91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BA4038-8694-4208-86E4-E637D37487CE}" type="doc">
      <dgm:prSet loTypeId="urn:microsoft.com/office/officeart/2005/8/layout/radial4" loCatId="relationship" qsTypeId="urn:microsoft.com/office/officeart/2005/8/quickstyle/simple2" qsCatId="simple" csTypeId="urn:microsoft.com/office/officeart/2005/8/colors/accent2_1" csCatId="accent2" phldr="1"/>
      <dgm:spPr/>
      <dgm:t>
        <a:bodyPr/>
        <a:lstStyle/>
        <a:p>
          <a:endParaRPr lang="en-IN"/>
        </a:p>
      </dgm:t>
    </dgm:pt>
    <dgm:pt modelId="{5A7729A2-75B9-4FBC-8844-90F76B1D8C7E}">
      <dgm:prSet phldrT="[Text]"/>
      <dgm:spPr/>
      <dgm:t>
        <a:bodyPr/>
        <a:lstStyle/>
        <a:p>
          <a:r>
            <a:rPr lang="en-IN" dirty="0" smtClean="0"/>
            <a:t>Admin</a:t>
          </a:r>
          <a:endParaRPr lang="en-IN" dirty="0"/>
        </a:p>
      </dgm:t>
    </dgm:pt>
    <dgm:pt modelId="{1C2EBE9F-8DC6-42B1-B315-5D4F9A0C47A6}" type="parTrans" cxnId="{48D21360-7B72-4F0B-9D3F-701CF5AF51A7}">
      <dgm:prSet/>
      <dgm:spPr/>
      <dgm:t>
        <a:bodyPr/>
        <a:lstStyle/>
        <a:p>
          <a:endParaRPr lang="en-IN"/>
        </a:p>
      </dgm:t>
    </dgm:pt>
    <dgm:pt modelId="{2382FDDA-8844-48D3-9002-5F614C994BC8}" type="sibTrans" cxnId="{48D21360-7B72-4F0B-9D3F-701CF5AF51A7}">
      <dgm:prSet/>
      <dgm:spPr/>
      <dgm:t>
        <a:bodyPr/>
        <a:lstStyle/>
        <a:p>
          <a:endParaRPr lang="en-IN"/>
        </a:p>
      </dgm:t>
    </dgm:pt>
    <dgm:pt modelId="{BD9EE668-1606-4F7E-A7BD-8FEDCB65A7D4}">
      <dgm:prSet phldrT="[Text]"/>
      <dgm:spPr/>
      <dgm:t>
        <a:bodyPr/>
        <a:lstStyle/>
        <a:p>
          <a:r>
            <a:rPr lang="en-IN" dirty="0" smtClean="0"/>
            <a:t>View Status</a:t>
          </a:r>
          <a:endParaRPr lang="en-IN" dirty="0"/>
        </a:p>
      </dgm:t>
    </dgm:pt>
    <dgm:pt modelId="{27810326-169A-46D3-BDD9-A7895E48CE8E}" type="parTrans" cxnId="{129B91DD-F8BF-4D05-812B-7A4C3C234728}">
      <dgm:prSet/>
      <dgm:spPr/>
      <dgm:t>
        <a:bodyPr/>
        <a:lstStyle/>
        <a:p>
          <a:endParaRPr lang="en-IN"/>
        </a:p>
      </dgm:t>
    </dgm:pt>
    <dgm:pt modelId="{BA89FD41-3474-487D-9DFA-FA51387DD160}" type="sibTrans" cxnId="{129B91DD-F8BF-4D05-812B-7A4C3C234728}">
      <dgm:prSet/>
      <dgm:spPr/>
      <dgm:t>
        <a:bodyPr/>
        <a:lstStyle/>
        <a:p>
          <a:endParaRPr lang="en-IN"/>
        </a:p>
      </dgm:t>
    </dgm:pt>
    <dgm:pt modelId="{D0C8E95D-CA20-4230-90CD-01C12FD442EB}">
      <dgm:prSet phldrT="[Text]"/>
      <dgm:spPr/>
      <dgm:t>
        <a:bodyPr/>
        <a:lstStyle/>
        <a:p>
          <a:r>
            <a:rPr lang="en-IN" dirty="0" smtClean="0"/>
            <a:t>Add/modify</a:t>
          </a:r>
          <a:endParaRPr lang="en-IN" dirty="0"/>
        </a:p>
      </dgm:t>
    </dgm:pt>
    <dgm:pt modelId="{05DB67F3-24D5-493F-B8D6-D9EFCA9C33FA}" type="parTrans" cxnId="{D2606375-2654-4AAC-8206-793C32DCFA11}">
      <dgm:prSet/>
      <dgm:spPr/>
      <dgm:t>
        <a:bodyPr/>
        <a:lstStyle/>
        <a:p>
          <a:endParaRPr lang="en-IN"/>
        </a:p>
      </dgm:t>
    </dgm:pt>
    <dgm:pt modelId="{B8280174-6D3F-4914-BBD2-9007DA40112B}" type="sibTrans" cxnId="{D2606375-2654-4AAC-8206-793C32DCFA11}">
      <dgm:prSet/>
      <dgm:spPr/>
      <dgm:t>
        <a:bodyPr/>
        <a:lstStyle/>
        <a:p>
          <a:endParaRPr lang="en-IN"/>
        </a:p>
      </dgm:t>
    </dgm:pt>
    <dgm:pt modelId="{C84695D3-AE9A-4501-A621-669274CEC8DD}">
      <dgm:prSet phldrT="[Text]"/>
      <dgm:spPr/>
      <dgm:t>
        <a:bodyPr/>
        <a:lstStyle/>
        <a:p>
          <a:r>
            <a:rPr lang="en-IN" dirty="0" smtClean="0"/>
            <a:t>Approve/Reject Request</a:t>
          </a:r>
          <a:endParaRPr lang="en-IN" dirty="0"/>
        </a:p>
      </dgm:t>
    </dgm:pt>
    <dgm:pt modelId="{D9E2EB92-0DA5-4648-A69C-26B82C1D0905}" type="parTrans" cxnId="{72E41019-23BD-42FC-BD37-03E9662C2428}">
      <dgm:prSet/>
      <dgm:spPr/>
      <dgm:t>
        <a:bodyPr/>
        <a:lstStyle/>
        <a:p>
          <a:endParaRPr lang="en-IN"/>
        </a:p>
      </dgm:t>
    </dgm:pt>
    <dgm:pt modelId="{75687ADF-CBCC-429E-B8E9-43F016C33414}" type="sibTrans" cxnId="{72E41019-23BD-42FC-BD37-03E9662C2428}">
      <dgm:prSet/>
      <dgm:spPr/>
      <dgm:t>
        <a:bodyPr/>
        <a:lstStyle/>
        <a:p>
          <a:endParaRPr lang="en-IN"/>
        </a:p>
      </dgm:t>
    </dgm:pt>
    <dgm:pt modelId="{1519598A-C7D9-41F3-AD4D-D2A98F8597F0}">
      <dgm:prSet phldrT="[Text]"/>
      <dgm:spPr/>
      <dgm:t>
        <a:bodyPr/>
        <a:lstStyle/>
        <a:p>
          <a:endParaRPr lang="en-IN" dirty="0"/>
        </a:p>
      </dgm:t>
    </dgm:pt>
    <dgm:pt modelId="{490C96F4-303B-442C-AFC2-3E90B07DFEFA}" type="parTrans" cxnId="{C8FE8C33-F053-4F72-A679-865A20ADC25A}">
      <dgm:prSet/>
      <dgm:spPr/>
      <dgm:t>
        <a:bodyPr/>
        <a:lstStyle/>
        <a:p>
          <a:endParaRPr lang="en-US"/>
        </a:p>
      </dgm:t>
    </dgm:pt>
    <dgm:pt modelId="{F8FB0056-87E2-4E3C-A2A0-79295F437154}" type="sibTrans" cxnId="{C8FE8C33-F053-4F72-A679-865A20ADC25A}">
      <dgm:prSet/>
      <dgm:spPr/>
      <dgm:t>
        <a:bodyPr/>
        <a:lstStyle/>
        <a:p>
          <a:endParaRPr lang="en-US"/>
        </a:p>
      </dgm:t>
    </dgm:pt>
    <dgm:pt modelId="{5EE888C5-C142-4F81-927B-B90721C1F3E4}">
      <dgm:prSet phldrT="[Text]"/>
      <dgm:spPr/>
      <dgm:t>
        <a:bodyPr/>
        <a:lstStyle/>
        <a:p>
          <a:r>
            <a:rPr lang="en-IN" dirty="0" smtClean="0"/>
            <a:t>Delete</a:t>
          </a:r>
          <a:endParaRPr lang="en-IN" dirty="0"/>
        </a:p>
      </dgm:t>
    </dgm:pt>
    <dgm:pt modelId="{D363C5A8-91EB-4D75-8DC9-29E46A5D4A7F}" type="parTrans" cxnId="{E03982C5-3BDB-497A-BCA3-2DC08723031D}">
      <dgm:prSet/>
      <dgm:spPr/>
      <dgm:t>
        <a:bodyPr/>
        <a:lstStyle/>
        <a:p>
          <a:endParaRPr lang="en-US"/>
        </a:p>
      </dgm:t>
    </dgm:pt>
    <dgm:pt modelId="{0DA8AB2B-BB27-4A16-BCAC-A04684A9C39F}" type="sibTrans" cxnId="{E03982C5-3BDB-497A-BCA3-2DC08723031D}">
      <dgm:prSet/>
      <dgm:spPr/>
      <dgm:t>
        <a:bodyPr/>
        <a:lstStyle/>
        <a:p>
          <a:endParaRPr lang="en-US"/>
        </a:p>
      </dgm:t>
    </dgm:pt>
    <dgm:pt modelId="{374760DF-DB23-4CA2-8759-86847150A20D}">
      <dgm:prSet phldrT="[Text]"/>
      <dgm:spPr/>
      <dgm:t>
        <a:bodyPr/>
        <a:lstStyle/>
        <a:p>
          <a:r>
            <a:rPr lang="en-IN" dirty="0" smtClean="0"/>
            <a:t>Export Data into CSV/Excel sheet</a:t>
          </a:r>
          <a:endParaRPr lang="en-IN" dirty="0"/>
        </a:p>
      </dgm:t>
    </dgm:pt>
    <dgm:pt modelId="{82F82485-D9D4-4AC9-A44B-051857860A87}" type="parTrans" cxnId="{F92A70C9-E938-482F-9FD4-AB714F773723}">
      <dgm:prSet/>
      <dgm:spPr/>
      <dgm:t>
        <a:bodyPr/>
        <a:lstStyle/>
        <a:p>
          <a:endParaRPr lang="en-US"/>
        </a:p>
      </dgm:t>
    </dgm:pt>
    <dgm:pt modelId="{B3AB6E22-FF71-41B9-8C91-C9A7C776B80E}" type="sibTrans" cxnId="{F92A70C9-E938-482F-9FD4-AB714F773723}">
      <dgm:prSet/>
      <dgm:spPr/>
      <dgm:t>
        <a:bodyPr/>
        <a:lstStyle/>
        <a:p>
          <a:endParaRPr lang="en-US"/>
        </a:p>
      </dgm:t>
    </dgm:pt>
    <dgm:pt modelId="{F529A9FE-3A30-478D-8FB5-0EE20CF3B2CD}" type="pres">
      <dgm:prSet presAssocID="{A1BA4038-8694-4208-86E4-E637D37487CE}" presName="cycle" presStyleCnt="0">
        <dgm:presLayoutVars>
          <dgm:chMax val="1"/>
          <dgm:dir/>
          <dgm:animLvl val="ctr"/>
          <dgm:resizeHandles val="exact"/>
        </dgm:presLayoutVars>
      </dgm:prSet>
      <dgm:spPr/>
      <dgm:t>
        <a:bodyPr/>
        <a:lstStyle/>
        <a:p>
          <a:endParaRPr lang="en-US"/>
        </a:p>
      </dgm:t>
    </dgm:pt>
    <dgm:pt modelId="{2A0F7F32-F42D-45CF-99FD-97CF4F1B69CF}" type="pres">
      <dgm:prSet presAssocID="{5A7729A2-75B9-4FBC-8844-90F76B1D8C7E}" presName="centerShape" presStyleLbl="node0" presStyleIdx="0" presStyleCnt="1" custLinFactNeighborX="2655" custLinFactNeighborY="-71522"/>
      <dgm:spPr/>
      <dgm:t>
        <a:bodyPr/>
        <a:lstStyle/>
        <a:p>
          <a:endParaRPr lang="en-US"/>
        </a:p>
      </dgm:t>
    </dgm:pt>
    <dgm:pt modelId="{6C299B1E-FF91-4041-B597-AC7D7E336DDB}" type="pres">
      <dgm:prSet presAssocID="{27810326-169A-46D3-BDD9-A7895E48CE8E}" presName="parTrans" presStyleLbl="bgSibTrans2D1" presStyleIdx="0" presStyleCnt="5"/>
      <dgm:spPr/>
      <dgm:t>
        <a:bodyPr/>
        <a:lstStyle/>
        <a:p>
          <a:endParaRPr lang="en-US"/>
        </a:p>
      </dgm:t>
    </dgm:pt>
    <dgm:pt modelId="{A7DF65F0-E58E-443E-9565-BE0026763C32}" type="pres">
      <dgm:prSet presAssocID="{BD9EE668-1606-4F7E-A7BD-8FEDCB65A7D4}" presName="node" presStyleLbl="node1" presStyleIdx="0" presStyleCnt="5" custRadScaleRad="83866" custRadScaleInc="67730">
        <dgm:presLayoutVars>
          <dgm:bulletEnabled val="1"/>
        </dgm:presLayoutVars>
      </dgm:prSet>
      <dgm:spPr/>
      <dgm:t>
        <a:bodyPr/>
        <a:lstStyle/>
        <a:p>
          <a:endParaRPr lang="en-US"/>
        </a:p>
      </dgm:t>
    </dgm:pt>
    <dgm:pt modelId="{BC821710-D8D6-44B3-AE70-1FB80AE0FF86}" type="pres">
      <dgm:prSet presAssocID="{05DB67F3-24D5-493F-B8D6-D9EFCA9C33FA}" presName="parTrans" presStyleLbl="bgSibTrans2D1" presStyleIdx="1" presStyleCnt="5"/>
      <dgm:spPr/>
      <dgm:t>
        <a:bodyPr/>
        <a:lstStyle/>
        <a:p>
          <a:endParaRPr lang="en-US"/>
        </a:p>
      </dgm:t>
    </dgm:pt>
    <dgm:pt modelId="{3BC5D919-0D36-4BCD-8CBA-4FD7223A2EAB}" type="pres">
      <dgm:prSet presAssocID="{D0C8E95D-CA20-4230-90CD-01C12FD442EB}" presName="node" presStyleLbl="node1" presStyleIdx="1" presStyleCnt="5" custRadScaleRad="141521" custRadScaleInc="12674">
        <dgm:presLayoutVars>
          <dgm:bulletEnabled val="1"/>
        </dgm:presLayoutVars>
      </dgm:prSet>
      <dgm:spPr/>
      <dgm:t>
        <a:bodyPr/>
        <a:lstStyle/>
        <a:p>
          <a:endParaRPr lang="en-IN"/>
        </a:p>
      </dgm:t>
    </dgm:pt>
    <dgm:pt modelId="{8351C695-285C-48C7-B152-A664EB02542B}" type="pres">
      <dgm:prSet presAssocID="{D9E2EB92-0DA5-4648-A69C-26B82C1D0905}" presName="parTrans" presStyleLbl="bgSibTrans2D1" presStyleIdx="2" presStyleCnt="5"/>
      <dgm:spPr/>
      <dgm:t>
        <a:bodyPr/>
        <a:lstStyle/>
        <a:p>
          <a:endParaRPr lang="en-US"/>
        </a:p>
      </dgm:t>
    </dgm:pt>
    <dgm:pt modelId="{070E8865-E939-402B-ACC1-7E492C9F957C}" type="pres">
      <dgm:prSet presAssocID="{C84695D3-AE9A-4501-A621-669274CEC8DD}" presName="node" presStyleLbl="node1" presStyleIdx="2" presStyleCnt="5" custRadScaleRad="20351" custRadScaleInc="-40646">
        <dgm:presLayoutVars>
          <dgm:bulletEnabled val="1"/>
        </dgm:presLayoutVars>
      </dgm:prSet>
      <dgm:spPr/>
      <dgm:t>
        <a:bodyPr/>
        <a:lstStyle/>
        <a:p>
          <a:endParaRPr lang="en-US"/>
        </a:p>
      </dgm:t>
    </dgm:pt>
    <dgm:pt modelId="{4F41A354-717E-4289-9885-C2E2F256F905}" type="pres">
      <dgm:prSet presAssocID="{D363C5A8-91EB-4D75-8DC9-29E46A5D4A7F}" presName="parTrans" presStyleLbl="bgSibTrans2D1" presStyleIdx="3" presStyleCnt="5"/>
      <dgm:spPr/>
      <dgm:t>
        <a:bodyPr/>
        <a:lstStyle/>
        <a:p>
          <a:endParaRPr lang="en-US"/>
        </a:p>
      </dgm:t>
    </dgm:pt>
    <dgm:pt modelId="{306ED78B-8318-45B9-BA8A-B7670E799923}" type="pres">
      <dgm:prSet presAssocID="{5EE888C5-C142-4F81-927B-B90721C1F3E4}" presName="node" presStyleLbl="node1" presStyleIdx="3" presStyleCnt="5" custRadScaleRad="141940" custRadScaleInc="-11546">
        <dgm:presLayoutVars>
          <dgm:bulletEnabled val="1"/>
        </dgm:presLayoutVars>
      </dgm:prSet>
      <dgm:spPr/>
      <dgm:t>
        <a:bodyPr/>
        <a:lstStyle/>
        <a:p>
          <a:endParaRPr lang="en-US"/>
        </a:p>
      </dgm:t>
    </dgm:pt>
    <dgm:pt modelId="{C2828057-5F65-4707-A76C-46A6588FAB93}" type="pres">
      <dgm:prSet presAssocID="{82F82485-D9D4-4AC9-A44B-051857860A87}" presName="parTrans" presStyleLbl="bgSibTrans2D1" presStyleIdx="4" presStyleCnt="5"/>
      <dgm:spPr/>
      <dgm:t>
        <a:bodyPr/>
        <a:lstStyle/>
        <a:p>
          <a:endParaRPr lang="en-US"/>
        </a:p>
      </dgm:t>
    </dgm:pt>
    <dgm:pt modelId="{36349CBE-CB7C-48FD-83C3-D60F2DB8658D}" type="pres">
      <dgm:prSet presAssocID="{374760DF-DB23-4CA2-8759-86847150A20D}" presName="node" presStyleLbl="node1" presStyleIdx="4" presStyleCnt="5" custRadScaleRad="74622" custRadScaleInc="-76789">
        <dgm:presLayoutVars>
          <dgm:bulletEnabled val="1"/>
        </dgm:presLayoutVars>
      </dgm:prSet>
      <dgm:spPr/>
      <dgm:t>
        <a:bodyPr/>
        <a:lstStyle/>
        <a:p>
          <a:endParaRPr lang="en-US"/>
        </a:p>
      </dgm:t>
    </dgm:pt>
  </dgm:ptLst>
  <dgm:cxnLst>
    <dgm:cxn modelId="{C8FE8C33-F053-4F72-A679-865A20ADC25A}" srcId="{A1BA4038-8694-4208-86E4-E637D37487CE}" destId="{1519598A-C7D9-41F3-AD4D-D2A98F8597F0}" srcOrd="1" destOrd="0" parTransId="{490C96F4-303B-442C-AFC2-3E90B07DFEFA}" sibTransId="{F8FB0056-87E2-4E3C-A2A0-79295F437154}"/>
    <dgm:cxn modelId="{8EC22962-EC8F-4928-B2AA-2734628AFE8D}" type="presOf" srcId="{05DB67F3-24D5-493F-B8D6-D9EFCA9C33FA}" destId="{BC821710-D8D6-44B3-AE70-1FB80AE0FF86}" srcOrd="0" destOrd="0" presId="urn:microsoft.com/office/officeart/2005/8/layout/radial4"/>
    <dgm:cxn modelId="{0048E817-F188-4456-A22D-C9FB59D3F8BD}" type="presOf" srcId="{A1BA4038-8694-4208-86E4-E637D37487CE}" destId="{F529A9FE-3A30-478D-8FB5-0EE20CF3B2CD}" srcOrd="0" destOrd="0" presId="urn:microsoft.com/office/officeart/2005/8/layout/radial4"/>
    <dgm:cxn modelId="{89DC752C-7FFF-475D-BB17-F9BCB4582068}" type="presOf" srcId="{374760DF-DB23-4CA2-8759-86847150A20D}" destId="{36349CBE-CB7C-48FD-83C3-D60F2DB8658D}" srcOrd="0" destOrd="0" presId="urn:microsoft.com/office/officeart/2005/8/layout/radial4"/>
    <dgm:cxn modelId="{72E41019-23BD-42FC-BD37-03E9662C2428}" srcId="{5A7729A2-75B9-4FBC-8844-90F76B1D8C7E}" destId="{C84695D3-AE9A-4501-A621-669274CEC8DD}" srcOrd="2" destOrd="0" parTransId="{D9E2EB92-0DA5-4648-A69C-26B82C1D0905}" sibTransId="{75687ADF-CBCC-429E-B8E9-43F016C33414}"/>
    <dgm:cxn modelId="{89D05A8D-469B-4DF1-892E-FCE65BE48E0F}" type="presOf" srcId="{82F82485-D9D4-4AC9-A44B-051857860A87}" destId="{C2828057-5F65-4707-A76C-46A6588FAB93}" srcOrd="0" destOrd="0" presId="urn:microsoft.com/office/officeart/2005/8/layout/radial4"/>
    <dgm:cxn modelId="{5CA25F12-CF8D-4F50-8EF2-BA4DA19D12FE}" type="presOf" srcId="{BD9EE668-1606-4F7E-A7BD-8FEDCB65A7D4}" destId="{A7DF65F0-E58E-443E-9565-BE0026763C32}" srcOrd="0" destOrd="0" presId="urn:microsoft.com/office/officeart/2005/8/layout/radial4"/>
    <dgm:cxn modelId="{2BE7AA80-146F-428B-A055-15AEF94311AE}" type="presOf" srcId="{D363C5A8-91EB-4D75-8DC9-29E46A5D4A7F}" destId="{4F41A354-717E-4289-9885-C2E2F256F905}" srcOrd="0" destOrd="0" presId="urn:microsoft.com/office/officeart/2005/8/layout/radial4"/>
    <dgm:cxn modelId="{129B91DD-F8BF-4D05-812B-7A4C3C234728}" srcId="{5A7729A2-75B9-4FBC-8844-90F76B1D8C7E}" destId="{BD9EE668-1606-4F7E-A7BD-8FEDCB65A7D4}" srcOrd="0" destOrd="0" parTransId="{27810326-169A-46D3-BDD9-A7895E48CE8E}" sibTransId="{BA89FD41-3474-487D-9DFA-FA51387DD160}"/>
    <dgm:cxn modelId="{925DCAA9-FF2A-4B96-84FA-DD9EDD8938C8}" type="presOf" srcId="{C84695D3-AE9A-4501-A621-669274CEC8DD}" destId="{070E8865-E939-402B-ACC1-7E492C9F957C}" srcOrd="0" destOrd="0" presId="urn:microsoft.com/office/officeart/2005/8/layout/radial4"/>
    <dgm:cxn modelId="{48D21360-7B72-4F0B-9D3F-701CF5AF51A7}" srcId="{A1BA4038-8694-4208-86E4-E637D37487CE}" destId="{5A7729A2-75B9-4FBC-8844-90F76B1D8C7E}" srcOrd="0" destOrd="0" parTransId="{1C2EBE9F-8DC6-42B1-B315-5D4F9A0C47A6}" sibTransId="{2382FDDA-8844-48D3-9002-5F614C994BC8}"/>
    <dgm:cxn modelId="{4FBE72A9-F605-42C4-961F-1DB19EC3BAD0}" type="presOf" srcId="{D0C8E95D-CA20-4230-90CD-01C12FD442EB}" destId="{3BC5D919-0D36-4BCD-8CBA-4FD7223A2EAB}" srcOrd="0" destOrd="0" presId="urn:microsoft.com/office/officeart/2005/8/layout/radial4"/>
    <dgm:cxn modelId="{52D547DD-E012-43C9-B790-71281BBA3157}" type="presOf" srcId="{D9E2EB92-0DA5-4648-A69C-26B82C1D0905}" destId="{8351C695-285C-48C7-B152-A664EB02542B}" srcOrd="0" destOrd="0" presId="urn:microsoft.com/office/officeart/2005/8/layout/radial4"/>
    <dgm:cxn modelId="{41F88A75-6E9E-4FDE-96F1-CBCB7D3029DF}" type="presOf" srcId="{5A7729A2-75B9-4FBC-8844-90F76B1D8C7E}" destId="{2A0F7F32-F42D-45CF-99FD-97CF4F1B69CF}" srcOrd="0" destOrd="0" presId="urn:microsoft.com/office/officeart/2005/8/layout/radial4"/>
    <dgm:cxn modelId="{E03982C5-3BDB-497A-BCA3-2DC08723031D}" srcId="{5A7729A2-75B9-4FBC-8844-90F76B1D8C7E}" destId="{5EE888C5-C142-4F81-927B-B90721C1F3E4}" srcOrd="3" destOrd="0" parTransId="{D363C5A8-91EB-4D75-8DC9-29E46A5D4A7F}" sibTransId="{0DA8AB2B-BB27-4A16-BCAC-A04684A9C39F}"/>
    <dgm:cxn modelId="{AA674CAA-4A77-4B0A-89CC-62F4264C0214}" type="presOf" srcId="{5EE888C5-C142-4F81-927B-B90721C1F3E4}" destId="{306ED78B-8318-45B9-BA8A-B7670E799923}" srcOrd="0" destOrd="0" presId="urn:microsoft.com/office/officeart/2005/8/layout/radial4"/>
    <dgm:cxn modelId="{B9A49402-5DEF-4DEC-893D-298D171DDD76}" type="presOf" srcId="{27810326-169A-46D3-BDD9-A7895E48CE8E}" destId="{6C299B1E-FF91-4041-B597-AC7D7E336DDB}" srcOrd="0" destOrd="0" presId="urn:microsoft.com/office/officeart/2005/8/layout/radial4"/>
    <dgm:cxn modelId="{F92A70C9-E938-482F-9FD4-AB714F773723}" srcId="{5A7729A2-75B9-4FBC-8844-90F76B1D8C7E}" destId="{374760DF-DB23-4CA2-8759-86847150A20D}" srcOrd="4" destOrd="0" parTransId="{82F82485-D9D4-4AC9-A44B-051857860A87}" sibTransId="{B3AB6E22-FF71-41B9-8C91-C9A7C776B80E}"/>
    <dgm:cxn modelId="{D2606375-2654-4AAC-8206-793C32DCFA11}" srcId="{5A7729A2-75B9-4FBC-8844-90F76B1D8C7E}" destId="{D0C8E95D-CA20-4230-90CD-01C12FD442EB}" srcOrd="1" destOrd="0" parTransId="{05DB67F3-24D5-493F-B8D6-D9EFCA9C33FA}" sibTransId="{B8280174-6D3F-4914-BBD2-9007DA40112B}"/>
    <dgm:cxn modelId="{DF99038D-AFC5-4BC8-8936-25587AE0C7F4}" type="presParOf" srcId="{F529A9FE-3A30-478D-8FB5-0EE20CF3B2CD}" destId="{2A0F7F32-F42D-45CF-99FD-97CF4F1B69CF}" srcOrd="0" destOrd="0" presId="urn:microsoft.com/office/officeart/2005/8/layout/radial4"/>
    <dgm:cxn modelId="{1BC62BC5-61DC-4AA2-8E02-E8E32C6C8CFD}" type="presParOf" srcId="{F529A9FE-3A30-478D-8FB5-0EE20CF3B2CD}" destId="{6C299B1E-FF91-4041-B597-AC7D7E336DDB}" srcOrd="1" destOrd="0" presId="urn:microsoft.com/office/officeart/2005/8/layout/radial4"/>
    <dgm:cxn modelId="{287A91C8-FDB0-4526-AE67-1A7792023EEB}" type="presParOf" srcId="{F529A9FE-3A30-478D-8FB5-0EE20CF3B2CD}" destId="{A7DF65F0-E58E-443E-9565-BE0026763C32}" srcOrd="2" destOrd="0" presId="urn:microsoft.com/office/officeart/2005/8/layout/radial4"/>
    <dgm:cxn modelId="{497FDD99-2DA6-48C4-BB00-6A4E84AE4860}" type="presParOf" srcId="{F529A9FE-3A30-478D-8FB5-0EE20CF3B2CD}" destId="{BC821710-D8D6-44B3-AE70-1FB80AE0FF86}" srcOrd="3" destOrd="0" presId="urn:microsoft.com/office/officeart/2005/8/layout/radial4"/>
    <dgm:cxn modelId="{D603F3DF-AFC1-4592-8D31-354EC6D1B5CD}" type="presParOf" srcId="{F529A9FE-3A30-478D-8FB5-0EE20CF3B2CD}" destId="{3BC5D919-0D36-4BCD-8CBA-4FD7223A2EAB}" srcOrd="4" destOrd="0" presId="urn:microsoft.com/office/officeart/2005/8/layout/radial4"/>
    <dgm:cxn modelId="{EDF760F3-D1AB-45D2-BE92-6B45045B1112}" type="presParOf" srcId="{F529A9FE-3A30-478D-8FB5-0EE20CF3B2CD}" destId="{8351C695-285C-48C7-B152-A664EB02542B}" srcOrd="5" destOrd="0" presId="urn:microsoft.com/office/officeart/2005/8/layout/radial4"/>
    <dgm:cxn modelId="{AB258435-7355-4469-9FF4-BC3C582AE1DA}" type="presParOf" srcId="{F529A9FE-3A30-478D-8FB5-0EE20CF3B2CD}" destId="{070E8865-E939-402B-ACC1-7E492C9F957C}" srcOrd="6" destOrd="0" presId="urn:microsoft.com/office/officeart/2005/8/layout/radial4"/>
    <dgm:cxn modelId="{7F61768B-294E-41AA-98C2-C1B4D5228731}" type="presParOf" srcId="{F529A9FE-3A30-478D-8FB5-0EE20CF3B2CD}" destId="{4F41A354-717E-4289-9885-C2E2F256F905}" srcOrd="7" destOrd="0" presId="urn:microsoft.com/office/officeart/2005/8/layout/radial4"/>
    <dgm:cxn modelId="{824F50B3-39CB-4250-AF74-CAE22F0AC409}" type="presParOf" srcId="{F529A9FE-3A30-478D-8FB5-0EE20CF3B2CD}" destId="{306ED78B-8318-45B9-BA8A-B7670E799923}" srcOrd="8" destOrd="0" presId="urn:microsoft.com/office/officeart/2005/8/layout/radial4"/>
    <dgm:cxn modelId="{5A542D42-2172-4052-A4F1-4D23130D9D37}" type="presParOf" srcId="{F529A9FE-3A30-478D-8FB5-0EE20CF3B2CD}" destId="{C2828057-5F65-4707-A76C-46A6588FAB93}" srcOrd="9" destOrd="0" presId="urn:microsoft.com/office/officeart/2005/8/layout/radial4"/>
    <dgm:cxn modelId="{CF8B61D2-9FE0-40E2-8EB0-4DF83CAE5FC6}" type="presParOf" srcId="{F529A9FE-3A30-478D-8FB5-0EE20CF3B2CD}" destId="{36349CBE-CB7C-48FD-83C3-D60F2DB8658D}"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Explicit</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User specified</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LinFactNeighborY="570">
        <dgm:presLayoutVars>
          <dgm:chMax val="0"/>
          <dgm:bulletEnabled val="1"/>
        </dgm:presLayoutVars>
      </dgm:prSet>
      <dgm:spPr/>
      <dgm:t>
        <a:bodyPr/>
        <a:lstStyle/>
        <a:p>
          <a:endParaRPr lang="en-IN"/>
        </a:p>
      </dgm:t>
    </dgm:pt>
    <dgm:pt modelId="{E5C0A0C3-950D-4232-9872-9174C1E989AA}" type="pres">
      <dgm:prSet presAssocID="{528F3EA0-FF05-41BA-8D3E-F7B5C76FE089}" presName="childText" presStyleLbl="revTx" presStyleIdx="0" presStyleCnt="1">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93DE3352-3A78-4F94-B7CD-E5428B54C622}" type="presOf" srcId="{528F3EA0-FF05-41BA-8D3E-F7B5C76FE089}" destId="{1C2747ED-0D77-4E6D-821C-76CAEE910644}" srcOrd="0" destOrd="0" presId="urn:microsoft.com/office/officeart/2005/8/layout/vList2"/>
    <dgm:cxn modelId="{5D187D98-C299-4CFF-A327-98F7DEFF663F}" type="presOf" srcId="{0BD08EE0-BF9E-4795-9B77-0FBE4D9C3FAA}" destId="{E5C0A0C3-950D-4232-9872-9174C1E989AA}" srcOrd="0" destOrd="0" presId="urn:microsoft.com/office/officeart/2005/8/layout/vList2"/>
    <dgm:cxn modelId="{989FF4FB-799B-419D-8CA7-AE2BCA3EBC3D}" type="presOf" srcId="{66487DD0-4D79-4180-AB81-B361B4FACE09}" destId="{B9ED2192-F917-4BE7-A6BE-813D7F382554}"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1C74F28F-429D-4DC9-994E-CA461B22EF4E}" type="presParOf" srcId="{B9ED2192-F917-4BE7-A6BE-813D7F382554}" destId="{1C2747ED-0D77-4E6D-821C-76CAEE910644}" srcOrd="0" destOrd="0" presId="urn:microsoft.com/office/officeart/2005/8/layout/vList2"/>
    <dgm:cxn modelId="{40841C3C-7DC5-46E1-AE9D-9AA2BD0FC5CA}"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Security</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For confidentiality</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ScaleY="79055" custLinFactNeighborX="4000" custLinFactNeighborY="-39740">
        <dgm:presLayoutVars>
          <dgm:chMax val="0"/>
          <dgm:bulletEnabled val="1"/>
        </dgm:presLayoutVars>
      </dgm:prSet>
      <dgm:spPr/>
      <dgm:t>
        <a:bodyPr/>
        <a:lstStyle/>
        <a:p>
          <a:endParaRPr lang="en-IN"/>
        </a:p>
      </dgm:t>
    </dgm:pt>
    <dgm:pt modelId="{E5C0A0C3-950D-4232-9872-9174C1E989AA}" type="pres">
      <dgm:prSet presAssocID="{528F3EA0-FF05-41BA-8D3E-F7B5C76FE089}" presName="childText" presStyleLbl="revTx" presStyleIdx="0" presStyleCnt="1" custLinFactNeighborX="4000" custLinFactNeighborY="796">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D91ABFB9-D9AF-44F4-9935-7A81B3CC4E9C}" type="presOf" srcId="{528F3EA0-FF05-41BA-8D3E-F7B5C76FE089}" destId="{1C2747ED-0D77-4E6D-821C-76CAEE910644}" srcOrd="0" destOrd="0" presId="urn:microsoft.com/office/officeart/2005/8/layout/vList2"/>
    <dgm:cxn modelId="{8D05B5A3-A52C-49CB-AC47-34D28D202284}" type="presOf" srcId="{0BD08EE0-BF9E-4795-9B77-0FBE4D9C3FAA}" destId="{E5C0A0C3-950D-4232-9872-9174C1E989AA}" srcOrd="0" destOrd="0" presId="urn:microsoft.com/office/officeart/2005/8/layout/vList2"/>
    <dgm:cxn modelId="{EDE97C2A-6470-4F1C-8DD5-243907CC22C2}" type="presOf" srcId="{66487DD0-4D79-4180-AB81-B361B4FACE09}" destId="{B9ED2192-F917-4BE7-A6BE-813D7F382554}"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DD5C37A0-6566-4DA6-86DA-8A0BF9459D27}" type="presParOf" srcId="{B9ED2192-F917-4BE7-A6BE-813D7F382554}" destId="{1C2747ED-0D77-4E6D-821C-76CAEE910644}" srcOrd="0" destOrd="0" presId="urn:microsoft.com/office/officeart/2005/8/layout/vList2"/>
    <dgm:cxn modelId="{8D7F3F70-13CF-4027-87B8-81E9C4D3BC53}"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4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BA4038-8694-4208-86E4-E637D37487CE}" type="doc">
      <dgm:prSet loTypeId="urn:microsoft.com/office/officeart/2005/8/layout/radial4" loCatId="relationship" qsTypeId="urn:microsoft.com/office/officeart/2005/8/quickstyle/simple2" qsCatId="simple" csTypeId="urn:microsoft.com/office/officeart/2005/8/colors/accent2_1" csCatId="accent2" phldr="1"/>
      <dgm:spPr/>
      <dgm:t>
        <a:bodyPr/>
        <a:lstStyle/>
        <a:p>
          <a:endParaRPr lang="en-IN"/>
        </a:p>
      </dgm:t>
    </dgm:pt>
    <dgm:pt modelId="{5A7729A2-75B9-4FBC-8844-90F76B1D8C7E}">
      <dgm:prSet phldrT="[Text]"/>
      <dgm:spPr/>
      <dgm:t>
        <a:bodyPr/>
        <a:lstStyle/>
        <a:p>
          <a:r>
            <a:rPr lang="en-IN" dirty="0" smtClean="0"/>
            <a:t>Manager</a:t>
          </a:r>
          <a:endParaRPr lang="en-IN" dirty="0"/>
        </a:p>
      </dgm:t>
    </dgm:pt>
    <dgm:pt modelId="{1C2EBE9F-8DC6-42B1-B315-5D4F9A0C47A6}" type="parTrans" cxnId="{48D21360-7B72-4F0B-9D3F-701CF5AF51A7}">
      <dgm:prSet/>
      <dgm:spPr/>
      <dgm:t>
        <a:bodyPr/>
        <a:lstStyle/>
        <a:p>
          <a:endParaRPr lang="en-IN"/>
        </a:p>
      </dgm:t>
    </dgm:pt>
    <dgm:pt modelId="{2382FDDA-8844-48D3-9002-5F614C994BC8}" type="sibTrans" cxnId="{48D21360-7B72-4F0B-9D3F-701CF5AF51A7}">
      <dgm:prSet/>
      <dgm:spPr/>
      <dgm:t>
        <a:bodyPr/>
        <a:lstStyle/>
        <a:p>
          <a:endParaRPr lang="en-IN"/>
        </a:p>
      </dgm:t>
    </dgm:pt>
    <dgm:pt modelId="{BD9EE668-1606-4F7E-A7BD-8FEDCB65A7D4}">
      <dgm:prSet phldrT="[Text]"/>
      <dgm:spPr/>
      <dgm:t>
        <a:bodyPr/>
        <a:lstStyle/>
        <a:p>
          <a:r>
            <a:rPr lang="en-IN" dirty="0" smtClean="0"/>
            <a:t>Raise Request</a:t>
          </a:r>
          <a:endParaRPr lang="en-IN" dirty="0"/>
        </a:p>
      </dgm:t>
    </dgm:pt>
    <dgm:pt modelId="{27810326-169A-46D3-BDD9-A7895E48CE8E}" type="parTrans" cxnId="{129B91DD-F8BF-4D05-812B-7A4C3C234728}">
      <dgm:prSet/>
      <dgm:spPr/>
      <dgm:t>
        <a:bodyPr/>
        <a:lstStyle/>
        <a:p>
          <a:endParaRPr lang="en-IN"/>
        </a:p>
      </dgm:t>
    </dgm:pt>
    <dgm:pt modelId="{BA89FD41-3474-487D-9DFA-FA51387DD160}" type="sibTrans" cxnId="{129B91DD-F8BF-4D05-812B-7A4C3C234728}">
      <dgm:prSet/>
      <dgm:spPr/>
      <dgm:t>
        <a:bodyPr/>
        <a:lstStyle/>
        <a:p>
          <a:endParaRPr lang="en-IN"/>
        </a:p>
      </dgm:t>
    </dgm:pt>
    <dgm:pt modelId="{D0C8E95D-CA20-4230-90CD-01C12FD442EB}">
      <dgm:prSet phldrT="[Text]"/>
      <dgm:spPr/>
      <dgm:t>
        <a:bodyPr/>
        <a:lstStyle/>
        <a:p>
          <a:r>
            <a:rPr lang="en-IN" dirty="0" smtClean="0"/>
            <a:t>View Status</a:t>
          </a:r>
          <a:endParaRPr lang="en-IN" dirty="0"/>
        </a:p>
      </dgm:t>
    </dgm:pt>
    <dgm:pt modelId="{05DB67F3-24D5-493F-B8D6-D9EFCA9C33FA}" type="parTrans" cxnId="{D2606375-2654-4AAC-8206-793C32DCFA11}">
      <dgm:prSet/>
      <dgm:spPr/>
      <dgm:t>
        <a:bodyPr/>
        <a:lstStyle/>
        <a:p>
          <a:endParaRPr lang="en-IN"/>
        </a:p>
      </dgm:t>
    </dgm:pt>
    <dgm:pt modelId="{B8280174-6D3F-4914-BBD2-9007DA40112B}" type="sibTrans" cxnId="{D2606375-2654-4AAC-8206-793C32DCFA11}">
      <dgm:prSet/>
      <dgm:spPr/>
      <dgm:t>
        <a:bodyPr/>
        <a:lstStyle/>
        <a:p>
          <a:endParaRPr lang="en-IN"/>
        </a:p>
      </dgm:t>
    </dgm:pt>
    <dgm:pt modelId="{C84695D3-AE9A-4501-A621-669274CEC8DD}">
      <dgm:prSet phldrT="[Text]"/>
      <dgm:spPr/>
      <dgm:t>
        <a:bodyPr/>
        <a:lstStyle/>
        <a:p>
          <a:endParaRPr lang="en-IN" dirty="0"/>
        </a:p>
      </dgm:t>
    </dgm:pt>
    <dgm:pt modelId="{D9E2EB92-0DA5-4648-A69C-26B82C1D0905}" type="parTrans" cxnId="{72E41019-23BD-42FC-BD37-03E9662C2428}">
      <dgm:prSet/>
      <dgm:spPr/>
      <dgm:t>
        <a:bodyPr/>
        <a:lstStyle/>
        <a:p>
          <a:endParaRPr lang="en-IN"/>
        </a:p>
      </dgm:t>
    </dgm:pt>
    <dgm:pt modelId="{75687ADF-CBCC-429E-B8E9-43F016C33414}" type="sibTrans" cxnId="{72E41019-23BD-42FC-BD37-03E9662C2428}">
      <dgm:prSet/>
      <dgm:spPr/>
      <dgm:t>
        <a:bodyPr/>
        <a:lstStyle/>
        <a:p>
          <a:endParaRPr lang="en-IN"/>
        </a:p>
      </dgm:t>
    </dgm:pt>
    <dgm:pt modelId="{1519598A-C7D9-41F3-AD4D-D2A98F8597F0}">
      <dgm:prSet phldrT="[Text]"/>
      <dgm:spPr/>
      <dgm:t>
        <a:bodyPr/>
        <a:lstStyle/>
        <a:p>
          <a:endParaRPr lang="en-IN" dirty="0"/>
        </a:p>
      </dgm:t>
    </dgm:pt>
    <dgm:pt modelId="{490C96F4-303B-442C-AFC2-3E90B07DFEFA}" type="parTrans" cxnId="{C8FE8C33-F053-4F72-A679-865A20ADC25A}">
      <dgm:prSet/>
      <dgm:spPr/>
      <dgm:t>
        <a:bodyPr/>
        <a:lstStyle/>
        <a:p>
          <a:endParaRPr lang="en-US"/>
        </a:p>
      </dgm:t>
    </dgm:pt>
    <dgm:pt modelId="{F8FB0056-87E2-4E3C-A2A0-79295F437154}" type="sibTrans" cxnId="{C8FE8C33-F053-4F72-A679-865A20ADC25A}">
      <dgm:prSet/>
      <dgm:spPr/>
      <dgm:t>
        <a:bodyPr/>
        <a:lstStyle/>
        <a:p>
          <a:endParaRPr lang="en-US"/>
        </a:p>
      </dgm:t>
    </dgm:pt>
    <dgm:pt modelId="{5EE888C5-C142-4F81-927B-B90721C1F3E4}">
      <dgm:prSet phldrT="[Text]"/>
      <dgm:spPr/>
      <dgm:t>
        <a:bodyPr/>
        <a:lstStyle/>
        <a:p>
          <a:endParaRPr lang="en-IN" dirty="0"/>
        </a:p>
      </dgm:t>
    </dgm:pt>
    <dgm:pt modelId="{D363C5A8-91EB-4D75-8DC9-29E46A5D4A7F}" type="parTrans" cxnId="{E03982C5-3BDB-497A-BCA3-2DC08723031D}">
      <dgm:prSet/>
      <dgm:spPr/>
      <dgm:t>
        <a:bodyPr/>
        <a:lstStyle/>
        <a:p>
          <a:endParaRPr lang="en-US"/>
        </a:p>
      </dgm:t>
    </dgm:pt>
    <dgm:pt modelId="{0DA8AB2B-BB27-4A16-BCAC-A04684A9C39F}" type="sibTrans" cxnId="{E03982C5-3BDB-497A-BCA3-2DC08723031D}">
      <dgm:prSet/>
      <dgm:spPr/>
      <dgm:t>
        <a:bodyPr/>
        <a:lstStyle/>
        <a:p>
          <a:endParaRPr lang="en-US"/>
        </a:p>
      </dgm:t>
    </dgm:pt>
    <dgm:pt modelId="{F529A9FE-3A30-478D-8FB5-0EE20CF3B2CD}" type="pres">
      <dgm:prSet presAssocID="{A1BA4038-8694-4208-86E4-E637D37487CE}" presName="cycle" presStyleCnt="0">
        <dgm:presLayoutVars>
          <dgm:chMax val="1"/>
          <dgm:dir/>
          <dgm:animLvl val="ctr"/>
          <dgm:resizeHandles val="exact"/>
        </dgm:presLayoutVars>
      </dgm:prSet>
      <dgm:spPr/>
      <dgm:t>
        <a:bodyPr/>
        <a:lstStyle/>
        <a:p>
          <a:endParaRPr lang="en-US"/>
        </a:p>
      </dgm:t>
    </dgm:pt>
    <dgm:pt modelId="{2A0F7F32-F42D-45CF-99FD-97CF4F1B69CF}" type="pres">
      <dgm:prSet presAssocID="{5A7729A2-75B9-4FBC-8844-90F76B1D8C7E}" presName="centerShape" presStyleLbl="node0" presStyleIdx="0" presStyleCnt="1" custScaleY="100000" custLinFactNeighborX="129" custLinFactNeighborY="-29355"/>
      <dgm:spPr/>
      <dgm:t>
        <a:bodyPr/>
        <a:lstStyle/>
        <a:p>
          <a:endParaRPr lang="en-US"/>
        </a:p>
      </dgm:t>
    </dgm:pt>
    <dgm:pt modelId="{6C299B1E-FF91-4041-B597-AC7D7E336DDB}" type="pres">
      <dgm:prSet presAssocID="{27810326-169A-46D3-BDD9-A7895E48CE8E}" presName="parTrans" presStyleLbl="bgSibTrans2D1" presStyleIdx="0" presStyleCnt="2"/>
      <dgm:spPr/>
      <dgm:t>
        <a:bodyPr/>
        <a:lstStyle/>
        <a:p>
          <a:endParaRPr lang="en-US"/>
        </a:p>
      </dgm:t>
    </dgm:pt>
    <dgm:pt modelId="{A7DF65F0-E58E-443E-9565-BE0026763C32}" type="pres">
      <dgm:prSet presAssocID="{BD9EE668-1606-4F7E-A7BD-8FEDCB65A7D4}" presName="node" presStyleLbl="node1" presStyleIdx="0" presStyleCnt="2" custRadScaleRad="80745" custRadScaleInc="-45504">
        <dgm:presLayoutVars>
          <dgm:bulletEnabled val="1"/>
        </dgm:presLayoutVars>
      </dgm:prSet>
      <dgm:spPr/>
      <dgm:t>
        <a:bodyPr/>
        <a:lstStyle/>
        <a:p>
          <a:endParaRPr lang="en-US"/>
        </a:p>
      </dgm:t>
    </dgm:pt>
    <dgm:pt modelId="{BC821710-D8D6-44B3-AE70-1FB80AE0FF86}" type="pres">
      <dgm:prSet presAssocID="{05DB67F3-24D5-493F-B8D6-D9EFCA9C33FA}" presName="parTrans" presStyleLbl="bgSibTrans2D1" presStyleIdx="1" presStyleCnt="2"/>
      <dgm:spPr/>
      <dgm:t>
        <a:bodyPr/>
        <a:lstStyle/>
        <a:p>
          <a:endParaRPr lang="en-US"/>
        </a:p>
      </dgm:t>
    </dgm:pt>
    <dgm:pt modelId="{3BC5D919-0D36-4BCD-8CBA-4FD7223A2EAB}" type="pres">
      <dgm:prSet presAssocID="{D0C8E95D-CA20-4230-90CD-01C12FD442EB}" presName="node" presStyleLbl="node1" presStyleIdx="1" presStyleCnt="2" custRadScaleRad="75917" custRadScaleInc="45926">
        <dgm:presLayoutVars>
          <dgm:bulletEnabled val="1"/>
        </dgm:presLayoutVars>
      </dgm:prSet>
      <dgm:spPr/>
      <dgm:t>
        <a:bodyPr/>
        <a:lstStyle/>
        <a:p>
          <a:endParaRPr lang="en-IN"/>
        </a:p>
      </dgm:t>
    </dgm:pt>
  </dgm:ptLst>
  <dgm:cxnLst>
    <dgm:cxn modelId="{FAC997D2-0AE4-4BF3-BE1A-2F85633313DB}" type="presOf" srcId="{D0C8E95D-CA20-4230-90CD-01C12FD442EB}" destId="{3BC5D919-0D36-4BCD-8CBA-4FD7223A2EAB}" srcOrd="0" destOrd="0" presId="urn:microsoft.com/office/officeart/2005/8/layout/radial4"/>
    <dgm:cxn modelId="{C8FE8C33-F053-4F72-A679-865A20ADC25A}" srcId="{C84695D3-AE9A-4501-A621-669274CEC8DD}" destId="{1519598A-C7D9-41F3-AD4D-D2A98F8597F0}" srcOrd="1" destOrd="0" parTransId="{490C96F4-303B-442C-AFC2-3E90B07DFEFA}" sibTransId="{F8FB0056-87E2-4E3C-A2A0-79295F437154}"/>
    <dgm:cxn modelId="{7D7BFA6D-DDDE-4DC6-B450-BD1EF9D01C09}" type="presOf" srcId="{27810326-169A-46D3-BDD9-A7895E48CE8E}" destId="{6C299B1E-FF91-4041-B597-AC7D7E336DDB}" srcOrd="0" destOrd="0" presId="urn:microsoft.com/office/officeart/2005/8/layout/radial4"/>
    <dgm:cxn modelId="{E03982C5-3BDB-497A-BCA3-2DC08723031D}" srcId="{C84695D3-AE9A-4501-A621-669274CEC8DD}" destId="{5EE888C5-C142-4F81-927B-B90721C1F3E4}" srcOrd="0" destOrd="0" parTransId="{D363C5A8-91EB-4D75-8DC9-29E46A5D4A7F}" sibTransId="{0DA8AB2B-BB27-4A16-BCAC-A04684A9C39F}"/>
    <dgm:cxn modelId="{C4B3E21E-5FEE-43E4-902D-553A911BC2F9}" type="presOf" srcId="{BD9EE668-1606-4F7E-A7BD-8FEDCB65A7D4}" destId="{A7DF65F0-E58E-443E-9565-BE0026763C32}" srcOrd="0" destOrd="0" presId="urn:microsoft.com/office/officeart/2005/8/layout/radial4"/>
    <dgm:cxn modelId="{129B91DD-F8BF-4D05-812B-7A4C3C234728}" srcId="{5A7729A2-75B9-4FBC-8844-90F76B1D8C7E}" destId="{BD9EE668-1606-4F7E-A7BD-8FEDCB65A7D4}" srcOrd="0" destOrd="0" parTransId="{27810326-169A-46D3-BDD9-A7895E48CE8E}" sibTransId="{BA89FD41-3474-487D-9DFA-FA51387DD160}"/>
    <dgm:cxn modelId="{48D21360-7B72-4F0B-9D3F-701CF5AF51A7}" srcId="{A1BA4038-8694-4208-86E4-E637D37487CE}" destId="{5A7729A2-75B9-4FBC-8844-90F76B1D8C7E}" srcOrd="0" destOrd="0" parTransId="{1C2EBE9F-8DC6-42B1-B315-5D4F9A0C47A6}" sibTransId="{2382FDDA-8844-48D3-9002-5F614C994BC8}"/>
    <dgm:cxn modelId="{B03959B4-D221-48EC-8135-B181ADEA8E24}" type="presOf" srcId="{05DB67F3-24D5-493F-B8D6-D9EFCA9C33FA}" destId="{BC821710-D8D6-44B3-AE70-1FB80AE0FF86}" srcOrd="0" destOrd="0" presId="urn:microsoft.com/office/officeart/2005/8/layout/radial4"/>
    <dgm:cxn modelId="{56CB5D0A-DDF0-43C7-B907-75348E15C33F}" type="presOf" srcId="{A1BA4038-8694-4208-86E4-E637D37487CE}" destId="{F529A9FE-3A30-478D-8FB5-0EE20CF3B2CD}" srcOrd="0" destOrd="0" presId="urn:microsoft.com/office/officeart/2005/8/layout/radial4"/>
    <dgm:cxn modelId="{72E41019-23BD-42FC-BD37-03E9662C2428}" srcId="{A1BA4038-8694-4208-86E4-E637D37487CE}" destId="{C84695D3-AE9A-4501-A621-669274CEC8DD}" srcOrd="1" destOrd="0" parTransId="{D9E2EB92-0DA5-4648-A69C-26B82C1D0905}" sibTransId="{75687ADF-CBCC-429E-B8E9-43F016C33414}"/>
    <dgm:cxn modelId="{A20CEBA4-47ED-4952-996B-8BBB7A8F557D}" type="presOf" srcId="{5A7729A2-75B9-4FBC-8844-90F76B1D8C7E}" destId="{2A0F7F32-F42D-45CF-99FD-97CF4F1B69CF}" srcOrd="0" destOrd="0" presId="urn:microsoft.com/office/officeart/2005/8/layout/radial4"/>
    <dgm:cxn modelId="{D2606375-2654-4AAC-8206-793C32DCFA11}" srcId="{5A7729A2-75B9-4FBC-8844-90F76B1D8C7E}" destId="{D0C8E95D-CA20-4230-90CD-01C12FD442EB}" srcOrd="1" destOrd="0" parTransId="{05DB67F3-24D5-493F-B8D6-D9EFCA9C33FA}" sibTransId="{B8280174-6D3F-4914-BBD2-9007DA40112B}"/>
    <dgm:cxn modelId="{BDFD953B-F1F8-402C-BC56-F5A463F85F4C}" type="presParOf" srcId="{F529A9FE-3A30-478D-8FB5-0EE20CF3B2CD}" destId="{2A0F7F32-F42D-45CF-99FD-97CF4F1B69CF}" srcOrd="0" destOrd="0" presId="urn:microsoft.com/office/officeart/2005/8/layout/radial4"/>
    <dgm:cxn modelId="{29270453-7B26-4D26-BBD6-4F5D36552D66}" type="presParOf" srcId="{F529A9FE-3A30-478D-8FB5-0EE20CF3B2CD}" destId="{6C299B1E-FF91-4041-B597-AC7D7E336DDB}" srcOrd="1" destOrd="0" presId="urn:microsoft.com/office/officeart/2005/8/layout/radial4"/>
    <dgm:cxn modelId="{124E0C94-5A10-4FCB-85DC-6BE67E465D47}" type="presParOf" srcId="{F529A9FE-3A30-478D-8FB5-0EE20CF3B2CD}" destId="{A7DF65F0-E58E-443E-9565-BE0026763C32}" srcOrd="2" destOrd="0" presId="urn:microsoft.com/office/officeart/2005/8/layout/radial4"/>
    <dgm:cxn modelId="{EC02CC26-1EF0-4CE5-B96A-22527EA49E88}" type="presParOf" srcId="{F529A9FE-3A30-478D-8FB5-0EE20CF3B2CD}" destId="{BC821710-D8D6-44B3-AE70-1FB80AE0FF86}" srcOrd="3" destOrd="0" presId="urn:microsoft.com/office/officeart/2005/8/layout/radial4"/>
    <dgm:cxn modelId="{2E6B6192-DA31-4917-91B7-1654151A662C}" type="presParOf" srcId="{F529A9FE-3A30-478D-8FB5-0EE20CF3B2CD}" destId="{3BC5D919-0D36-4BCD-8CBA-4FD7223A2EAB}" srcOrd="4" destOrd="0" presId="urn:microsoft.com/office/officeart/2005/8/layout/radial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File Handling</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Storage of information</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ScaleY="108756">
        <dgm:presLayoutVars>
          <dgm:chMax val="0"/>
          <dgm:bulletEnabled val="1"/>
        </dgm:presLayoutVars>
      </dgm:prSet>
      <dgm:spPr/>
      <dgm:t>
        <a:bodyPr/>
        <a:lstStyle/>
        <a:p>
          <a:endParaRPr lang="en-IN"/>
        </a:p>
      </dgm:t>
    </dgm:pt>
    <dgm:pt modelId="{E5C0A0C3-950D-4232-9872-9174C1E989AA}" type="pres">
      <dgm:prSet presAssocID="{528F3EA0-FF05-41BA-8D3E-F7B5C76FE089}" presName="childText" presStyleLbl="revTx" presStyleIdx="0" presStyleCnt="1">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B8432A1A-823A-425F-8772-7205F288A978}" type="presOf" srcId="{66487DD0-4D79-4180-AB81-B361B4FACE09}" destId="{B9ED2192-F917-4BE7-A6BE-813D7F382554}"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4E4910E4-E4C4-4FBB-8292-909BEB45174B}" type="presOf" srcId="{528F3EA0-FF05-41BA-8D3E-F7B5C76FE089}" destId="{1C2747ED-0D77-4E6D-821C-76CAEE910644}" srcOrd="0" destOrd="0" presId="urn:microsoft.com/office/officeart/2005/8/layout/vList2"/>
    <dgm:cxn modelId="{B5830F3E-BC9E-4115-966C-5BF894773023}" type="presOf" srcId="{0BD08EE0-BF9E-4795-9B77-0FBE4D9C3FAA}" destId="{E5C0A0C3-950D-4232-9872-9174C1E989AA}" srcOrd="0" destOrd="0" presId="urn:microsoft.com/office/officeart/2005/8/layout/vList2"/>
    <dgm:cxn modelId="{0B4E18BF-9764-4F1D-8E6D-CFBF87DC49E1}" type="presParOf" srcId="{B9ED2192-F917-4BE7-A6BE-813D7F382554}" destId="{1C2747ED-0D77-4E6D-821C-76CAEE910644}" srcOrd="0" destOrd="0" presId="urn:microsoft.com/office/officeart/2005/8/layout/vList2"/>
    <dgm:cxn modelId="{89BB07B3-BC0A-43D5-A358-2370E51CB9C3}"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Query</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improvements</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ScaleY="62803" custLinFactNeighborY="-13803">
        <dgm:presLayoutVars>
          <dgm:chMax val="0"/>
          <dgm:bulletEnabled val="1"/>
        </dgm:presLayoutVars>
      </dgm:prSet>
      <dgm:spPr/>
      <dgm:t>
        <a:bodyPr/>
        <a:lstStyle/>
        <a:p>
          <a:endParaRPr lang="en-IN"/>
        </a:p>
      </dgm:t>
    </dgm:pt>
    <dgm:pt modelId="{E5C0A0C3-950D-4232-9872-9174C1E989AA}" type="pres">
      <dgm:prSet presAssocID="{528F3EA0-FF05-41BA-8D3E-F7B5C76FE089}" presName="childText" presStyleLbl="revTx" presStyleIdx="0" presStyleCnt="1">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AD8AE850-DE88-47D4-8A3E-CDFEE2141164}" type="presOf" srcId="{66487DD0-4D79-4180-AB81-B361B4FACE09}" destId="{B9ED2192-F917-4BE7-A6BE-813D7F382554}"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09F4A44D-A880-4E47-AE17-530D40517CCB}" type="presOf" srcId="{528F3EA0-FF05-41BA-8D3E-F7B5C76FE089}" destId="{1C2747ED-0D77-4E6D-821C-76CAEE910644}" srcOrd="0" destOrd="0" presId="urn:microsoft.com/office/officeart/2005/8/layout/vList2"/>
    <dgm:cxn modelId="{A806F339-42D6-488F-B73B-C32784387D9E}" type="presOf" srcId="{0BD08EE0-BF9E-4795-9B77-0FBE4D9C3FAA}" destId="{E5C0A0C3-950D-4232-9872-9174C1E989AA}" srcOrd="0" destOrd="0" presId="urn:microsoft.com/office/officeart/2005/8/layout/vList2"/>
    <dgm:cxn modelId="{09639F89-33C6-4CEE-B618-8F4A6C926E34}" type="presParOf" srcId="{B9ED2192-F917-4BE7-A6BE-813D7F382554}" destId="{1C2747ED-0D77-4E6D-821C-76CAEE910644}" srcOrd="0" destOrd="0" presId="urn:microsoft.com/office/officeart/2005/8/layout/vList2"/>
    <dgm:cxn modelId="{9D48C332-60F8-498A-A8D0-A83B0DEB43AD}"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Error Handling</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consistency</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ScaleY="131053" custLinFactNeighborY="-11961">
        <dgm:presLayoutVars>
          <dgm:chMax val="0"/>
          <dgm:bulletEnabled val="1"/>
        </dgm:presLayoutVars>
      </dgm:prSet>
      <dgm:spPr/>
      <dgm:t>
        <a:bodyPr/>
        <a:lstStyle/>
        <a:p>
          <a:endParaRPr lang="en-IN"/>
        </a:p>
      </dgm:t>
    </dgm:pt>
    <dgm:pt modelId="{E5C0A0C3-950D-4232-9872-9174C1E989AA}" type="pres">
      <dgm:prSet presAssocID="{528F3EA0-FF05-41BA-8D3E-F7B5C76FE089}" presName="childText" presStyleLbl="revTx" presStyleIdx="0" presStyleCnt="1">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04C39FBC-6033-4124-8AB4-5C59E650AB66}" type="presOf" srcId="{528F3EA0-FF05-41BA-8D3E-F7B5C76FE089}" destId="{1C2747ED-0D77-4E6D-821C-76CAEE910644}" srcOrd="0" destOrd="0" presId="urn:microsoft.com/office/officeart/2005/8/layout/vList2"/>
    <dgm:cxn modelId="{BC561092-4E2B-4670-86CE-E71839A297AE}" type="presOf" srcId="{66487DD0-4D79-4180-AB81-B361B4FACE09}" destId="{B9ED2192-F917-4BE7-A6BE-813D7F382554}" srcOrd="0" destOrd="0" presId="urn:microsoft.com/office/officeart/2005/8/layout/vList2"/>
    <dgm:cxn modelId="{765B1C9F-2A09-401B-AC9F-443E4FF6A5CA}" type="presOf" srcId="{0BD08EE0-BF9E-4795-9B77-0FBE4D9C3FAA}" destId="{E5C0A0C3-950D-4232-9872-9174C1E989AA}"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65BFDB75-162C-4FC0-BFC8-D4999C51CAC6}" type="presParOf" srcId="{B9ED2192-F917-4BE7-A6BE-813D7F382554}" destId="{1C2747ED-0D77-4E6D-821C-76CAEE910644}" srcOrd="0" destOrd="0" presId="urn:microsoft.com/office/officeart/2005/8/layout/vList2"/>
    <dgm:cxn modelId="{57488682-8DA0-403F-80E4-D1E2CAB4071E}"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System</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Minimum specifications</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LinFactNeighborY="-21695">
        <dgm:presLayoutVars>
          <dgm:chMax val="0"/>
          <dgm:bulletEnabled val="1"/>
        </dgm:presLayoutVars>
      </dgm:prSet>
      <dgm:spPr/>
      <dgm:t>
        <a:bodyPr/>
        <a:lstStyle/>
        <a:p>
          <a:endParaRPr lang="en-US"/>
        </a:p>
      </dgm:t>
    </dgm:pt>
    <dgm:pt modelId="{E5C0A0C3-950D-4232-9872-9174C1E989AA}" type="pres">
      <dgm:prSet presAssocID="{528F3EA0-FF05-41BA-8D3E-F7B5C76FE089}" presName="childText" presStyleLbl="revTx" presStyleIdx="0" presStyleCnt="1">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89B27D9D-F90A-4C43-9602-2BB5FC002FA2}" type="presOf" srcId="{0BD08EE0-BF9E-4795-9B77-0FBE4D9C3FAA}" destId="{E5C0A0C3-950D-4232-9872-9174C1E989AA}" srcOrd="0" destOrd="0" presId="urn:microsoft.com/office/officeart/2005/8/layout/vList2"/>
    <dgm:cxn modelId="{6A5A7997-60E3-4B19-9B45-2F5D0B4C8CA1}" type="presOf" srcId="{66487DD0-4D79-4180-AB81-B361B4FACE09}" destId="{B9ED2192-F917-4BE7-A6BE-813D7F382554}"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96583044-F721-428D-8BB8-611BE716F13D}" type="presOf" srcId="{528F3EA0-FF05-41BA-8D3E-F7B5C76FE089}" destId="{1C2747ED-0D77-4E6D-821C-76CAEE910644}" srcOrd="0" destOrd="0" presId="urn:microsoft.com/office/officeart/2005/8/layout/vList2"/>
    <dgm:cxn modelId="{4D6538F3-4DC1-4DF7-B0FF-24A29F3DEBD0}" type="presParOf" srcId="{B9ED2192-F917-4BE7-A6BE-813D7F382554}" destId="{1C2747ED-0D77-4E6D-821C-76CAEE910644}" srcOrd="0" destOrd="0" presId="urn:microsoft.com/office/officeart/2005/8/layout/vList2"/>
    <dgm:cxn modelId="{666B91FE-00DA-4E8B-BD69-42572398D3CF}"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Invocation</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Start process</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dgm:presLayoutVars>
          <dgm:chMax val="0"/>
          <dgm:bulletEnabled val="1"/>
        </dgm:presLayoutVars>
      </dgm:prSet>
      <dgm:spPr/>
      <dgm:t>
        <a:bodyPr/>
        <a:lstStyle/>
        <a:p>
          <a:endParaRPr lang="en-US"/>
        </a:p>
      </dgm:t>
    </dgm:pt>
    <dgm:pt modelId="{E5C0A0C3-950D-4232-9872-9174C1E989AA}" type="pres">
      <dgm:prSet presAssocID="{528F3EA0-FF05-41BA-8D3E-F7B5C76FE089}" presName="childText" presStyleLbl="revTx" presStyleIdx="0" presStyleCnt="1">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14A97BF4-84E4-470B-AB37-71905FC3E903}" type="presOf" srcId="{528F3EA0-FF05-41BA-8D3E-F7B5C76FE089}" destId="{1C2747ED-0D77-4E6D-821C-76CAEE910644}"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10592EC2-C7C2-473F-ABC4-22128D02E5EE}" type="presOf" srcId="{66487DD0-4D79-4180-AB81-B361B4FACE09}" destId="{B9ED2192-F917-4BE7-A6BE-813D7F382554}" srcOrd="0" destOrd="0" presId="urn:microsoft.com/office/officeart/2005/8/layout/vList2"/>
    <dgm:cxn modelId="{AD35A513-EB19-40C3-8B90-685FFA0E814E}" type="presOf" srcId="{0BD08EE0-BF9E-4795-9B77-0FBE4D9C3FAA}" destId="{E5C0A0C3-950D-4232-9872-9174C1E989AA}" srcOrd="0" destOrd="0" presId="urn:microsoft.com/office/officeart/2005/8/layout/vList2"/>
    <dgm:cxn modelId="{9FF28AB8-C731-4A85-A7FC-873C72BFF9DB}" type="presParOf" srcId="{B9ED2192-F917-4BE7-A6BE-813D7F382554}" destId="{1C2747ED-0D77-4E6D-821C-76CAEE910644}" srcOrd="0" destOrd="0" presId="urn:microsoft.com/office/officeart/2005/8/layout/vList2"/>
    <dgm:cxn modelId="{59F0DB47-D8AC-4F91-8650-35383D0FEA54}"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Termination</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End process</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ScaleY="107167">
        <dgm:presLayoutVars>
          <dgm:chMax val="0"/>
          <dgm:bulletEnabled val="1"/>
        </dgm:presLayoutVars>
      </dgm:prSet>
      <dgm:spPr/>
      <dgm:t>
        <a:bodyPr/>
        <a:lstStyle/>
        <a:p>
          <a:endParaRPr lang="en-IN"/>
        </a:p>
      </dgm:t>
    </dgm:pt>
    <dgm:pt modelId="{E5C0A0C3-950D-4232-9872-9174C1E989AA}" type="pres">
      <dgm:prSet presAssocID="{528F3EA0-FF05-41BA-8D3E-F7B5C76FE089}" presName="childText" presStyleLbl="revTx" presStyleIdx="0" presStyleCnt="1">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03D68D77-E432-4550-AC3B-5D08BCB7BD5F}" type="presOf" srcId="{66487DD0-4D79-4180-AB81-B361B4FACE09}" destId="{B9ED2192-F917-4BE7-A6BE-813D7F382554}" srcOrd="0" destOrd="0" presId="urn:microsoft.com/office/officeart/2005/8/layout/vList2"/>
    <dgm:cxn modelId="{3549CD3E-7C22-4C2E-A013-CF328024B98E}" type="presOf" srcId="{0BD08EE0-BF9E-4795-9B77-0FBE4D9C3FAA}" destId="{E5C0A0C3-950D-4232-9872-9174C1E989AA}"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FDBDD394-AEE1-463E-ABF8-EAB288E3678C}" type="presOf" srcId="{528F3EA0-FF05-41BA-8D3E-F7B5C76FE089}" destId="{1C2747ED-0D77-4E6D-821C-76CAEE910644}" srcOrd="0" destOrd="0" presId="urn:microsoft.com/office/officeart/2005/8/layout/vList2"/>
    <dgm:cxn modelId="{78E808DC-54EE-4086-96B9-9988F69BD1BE}" type="presParOf" srcId="{B9ED2192-F917-4BE7-A6BE-813D7F382554}" destId="{1C2747ED-0D77-4E6D-821C-76CAEE910644}" srcOrd="0" destOrd="0" presId="urn:microsoft.com/office/officeart/2005/8/layout/vList2"/>
    <dgm:cxn modelId="{C82ED0AB-B79C-402D-89DA-1C005FB88C5B}"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Implicit</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Efficiency </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ScaleY="69043" custLinFactNeighborY="-15036">
        <dgm:presLayoutVars>
          <dgm:chMax val="0"/>
          <dgm:bulletEnabled val="1"/>
        </dgm:presLayoutVars>
      </dgm:prSet>
      <dgm:spPr/>
      <dgm:t>
        <a:bodyPr/>
        <a:lstStyle/>
        <a:p>
          <a:endParaRPr lang="en-IN"/>
        </a:p>
      </dgm:t>
    </dgm:pt>
    <dgm:pt modelId="{E5C0A0C3-950D-4232-9872-9174C1E989AA}" type="pres">
      <dgm:prSet presAssocID="{528F3EA0-FF05-41BA-8D3E-F7B5C76FE089}" presName="childText" presStyleLbl="revTx" presStyleIdx="0" presStyleCnt="1">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77827008-6AA6-419E-9AC9-4029061E8D33}" type="presOf" srcId="{66487DD0-4D79-4180-AB81-B361B4FACE09}" destId="{B9ED2192-F917-4BE7-A6BE-813D7F382554}" srcOrd="0" destOrd="0" presId="urn:microsoft.com/office/officeart/2005/8/layout/vList2"/>
    <dgm:cxn modelId="{E9560A93-B640-4895-B3CD-468A15897000}" type="presOf" srcId="{528F3EA0-FF05-41BA-8D3E-F7B5C76FE089}" destId="{1C2747ED-0D77-4E6D-821C-76CAEE910644}" srcOrd="0" destOrd="0" presId="urn:microsoft.com/office/officeart/2005/8/layout/vList2"/>
    <dgm:cxn modelId="{843F4E2B-AC1D-41F2-B93A-EA449ABD71BC}" type="presOf" srcId="{0BD08EE0-BF9E-4795-9B77-0FBE4D9C3FAA}" destId="{E5C0A0C3-950D-4232-9872-9174C1E989AA}"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89EBEEC7-6062-41D5-988B-9CCE651E068D}" type="presParOf" srcId="{B9ED2192-F917-4BE7-A6BE-813D7F382554}" destId="{1C2747ED-0D77-4E6D-821C-76CAEE910644}" srcOrd="0" destOrd="0" presId="urn:microsoft.com/office/officeart/2005/8/layout/vList2"/>
    <dgm:cxn modelId="{C9B4C065-A621-46ED-96E9-C2737931297F}"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F7F32-F42D-45CF-99FD-97CF4F1B69CF}">
      <dsp:nvSpPr>
        <dsp:cNvPr id="0" name=""/>
        <dsp:cNvSpPr/>
      </dsp:nvSpPr>
      <dsp:spPr>
        <a:xfrm>
          <a:off x="1440843" y="9128"/>
          <a:ext cx="947388" cy="947388"/>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IN" sz="1900" kern="1200" dirty="0" smtClean="0"/>
            <a:t>Admin</a:t>
          </a:r>
          <a:endParaRPr lang="en-IN" sz="1900" kern="1200" dirty="0"/>
        </a:p>
      </dsp:txBody>
      <dsp:txXfrm>
        <a:off x="1579585" y="147870"/>
        <a:ext cx="669904" cy="669904"/>
      </dsp:txXfrm>
    </dsp:sp>
    <dsp:sp modelId="{6C299B1E-FF91-4041-B597-AC7D7E336DDB}">
      <dsp:nvSpPr>
        <dsp:cNvPr id="0" name=""/>
        <dsp:cNvSpPr/>
      </dsp:nvSpPr>
      <dsp:spPr>
        <a:xfrm rot="7619885">
          <a:off x="512601" y="1321786"/>
          <a:ext cx="1336101" cy="270005"/>
        </a:xfrm>
        <a:prstGeom prst="lef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7DF65F0-E58E-443E-9565-BE0026763C32}">
      <dsp:nvSpPr>
        <dsp:cNvPr id="0" name=""/>
        <dsp:cNvSpPr/>
      </dsp:nvSpPr>
      <dsp:spPr>
        <a:xfrm>
          <a:off x="328617" y="1630324"/>
          <a:ext cx="900019" cy="720015"/>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lvl="0" algn="ctr" defTabSz="444500">
            <a:lnSpc>
              <a:spcPct val="90000"/>
            </a:lnSpc>
            <a:spcBef>
              <a:spcPct val="0"/>
            </a:spcBef>
            <a:spcAft>
              <a:spcPct val="35000"/>
            </a:spcAft>
          </a:pPr>
          <a:r>
            <a:rPr lang="en-IN" sz="1000" kern="1200" dirty="0" smtClean="0"/>
            <a:t>View Status</a:t>
          </a:r>
          <a:endParaRPr lang="en-IN" sz="1000" kern="1200" dirty="0"/>
        </a:p>
      </dsp:txBody>
      <dsp:txXfrm>
        <a:off x="349706" y="1651413"/>
        <a:ext cx="857841" cy="677837"/>
      </dsp:txXfrm>
    </dsp:sp>
    <dsp:sp modelId="{BC821710-D8D6-44B3-AE70-1FB80AE0FF86}">
      <dsp:nvSpPr>
        <dsp:cNvPr id="0" name=""/>
        <dsp:cNvSpPr/>
      </dsp:nvSpPr>
      <dsp:spPr>
        <a:xfrm rot="9600387">
          <a:off x="536980" y="683474"/>
          <a:ext cx="910061" cy="270005"/>
        </a:xfrm>
        <a:prstGeom prst="lef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BC5D919-0D36-4BCD-8CBA-4FD7223A2EAB}">
      <dsp:nvSpPr>
        <dsp:cNvPr id="0" name=""/>
        <dsp:cNvSpPr/>
      </dsp:nvSpPr>
      <dsp:spPr>
        <a:xfrm>
          <a:off x="114395" y="614051"/>
          <a:ext cx="900019" cy="720015"/>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lvl="0" algn="ctr" defTabSz="444500">
            <a:lnSpc>
              <a:spcPct val="90000"/>
            </a:lnSpc>
            <a:spcBef>
              <a:spcPct val="0"/>
            </a:spcBef>
            <a:spcAft>
              <a:spcPct val="35000"/>
            </a:spcAft>
          </a:pPr>
          <a:r>
            <a:rPr lang="en-IN" sz="1000" kern="1200" dirty="0" smtClean="0"/>
            <a:t>Add/modify</a:t>
          </a:r>
          <a:endParaRPr lang="en-IN" sz="1000" kern="1200" dirty="0"/>
        </a:p>
      </dsp:txBody>
      <dsp:txXfrm>
        <a:off x="135484" y="635140"/>
        <a:ext cx="857841" cy="677837"/>
      </dsp:txXfrm>
    </dsp:sp>
    <dsp:sp modelId="{8351C695-285C-48C7-B152-A664EB02542B}">
      <dsp:nvSpPr>
        <dsp:cNvPr id="0" name=""/>
        <dsp:cNvSpPr/>
      </dsp:nvSpPr>
      <dsp:spPr>
        <a:xfrm rot="5690568">
          <a:off x="1229512" y="1475567"/>
          <a:ext cx="1178953" cy="270005"/>
        </a:xfrm>
        <a:prstGeom prst="lef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70E8865-E939-402B-ACC1-7E492C9F957C}">
      <dsp:nvSpPr>
        <dsp:cNvPr id="0" name=""/>
        <dsp:cNvSpPr/>
      </dsp:nvSpPr>
      <dsp:spPr>
        <a:xfrm>
          <a:off x="1319214" y="1837934"/>
          <a:ext cx="900019" cy="720015"/>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lvl="0" algn="ctr" defTabSz="444500">
            <a:lnSpc>
              <a:spcPct val="90000"/>
            </a:lnSpc>
            <a:spcBef>
              <a:spcPct val="0"/>
            </a:spcBef>
            <a:spcAft>
              <a:spcPct val="35000"/>
            </a:spcAft>
          </a:pPr>
          <a:r>
            <a:rPr lang="en-IN" sz="1000" kern="1200" dirty="0" smtClean="0"/>
            <a:t>Approve/Reject Request</a:t>
          </a:r>
          <a:endParaRPr lang="en-IN" sz="1000" kern="1200" dirty="0"/>
        </a:p>
      </dsp:txBody>
      <dsp:txXfrm>
        <a:off x="1340303" y="1859023"/>
        <a:ext cx="857841" cy="677837"/>
      </dsp:txXfrm>
    </dsp:sp>
    <dsp:sp modelId="{4F41A354-717E-4289-9885-C2E2F256F905}">
      <dsp:nvSpPr>
        <dsp:cNvPr id="0" name=""/>
        <dsp:cNvSpPr/>
      </dsp:nvSpPr>
      <dsp:spPr>
        <a:xfrm rot="1330352">
          <a:off x="2366641" y="693882"/>
          <a:ext cx="794120" cy="270005"/>
        </a:xfrm>
        <a:prstGeom prst="lef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06ED78B-8318-45B9-BA8A-B7670E799923}">
      <dsp:nvSpPr>
        <dsp:cNvPr id="0" name=""/>
        <dsp:cNvSpPr/>
      </dsp:nvSpPr>
      <dsp:spPr>
        <a:xfrm>
          <a:off x="2681390" y="618727"/>
          <a:ext cx="900019" cy="720015"/>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lvl="0" algn="ctr" defTabSz="444500">
            <a:lnSpc>
              <a:spcPct val="90000"/>
            </a:lnSpc>
            <a:spcBef>
              <a:spcPct val="0"/>
            </a:spcBef>
            <a:spcAft>
              <a:spcPct val="35000"/>
            </a:spcAft>
          </a:pPr>
          <a:r>
            <a:rPr lang="en-IN" sz="1000" kern="1200" dirty="0" smtClean="0"/>
            <a:t>Delete</a:t>
          </a:r>
          <a:endParaRPr lang="en-IN" sz="1000" kern="1200" dirty="0"/>
        </a:p>
      </dsp:txBody>
      <dsp:txXfrm>
        <a:off x="2702479" y="639816"/>
        <a:ext cx="857841" cy="677837"/>
      </dsp:txXfrm>
    </dsp:sp>
    <dsp:sp modelId="{C2828057-5F65-4707-A76C-46A6588FAB93}">
      <dsp:nvSpPr>
        <dsp:cNvPr id="0" name=""/>
        <dsp:cNvSpPr/>
      </dsp:nvSpPr>
      <dsp:spPr>
        <a:xfrm rot="3643191">
          <a:off x="1877083" y="1338253"/>
          <a:ext cx="1185616" cy="270005"/>
        </a:xfrm>
        <a:prstGeom prst="lef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6349CBE-CB7C-48FD-83C3-D60F2DB8658D}">
      <dsp:nvSpPr>
        <dsp:cNvPr id="0" name=""/>
        <dsp:cNvSpPr/>
      </dsp:nvSpPr>
      <dsp:spPr>
        <a:xfrm>
          <a:off x="2309812" y="1630318"/>
          <a:ext cx="900019" cy="720015"/>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lvl="0" algn="ctr" defTabSz="444500">
            <a:lnSpc>
              <a:spcPct val="90000"/>
            </a:lnSpc>
            <a:spcBef>
              <a:spcPct val="0"/>
            </a:spcBef>
            <a:spcAft>
              <a:spcPct val="35000"/>
            </a:spcAft>
          </a:pPr>
          <a:r>
            <a:rPr lang="en-IN" sz="1000" kern="1200" dirty="0" smtClean="0"/>
            <a:t>Export Data into CSV/Excel sheet</a:t>
          </a:r>
          <a:endParaRPr lang="en-IN" sz="1000" kern="1200" dirty="0"/>
        </a:p>
      </dsp:txBody>
      <dsp:txXfrm>
        <a:off x="2330901" y="1651407"/>
        <a:ext cx="857841" cy="67783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23307"/>
          <a:ext cx="1905000" cy="623610"/>
        </a:xfrm>
        <a:prstGeom prst="round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Explicit</a:t>
          </a:r>
          <a:endParaRPr lang="en-US" sz="2600" kern="1200" dirty="0"/>
        </a:p>
      </dsp:txBody>
      <dsp:txXfrm>
        <a:off x="30442" y="53749"/>
        <a:ext cx="1844116" cy="562726"/>
      </dsp:txXfrm>
    </dsp:sp>
    <dsp:sp modelId="{E5C0A0C3-950D-4232-9872-9174C1E989AA}">
      <dsp:nvSpPr>
        <dsp:cNvPr id="0" name=""/>
        <dsp:cNvSpPr/>
      </dsp:nvSpPr>
      <dsp:spPr>
        <a:xfrm>
          <a:off x="0" y="643312"/>
          <a:ext cx="1905000" cy="63238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48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User specified</a:t>
          </a:r>
          <a:endParaRPr lang="en-US" sz="2000" kern="1200" dirty="0"/>
        </a:p>
      </dsp:txBody>
      <dsp:txXfrm>
        <a:off x="0" y="643312"/>
        <a:ext cx="1905000" cy="6323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0"/>
          <a:ext cx="1905000" cy="455072"/>
        </a:xfrm>
        <a:prstGeom prst="round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Security</a:t>
          </a:r>
          <a:endParaRPr lang="en-US" sz="1900" kern="1200" dirty="0"/>
        </a:p>
      </dsp:txBody>
      <dsp:txXfrm>
        <a:off x="22215" y="22215"/>
        <a:ext cx="1860570" cy="410642"/>
      </dsp:txXfrm>
    </dsp:sp>
    <dsp:sp modelId="{E5C0A0C3-950D-4232-9872-9174C1E989AA}">
      <dsp:nvSpPr>
        <dsp:cNvPr id="0" name=""/>
        <dsp:cNvSpPr/>
      </dsp:nvSpPr>
      <dsp:spPr>
        <a:xfrm>
          <a:off x="0" y="581738"/>
          <a:ext cx="1905000" cy="5961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48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For confidentiality</a:t>
          </a:r>
          <a:endParaRPr lang="en-US" sz="1500" kern="1200" dirty="0"/>
        </a:p>
      </dsp:txBody>
      <dsp:txXfrm>
        <a:off x="0" y="581738"/>
        <a:ext cx="1905000" cy="596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F7F32-F42D-45CF-99FD-97CF4F1B69CF}">
      <dsp:nvSpPr>
        <dsp:cNvPr id="0" name=""/>
        <dsp:cNvSpPr/>
      </dsp:nvSpPr>
      <dsp:spPr>
        <a:xfrm>
          <a:off x="1062937" y="0"/>
          <a:ext cx="977283" cy="977283"/>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Manager</a:t>
          </a:r>
          <a:endParaRPr lang="en-IN" sz="1400" kern="1200" dirty="0"/>
        </a:p>
      </dsp:txBody>
      <dsp:txXfrm>
        <a:off x="1206057" y="143120"/>
        <a:ext cx="691043" cy="691043"/>
      </dsp:txXfrm>
    </dsp:sp>
    <dsp:sp modelId="{6C299B1E-FF91-4041-B597-AC7D7E336DDB}">
      <dsp:nvSpPr>
        <dsp:cNvPr id="0" name=""/>
        <dsp:cNvSpPr/>
      </dsp:nvSpPr>
      <dsp:spPr>
        <a:xfrm rot="8476842">
          <a:off x="396510" y="943835"/>
          <a:ext cx="827157" cy="278525"/>
        </a:xfrm>
        <a:prstGeom prst="lef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7DF65F0-E58E-443E-9565-BE0026763C32}">
      <dsp:nvSpPr>
        <dsp:cNvPr id="0" name=""/>
        <dsp:cNvSpPr/>
      </dsp:nvSpPr>
      <dsp:spPr>
        <a:xfrm>
          <a:off x="23196" y="970426"/>
          <a:ext cx="928419" cy="742735"/>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195" tIns="36195" rIns="36195" bIns="36195" numCol="1" spcCol="1270" anchor="ctr" anchorCtr="0">
          <a:noAutofit/>
        </a:bodyPr>
        <a:lstStyle/>
        <a:p>
          <a:pPr lvl="0" algn="ctr" defTabSz="844550">
            <a:lnSpc>
              <a:spcPct val="90000"/>
            </a:lnSpc>
            <a:spcBef>
              <a:spcPct val="0"/>
            </a:spcBef>
            <a:spcAft>
              <a:spcPct val="35000"/>
            </a:spcAft>
          </a:pPr>
          <a:r>
            <a:rPr lang="en-IN" sz="1900" kern="1200" dirty="0" smtClean="0"/>
            <a:t>Raise Request</a:t>
          </a:r>
          <a:endParaRPr lang="en-IN" sz="1900" kern="1200" dirty="0"/>
        </a:p>
      </dsp:txBody>
      <dsp:txXfrm>
        <a:off x="44950" y="992180"/>
        <a:ext cx="884911" cy="699227"/>
      </dsp:txXfrm>
    </dsp:sp>
    <dsp:sp modelId="{BC821710-D8D6-44B3-AE70-1FB80AE0FF86}">
      <dsp:nvSpPr>
        <dsp:cNvPr id="0" name=""/>
        <dsp:cNvSpPr/>
      </dsp:nvSpPr>
      <dsp:spPr>
        <a:xfrm rot="2439696">
          <a:off x="1862869" y="949854"/>
          <a:ext cx="775550" cy="278525"/>
        </a:xfrm>
        <a:prstGeom prst="lef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BC5D919-0D36-4BCD-8CBA-4FD7223A2EAB}">
      <dsp:nvSpPr>
        <dsp:cNvPr id="0" name=""/>
        <dsp:cNvSpPr/>
      </dsp:nvSpPr>
      <dsp:spPr>
        <a:xfrm>
          <a:off x="2080589" y="970420"/>
          <a:ext cx="928419" cy="742735"/>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195" tIns="36195" rIns="36195" bIns="36195" numCol="1" spcCol="1270" anchor="ctr" anchorCtr="0">
          <a:noAutofit/>
        </a:bodyPr>
        <a:lstStyle/>
        <a:p>
          <a:pPr lvl="0" algn="ctr" defTabSz="844550">
            <a:lnSpc>
              <a:spcPct val="90000"/>
            </a:lnSpc>
            <a:spcBef>
              <a:spcPct val="0"/>
            </a:spcBef>
            <a:spcAft>
              <a:spcPct val="35000"/>
            </a:spcAft>
          </a:pPr>
          <a:r>
            <a:rPr lang="en-IN" sz="1900" kern="1200" dirty="0" smtClean="0"/>
            <a:t>View Status</a:t>
          </a:r>
          <a:endParaRPr lang="en-IN" sz="1900" kern="1200" dirty="0"/>
        </a:p>
      </dsp:txBody>
      <dsp:txXfrm>
        <a:off x="2102343" y="992174"/>
        <a:ext cx="884911" cy="6992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11819"/>
          <a:ext cx="1905000" cy="626043"/>
        </a:xfrm>
        <a:prstGeom prst="round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File Handling</a:t>
          </a:r>
          <a:endParaRPr lang="en-US" sz="2400" kern="1200" dirty="0"/>
        </a:p>
      </dsp:txBody>
      <dsp:txXfrm>
        <a:off x="30561" y="42380"/>
        <a:ext cx="1843878" cy="564921"/>
      </dsp:txXfrm>
    </dsp:sp>
    <dsp:sp modelId="{E5C0A0C3-950D-4232-9872-9174C1E989AA}">
      <dsp:nvSpPr>
        <dsp:cNvPr id="0" name=""/>
        <dsp:cNvSpPr/>
      </dsp:nvSpPr>
      <dsp:spPr>
        <a:xfrm>
          <a:off x="0" y="637863"/>
          <a:ext cx="1905000" cy="5961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48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t>Storage of information</a:t>
          </a:r>
          <a:endParaRPr lang="en-US" sz="1900" kern="1200" dirty="0"/>
        </a:p>
      </dsp:txBody>
      <dsp:txXfrm>
        <a:off x="0" y="637863"/>
        <a:ext cx="1905000" cy="596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255272"/>
          <a:ext cx="2209800" cy="421772"/>
        </a:xfrm>
        <a:prstGeom prst="round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Query</a:t>
          </a:r>
          <a:endParaRPr lang="en-US" sz="1700" kern="1200" dirty="0"/>
        </a:p>
      </dsp:txBody>
      <dsp:txXfrm>
        <a:off x="20589" y="275861"/>
        <a:ext cx="2168622" cy="380594"/>
      </dsp:txXfrm>
    </dsp:sp>
    <dsp:sp modelId="{E5C0A0C3-950D-4232-9872-9174C1E989AA}">
      <dsp:nvSpPr>
        <dsp:cNvPr id="0" name=""/>
        <dsp:cNvSpPr/>
      </dsp:nvSpPr>
      <dsp:spPr>
        <a:xfrm>
          <a:off x="0" y="741046"/>
          <a:ext cx="2209800" cy="4636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0161"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smtClean="0"/>
            <a:t>improvements</a:t>
          </a:r>
          <a:endParaRPr lang="en-US" sz="1300" kern="1200" dirty="0"/>
        </a:p>
      </dsp:txBody>
      <dsp:txXfrm>
        <a:off x="0" y="741046"/>
        <a:ext cx="2209800" cy="463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76200"/>
          <a:ext cx="1905000" cy="691527"/>
        </a:xfrm>
        <a:prstGeom prst="round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Error Handling</a:t>
          </a:r>
          <a:endParaRPr lang="en-US" sz="2200" kern="1200" dirty="0"/>
        </a:p>
      </dsp:txBody>
      <dsp:txXfrm>
        <a:off x="33758" y="109958"/>
        <a:ext cx="1837484" cy="624011"/>
      </dsp:txXfrm>
    </dsp:sp>
    <dsp:sp modelId="{E5C0A0C3-950D-4232-9872-9174C1E989AA}">
      <dsp:nvSpPr>
        <dsp:cNvPr id="0" name=""/>
        <dsp:cNvSpPr/>
      </dsp:nvSpPr>
      <dsp:spPr>
        <a:xfrm>
          <a:off x="0" y="811303"/>
          <a:ext cx="1905000" cy="3643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48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smtClean="0"/>
            <a:t>consistency</a:t>
          </a:r>
          <a:endParaRPr lang="en-US" sz="1700" kern="1200" dirty="0"/>
        </a:p>
      </dsp:txBody>
      <dsp:txXfrm>
        <a:off x="0" y="811303"/>
        <a:ext cx="1905000" cy="3643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0"/>
          <a:ext cx="1905000" cy="623610"/>
        </a:xfrm>
        <a:prstGeom prst="round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System</a:t>
          </a:r>
          <a:endParaRPr lang="en-US" sz="2600" kern="1200" dirty="0"/>
        </a:p>
      </dsp:txBody>
      <dsp:txXfrm>
        <a:off x="30442" y="30442"/>
        <a:ext cx="1844116" cy="562726"/>
      </dsp:txXfrm>
    </dsp:sp>
    <dsp:sp modelId="{E5C0A0C3-950D-4232-9872-9174C1E989AA}">
      <dsp:nvSpPr>
        <dsp:cNvPr id="0" name=""/>
        <dsp:cNvSpPr/>
      </dsp:nvSpPr>
      <dsp:spPr>
        <a:xfrm>
          <a:off x="0" y="643312"/>
          <a:ext cx="1905000" cy="63238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48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Minimum specifications</a:t>
          </a:r>
          <a:endParaRPr lang="en-US" sz="2000" kern="1200" dirty="0"/>
        </a:p>
      </dsp:txBody>
      <dsp:txXfrm>
        <a:off x="0" y="643312"/>
        <a:ext cx="1905000" cy="632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100342"/>
          <a:ext cx="1905000" cy="647595"/>
        </a:xfrm>
        <a:prstGeom prst="round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Invocation</a:t>
          </a:r>
          <a:endParaRPr lang="en-US" sz="2700" kern="1200" dirty="0"/>
        </a:p>
      </dsp:txBody>
      <dsp:txXfrm>
        <a:off x="31613" y="131955"/>
        <a:ext cx="1841774" cy="584369"/>
      </dsp:txXfrm>
    </dsp:sp>
    <dsp:sp modelId="{E5C0A0C3-950D-4232-9872-9174C1E989AA}">
      <dsp:nvSpPr>
        <dsp:cNvPr id="0" name=""/>
        <dsp:cNvSpPr/>
      </dsp:nvSpPr>
      <dsp:spPr>
        <a:xfrm>
          <a:off x="0" y="747937"/>
          <a:ext cx="1905000" cy="4471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48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t>Start process</a:t>
          </a:r>
          <a:endParaRPr lang="en-US" sz="2100" kern="1200" dirty="0"/>
        </a:p>
      </dsp:txBody>
      <dsp:txXfrm>
        <a:off x="0" y="747937"/>
        <a:ext cx="1905000" cy="447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5099"/>
          <a:ext cx="1905000" cy="642600"/>
        </a:xfrm>
        <a:prstGeom prst="round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Termination</a:t>
          </a:r>
          <a:endParaRPr lang="en-US" sz="2500" kern="1200" dirty="0"/>
        </a:p>
      </dsp:txBody>
      <dsp:txXfrm>
        <a:off x="31369" y="36468"/>
        <a:ext cx="1842262" cy="579862"/>
      </dsp:txXfrm>
    </dsp:sp>
    <dsp:sp modelId="{E5C0A0C3-950D-4232-9872-9174C1E989AA}">
      <dsp:nvSpPr>
        <dsp:cNvPr id="0" name=""/>
        <dsp:cNvSpPr/>
      </dsp:nvSpPr>
      <dsp:spPr>
        <a:xfrm>
          <a:off x="0" y="647700"/>
          <a:ext cx="1905000" cy="4140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48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End process</a:t>
          </a:r>
          <a:endParaRPr lang="en-US" sz="2000" kern="1200" dirty="0"/>
        </a:p>
      </dsp:txBody>
      <dsp:txXfrm>
        <a:off x="0" y="647700"/>
        <a:ext cx="1905000" cy="414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0"/>
          <a:ext cx="1905000" cy="579598"/>
        </a:xfrm>
        <a:prstGeom prst="round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Implicit</a:t>
          </a:r>
          <a:endParaRPr lang="en-US" sz="2400" kern="1200" dirty="0"/>
        </a:p>
      </dsp:txBody>
      <dsp:txXfrm>
        <a:off x="28294" y="28294"/>
        <a:ext cx="1848412" cy="523010"/>
      </dsp:txXfrm>
    </dsp:sp>
    <dsp:sp modelId="{E5C0A0C3-950D-4232-9872-9174C1E989AA}">
      <dsp:nvSpPr>
        <dsp:cNvPr id="0" name=""/>
        <dsp:cNvSpPr/>
      </dsp:nvSpPr>
      <dsp:spPr>
        <a:xfrm>
          <a:off x="0" y="647699"/>
          <a:ext cx="1905000" cy="5796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48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t>Efficiency </a:t>
          </a:r>
          <a:endParaRPr lang="en-US" sz="1900" kern="1200" dirty="0"/>
        </a:p>
      </dsp:txBody>
      <dsp:txXfrm>
        <a:off x="0" y="647699"/>
        <a:ext cx="1905000" cy="57960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A5324-1691-432E-9B96-DD7ECF3FE52F}" type="datetimeFigureOut">
              <a:rPr lang="en-US" smtClean="0"/>
              <a:t>7/21/2018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FCEDEF-2737-46F8-AF36-888F22E9CACE}" type="slidenum">
              <a:rPr lang="en-US" smtClean="0"/>
              <a:t>‹#›</a:t>
            </a:fld>
            <a:endParaRPr lang="en-US" dirty="0"/>
          </a:p>
        </p:txBody>
      </p:sp>
    </p:spTree>
    <p:extLst>
      <p:ext uri="{BB962C8B-B14F-4D97-AF65-F5344CB8AC3E}">
        <p14:creationId xmlns:p14="http://schemas.microsoft.com/office/powerpoint/2010/main" val="1787967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4"/>
          <p:cNvSpPr>
            <a:spLocks noGrp="1" noRot="1" noChangeAspect="1" noTextEdit="1"/>
          </p:cNvSpPr>
          <p:nvPr>
            <p:ph type="sldImg"/>
          </p:nvPr>
        </p:nvSpPr>
        <p:spPr bwMode="auto">
          <a:xfrm>
            <a:off x="1792288" y="428625"/>
            <a:ext cx="5048250" cy="37861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238230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571625" y="428625"/>
            <a:ext cx="4572000" cy="3429000"/>
          </a:xfrm>
        </p:spPr>
      </p:sp>
      <p:sp>
        <p:nvSpPr>
          <p:cNvPr id="5" name="Notes Placeholder 4"/>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80394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571625" y="428625"/>
            <a:ext cx="4572000" cy="3429000"/>
          </a:xfrm>
        </p:spPr>
      </p:sp>
      <p:sp>
        <p:nvSpPr>
          <p:cNvPr id="5" name="Notes Placeholder 4"/>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90942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571625" y="428625"/>
            <a:ext cx="4572000" cy="3429000"/>
          </a:xfrm>
        </p:spPr>
      </p:sp>
      <p:sp>
        <p:nvSpPr>
          <p:cNvPr id="5" name="Notes Placeholder 4"/>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06416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571625" y="428625"/>
            <a:ext cx="4572000" cy="3429000"/>
          </a:xfrm>
        </p:spPr>
      </p:sp>
      <p:sp>
        <p:nvSpPr>
          <p:cNvPr id="5" name="Notes Placeholder 4"/>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50293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D1A9F14-C511-417B-A9FD-D24FC59BDCAC}" type="datetime1">
              <a:rPr lang="en-US" smtClean="0"/>
              <a:t>7/21/2018</a:t>
            </a:fld>
            <a:endParaRPr lang="en-US" dirty="0"/>
          </a:p>
        </p:txBody>
      </p:sp>
      <p:sp>
        <p:nvSpPr>
          <p:cNvPr id="8" name="Slide Number Placeholder 7"/>
          <p:cNvSpPr>
            <a:spLocks noGrp="1"/>
          </p:cNvSpPr>
          <p:nvPr>
            <p:ph type="sldNum" sz="quarter" idx="11"/>
          </p:nvPr>
        </p:nvSpPr>
        <p:spPr/>
        <p:txBody>
          <a:bodyPr/>
          <a:lstStyle/>
          <a:p>
            <a:fld id="{98228B8A-B7F7-4AE1-9522-DFDE1528AC71}" type="slidenum">
              <a:rPr lang="en-US" smtClean="0"/>
              <a:t>‹#›</a:t>
            </a:fld>
            <a:endParaRPr lang="en-US" dirty="0"/>
          </a:p>
        </p:txBody>
      </p:sp>
      <p:sp>
        <p:nvSpPr>
          <p:cNvPr id="9" name="Footer Placeholder 8"/>
          <p:cNvSpPr>
            <a:spLocks noGrp="1"/>
          </p:cNvSpPr>
          <p:nvPr>
            <p:ph type="ftr" sz="quarter" idx="12"/>
          </p:nvPr>
        </p:nvSpPr>
        <p:spPr/>
        <p:txBody>
          <a:bodyPr/>
          <a:lstStyle/>
          <a:p>
            <a:r>
              <a:rPr lang="en-US" dirty="0" smtClean="0"/>
              <a:t>IGATE Sensitive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BBCBAB-C02B-4274-A7B8-550998EC6408}" type="datetime1">
              <a:rPr lang="en-US" smtClean="0"/>
              <a:t>7/21/2018</a:t>
            </a:fld>
            <a:endParaRPr lang="en-US" dirty="0"/>
          </a:p>
        </p:txBody>
      </p:sp>
      <p:sp>
        <p:nvSpPr>
          <p:cNvPr id="5" name="Footer Placeholder 4"/>
          <p:cNvSpPr>
            <a:spLocks noGrp="1"/>
          </p:cNvSpPr>
          <p:nvPr>
            <p:ph type="ftr" sz="quarter" idx="11"/>
          </p:nvPr>
        </p:nvSpPr>
        <p:spPr/>
        <p:txBody>
          <a:bodyPr/>
          <a:lstStyle/>
          <a:p>
            <a:r>
              <a:rPr lang="en-US" dirty="0" smtClean="0"/>
              <a:t>IGATE Sensitive</a:t>
            </a:r>
            <a:endParaRPr lang="en-US" dirty="0"/>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CA2D8-4097-488C-8F22-5B6BC7F8F25F}" type="datetime1">
              <a:rPr lang="en-US" smtClean="0"/>
              <a:t>7/21/2018</a:t>
            </a:fld>
            <a:endParaRPr lang="en-US" dirty="0"/>
          </a:p>
        </p:txBody>
      </p:sp>
      <p:sp>
        <p:nvSpPr>
          <p:cNvPr id="5" name="Footer Placeholder 4"/>
          <p:cNvSpPr>
            <a:spLocks noGrp="1"/>
          </p:cNvSpPr>
          <p:nvPr>
            <p:ph type="ftr" sz="quarter" idx="11"/>
          </p:nvPr>
        </p:nvSpPr>
        <p:spPr/>
        <p:txBody>
          <a:bodyPr/>
          <a:lstStyle/>
          <a:p>
            <a:r>
              <a:rPr lang="en-US" dirty="0" smtClean="0"/>
              <a:t>IGATE Sensitive</a:t>
            </a:r>
            <a:endParaRPr lang="en-US" dirty="0"/>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FDF8C06-BECE-4604-993D-3EA24CE77146}" type="datetime1">
              <a:rPr lang="en-US" smtClean="0">
                <a:solidFill>
                  <a:prstClr val="black"/>
                </a:solidFill>
              </a:rPr>
              <a:pPr/>
              <a:t>7/21/2018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smtClean="0">
                <a:solidFill>
                  <a:prstClr val="black"/>
                </a:solidFill>
              </a:rPr>
              <a:t>Capgemini Public</a:t>
            </a:r>
            <a:endParaRPr lang="en-US" dirty="0">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9762003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5F21D25-0A0E-4CEF-B8EC-06AAD4D88D67}" type="datetime1">
              <a:rPr lang="en-US" smtClean="0">
                <a:solidFill>
                  <a:prstClr val="black"/>
                </a:solidFill>
              </a:rPr>
              <a:pPr/>
              <a:t>7/21/2018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smtClean="0">
                <a:solidFill>
                  <a:prstClr val="black"/>
                </a:solidFill>
              </a:rPr>
              <a:t>IGATE Sensitive</a:t>
            </a:r>
            <a:endParaRPr lang="en-US" dirty="0">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64150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CCFFB93-16C9-4092-B2E8-8524430274D9}" type="datetime1">
              <a:rPr lang="en-US" smtClean="0">
                <a:solidFill>
                  <a:prstClr val="black"/>
                </a:solidFill>
              </a:rPr>
              <a:pPr/>
              <a:t>7/21/2018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smtClean="0">
                <a:solidFill>
                  <a:prstClr val="black"/>
                </a:solidFill>
              </a:rPr>
              <a:t>IGATE Sensitive</a:t>
            </a:r>
            <a:endParaRPr lang="en-US" dirty="0">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74654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1D1537B-F5F1-4193-B349-40CCA73A30F7}" type="datetime1">
              <a:rPr lang="en-US" smtClean="0">
                <a:solidFill>
                  <a:prstClr val="black"/>
                </a:solidFill>
              </a:rPr>
              <a:pPr/>
              <a:t>7/21/2018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smtClean="0">
                <a:solidFill>
                  <a:prstClr val="black"/>
                </a:solidFill>
              </a:rPr>
              <a:t>IGATE Sensitive</a:t>
            </a:r>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23094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096D8EE-0A5C-4A16-B50B-139E7C35F60D}" type="datetime1">
              <a:rPr lang="en-US" smtClean="0">
                <a:solidFill>
                  <a:prstClr val="black"/>
                </a:solidFill>
              </a:rPr>
              <a:pPr/>
              <a:t>7/21/2018</a:t>
            </a:fld>
            <a:endParaRPr lang="en-US" dirty="0">
              <a:solidFill>
                <a:prstClr val="black"/>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dirty="0" smtClean="0">
                <a:solidFill>
                  <a:prstClr val="black"/>
                </a:solidFill>
              </a:rPr>
              <a:t>IGATE Sensitive</a:t>
            </a:r>
            <a:endParaRPr lang="en-US" dirty="0">
              <a:solidFill>
                <a:prstClr val="black"/>
              </a:solidFill>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55044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3FD0A75-0C51-4FAB-9A77-D3D5A22B9FD2}" type="datetime1">
              <a:rPr lang="en-US" smtClean="0">
                <a:solidFill>
                  <a:prstClr val="black"/>
                </a:solidFill>
              </a:rPr>
              <a:pPr/>
              <a:t>7/21/2018</a:t>
            </a:fld>
            <a:endParaRPr lang="en-US" dirty="0">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dirty="0" smtClean="0">
                <a:solidFill>
                  <a:prstClr val="black"/>
                </a:solidFill>
              </a:rPr>
              <a:t>IGATE Sensitive</a:t>
            </a:r>
            <a:endParaRPr lang="en-US" dirty="0">
              <a:solidFill>
                <a:prstClr val="black"/>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99625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9066677-F6DB-4D65-B38F-6102DEE5773C}" type="datetime1">
              <a:rPr lang="en-US" smtClean="0">
                <a:solidFill>
                  <a:prstClr val="black"/>
                </a:solidFill>
              </a:rPr>
              <a:pPr/>
              <a:t>7/21/2018</a:t>
            </a:fld>
            <a:endParaRPr lang="en-US" dirty="0">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dirty="0" smtClean="0">
                <a:solidFill>
                  <a:prstClr val="black"/>
                </a:solidFill>
              </a:rPr>
              <a:t>IGATE Sensitive</a:t>
            </a:r>
            <a:endParaRPr lang="en-US" dirty="0">
              <a:solidFill>
                <a:prstClr val="black"/>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229412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E864DCF-8937-41AF-9397-C604AFA04C04}" type="datetime1">
              <a:rPr lang="en-US" smtClean="0">
                <a:solidFill>
                  <a:prstClr val="black"/>
                </a:solidFill>
              </a:rPr>
              <a:pPr/>
              <a:t>7/21/2018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smtClean="0">
                <a:solidFill>
                  <a:prstClr val="black"/>
                </a:solidFill>
              </a:rPr>
              <a:t>IGATE Sensitive</a:t>
            </a:r>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02244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43E3948-EF4E-487D-A973-F020DFB0C13D}" type="datetime1">
              <a:rPr lang="en-US" smtClean="0"/>
              <a:t>7/21/2018</a:t>
            </a:fld>
            <a:endParaRPr lang="en-US" dirty="0"/>
          </a:p>
        </p:txBody>
      </p:sp>
      <p:sp>
        <p:nvSpPr>
          <p:cNvPr id="5" name="Footer Placeholder 4"/>
          <p:cNvSpPr>
            <a:spLocks noGrp="1"/>
          </p:cNvSpPr>
          <p:nvPr>
            <p:ph type="ftr" sz="quarter" idx="11"/>
          </p:nvPr>
        </p:nvSpPr>
        <p:spPr/>
        <p:txBody>
          <a:bodyPr/>
          <a:lstStyle/>
          <a:p>
            <a:r>
              <a:rPr lang="en-US" dirty="0" smtClean="0"/>
              <a:t>IGATE Sensitive</a:t>
            </a:r>
            <a:endParaRPr lang="en-US" dirty="0"/>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D957F01-0396-45A9-B9E5-3EF821B91B6C}" type="datetime1">
              <a:rPr lang="en-US" smtClean="0">
                <a:solidFill>
                  <a:prstClr val="black"/>
                </a:solidFill>
              </a:rPr>
              <a:pPr/>
              <a:t>7/21/2018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smtClean="0">
                <a:solidFill>
                  <a:prstClr val="black"/>
                </a:solidFill>
              </a:rPr>
              <a:t>IGATE Sensitive</a:t>
            </a:r>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32658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031CF0A-EE07-4DC7-B646-E46D5CF42549}" type="datetime1">
              <a:rPr lang="en-US" smtClean="0">
                <a:solidFill>
                  <a:prstClr val="black"/>
                </a:solidFill>
              </a:rPr>
              <a:pPr/>
              <a:t>7/21/2018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smtClean="0">
                <a:solidFill>
                  <a:prstClr val="black"/>
                </a:solidFill>
              </a:rPr>
              <a:t>IGATE Sensitive</a:t>
            </a:r>
            <a:endParaRPr lang="en-US" dirty="0">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345644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5CEAED0-EDD4-47F0-8B83-A0BFAC7192C5}" type="datetime1">
              <a:rPr lang="en-US" smtClean="0">
                <a:solidFill>
                  <a:prstClr val="black"/>
                </a:solidFill>
              </a:rPr>
              <a:pPr/>
              <a:t>7/21/2018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smtClean="0">
                <a:solidFill>
                  <a:prstClr val="black"/>
                </a:solidFill>
              </a:rPr>
              <a:t>IGATE Sensitive</a:t>
            </a:r>
            <a:endParaRPr lang="en-US" dirty="0">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0689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382192-DBA8-43EE-99A4-050572532554}" type="datetime1">
              <a:rPr lang="en-US" smtClean="0"/>
              <a:t>7/21/2018</a:t>
            </a:fld>
            <a:endParaRPr lang="en-US" dirty="0"/>
          </a:p>
        </p:txBody>
      </p:sp>
      <p:sp>
        <p:nvSpPr>
          <p:cNvPr id="5" name="Footer Placeholder 4"/>
          <p:cNvSpPr>
            <a:spLocks noGrp="1"/>
          </p:cNvSpPr>
          <p:nvPr>
            <p:ph type="ftr" sz="quarter" idx="11"/>
          </p:nvPr>
        </p:nvSpPr>
        <p:spPr/>
        <p:txBody>
          <a:bodyPr/>
          <a:lstStyle/>
          <a:p>
            <a:r>
              <a:rPr lang="en-US" dirty="0" smtClean="0"/>
              <a:t>IGATE Sensitive</a:t>
            </a:r>
            <a:endParaRPr lang="en-US" dirty="0"/>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AFCC562-935D-439C-A9D0-99D4A236FD23}" type="datetime1">
              <a:rPr lang="en-US" smtClean="0"/>
              <a:t>7/21/2018</a:t>
            </a:fld>
            <a:endParaRPr lang="en-US" dirty="0"/>
          </a:p>
        </p:txBody>
      </p:sp>
      <p:sp>
        <p:nvSpPr>
          <p:cNvPr id="6" name="Footer Placeholder 5"/>
          <p:cNvSpPr>
            <a:spLocks noGrp="1"/>
          </p:cNvSpPr>
          <p:nvPr>
            <p:ph type="ftr" sz="quarter" idx="11"/>
          </p:nvPr>
        </p:nvSpPr>
        <p:spPr/>
        <p:txBody>
          <a:bodyPr/>
          <a:lstStyle/>
          <a:p>
            <a:r>
              <a:rPr lang="en-US" dirty="0" smtClean="0"/>
              <a:t>IGATE Sensitive</a:t>
            </a:r>
            <a:endParaRPr lang="en-US" dirty="0"/>
          </a:p>
        </p:txBody>
      </p:sp>
      <p:sp>
        <p:nvSpPr>
          <p:cNvPr id="7" name="Slide Number Placeholder 6"/>
          <p:cNvSpPr>
            <a:spLocks noGrp="1"/>
          </p:cNvSpPr>
          <p:nvPr>
            <p:ph type="sldNum" sz="quarter" idx="12"/>
          </p:nvPr>
        </p:nvSpPr>
        <p:spPr/>
        <p:txBody>
          <a:bodyPr/>
          <a:lstStyle/>
          <a:p>
            <a:fld id="{98228B8A-B7F7-4AE1-9522-DFDE1528AC71}" type="slidenum">
              <a:rPr lang="en-US" smtClean="0"/>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05759BC-0EB8-42E7-A3E5-26D3D51497DF}" type="datetime1">
              <a:rPr lang="en-US" smtClean="0"/>
              <a:t>7/21/2018</a:t>
            </a:fld>
            <a:endParaRPr lang="en-US" dirty="0"/>
          </a:p>
        </p:txBody>
      </p:sp>
      <p:sp>
        <p:nvSpPr>
          <p:cNvPr id="8" name="Footer Placeholder 7"/>
          <p:cNvSpPr>
            <a:spLocks noGrp="1"/>
          </p:cNvSpPr>
          <p:nvPr>
            <p:ph type="ftr" sz="quarter" idx="11"/>
          </p:nvPr>
        </p:nvSpPr>
        <p:spPr/>
        <p:txBody>
          <a:bodyPr/>
          <a:lstStyle/>
          <a:p>
            <a:r>
              <a:rPr lang="en-US" dirty="0" smtClean="0"/>
              <a:t>IGATE Sensitive</a:t>
            </a:r>
            <a:endParaRPr lang="en-US" dirty="0"/>
          </a:p>
        </p:txBody>
      </p:sp>
      <p:sp>
        <p:nvSpPr>
          <p:cNvPr id="9" name="Slide Number Placeholder 8"/>
          <p:cNvSpPr>
            <a:spLocks noGrp="1"/>
          </p:cNvSpPr>
          <p:nvPr>
            <p:ph type="sldNum" sz="quarter" idx="12"/>
          </p:nvPr>
        </p:nvSpPr>
        <p:spPr/>
        <p:txBody>
          <a:bodyPr/>
          <a:lstStyle/>
          <a:p>
            <a:fld id="{98228B8A-B7F7-4AE1-9522-DFDE1528AC71}" type="slidenum">
              <a:rPr lang="en-US" smtClean="0"/>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431F1A-BFC5-405E-A04F-D0A8DD753E51}" type="datetime1">
              <a:rPr lang="en-US" smtClean="0"/>
              <a:t>7/21/2018</a:t>
            </a:fld>
            <a:endParaRPr lang="en-US" dirty="0"/>
          </a:p>
        </p:txBody>
      </p:sp>
      <p:sp>
        <p:nvSpPr>
          <p:cNvPr id="4" name="Footer Placeholder 3"/>
          <p:cNvSpPr>
            <a:spLocks noGrp="1"/>
          </p:cNvSpPr>
          <p:nvPr>
            <p:ph type="ftr" sz="quarter" idx="11"/>
          </p:nvPr>
        </p:nvSpPr>
        <p:spPr/>
        <p:txBody>
          <a:bodyPr/>
          <a:lstStyle/>
          <a:p>
            <a:r>
              <a:rPr lang="en-US" dirty="0" smtClean="0"/>
              <a:t>IGATE Sensitive</a:t>
            </a:r>
            <a:endParaRPr lang="en-US" dirty="0"/>
          </a:p>
        </p:txBody>
      </p:sp>
      <p:sp>
        <p:nvSpPr>
          <p:cNvPr id="5" name="Slide Number Placeholder 4"/>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4B6A5-54F2-4F05-9229-C065F0C5A5E7}" type="datetime1">
              <a:rPr lang="en-US" smtClean="0"/>
              <a:t>7/21/2018</a:t>
            </a:fld>
            <a:endParaRPr lang="en-US" dirty="0"/>
          </a:p>
        </p:txBody>
      </p:sp>
      <p:sp>
        <p:nvSpPr>
          <p:cNvPr id="3" name="Footer Placeholder 2"/>
          <p:cNvSpPr>
            <a:spLocks noGrp="1"/>
          </p:cNvSpPr>
          <p:nvPr>
            <p:ph type="ftr" sz="quarter" idx="11"/>
          </p:nvPr>
        </p:nvSpPr>
        <p:spPr/>
        <p:txBody>
          <a:bodyPr/>
          <a:lstStyle/>
          <a:p>
            <a:r>
              <a:rPr lang="en-US" dirty="0" smtClean="0"/>
              <a:t>IGATE Sensitive</a:t>
            </a:r>
            <a:endParaRPr lang="en-US" dirty="0"/>
          </a:p>
        </p:txBody>
      </p:sp>
      <p:sp>
        <p:nvSpPr>
          <p:cNvPr id="4" name="Slide Number Placeholder 3"/>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801CD-400D-4959-9D90-8FBA5EEFE16D}" type="datetime1">
              <a:rPr lang="en-US" smtClean="0"/>
              <a:t>7/21/2018</a:t>
            </a:fld>
            <a:endParaRPr lang="en-US" dirty="0"/>
          </a:p>
        </p:txBody>
      </p:sp>
      <p:sp>
        <p:nvSpPr>
          <p:cNvPr id="6" name="Footer Placeholder 5"/>
          <p:cNvSpPr>
            <a:spLocks noGrp="1"/>
          </p:cNvSpPr>
          <p:nvPr>
            <p:ph type="ftr" sz="quarter" idx="11"/>
          </p:nvPr>
        </p:nvSpPr>
        <p:spPr/>
        <p:txBody>
          <a:bodyPr/>
          <a:lstStyle/>
          <a:p>
            <a:r>
              <a:rPr lang="en-US" dirty="0" smtClean="0"/>
              <a:t>IGATE Sensitive</a:t>
            </a:r>
            <a:endParaRPr lang="en-US" dirty="0"/>
          </a:p>
        </p:txBody>
      </p:sp>
      <p:sp>
        <p:nvSpPr>
          <p:cNvPr id="7" name="Slide Number Placeholder 6"/>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650644-5C5C-4C15-8677-274220AE684D}" type="datetime1">
              <a:rPr lang="en-US" smtClean="0"/>
              <a:t>7/21/2018</a:t>
            </a:fld>
            <a:endParaRPr lang="en-US" dirty="0"/>
          </a:p>
        </p:txBody>
      </p:sp>
      <p:sp>
        <p:nvSpPr>
          <p:cNvPr id="6" name="Footer Placeholder 5"/>
          <p:cNvSpPr>
            <a:spLocks noGrp="1"/>
          </p:cNvSpPr>
          <p:nvPr>
            <p:ph type="ftr" sz="quarter" idx="11"/>
          </p:nvPr>
        </p:nvSpPr>
        <p:spPr/>
        <p:txBody>
          <a:bodyPr/>
          <a:lstStyle/>
          <a:p>
            <a:r>
              <a:rPr lang="en-US" dirty="0" smtClean="0"/>
              <a:t>IGATE Sensitive</a:t>
            </a:r>
            <a:endParaRPr lang="en-US" dirty="0"/>
          </a:p>
        </p:txBody>
      </p:sp>
      <p:sp>
        <p:nvSpPr>
          <p:cNvPr id="7" name="Slide Number Placeholder 6"/>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A46F6BC-7E90-4C48-A62D-F06457316283}" type="datetime1">
              <a:rPr lang="en-US" smtClean="0"/>
              <a:t>7/21/2018</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IGATE Sensitive</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8228B8A-B7F7-4AE1-9522-DFDE1528AC71}" type="slidenum">
              <a:rPr lang="en-US" smtClean="0"/>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a:defRPr/>
            </a:pPr>
            <a:fld id="{634B1AA2-1421-4123-B46B-C773544C4A12}" type="datetime4">
              <a:rPr lang="en-US" sz="800">
                <a:solidFill>
                  <a:prstClr val="white">
                    <a:lumMod val="50000"/>
                  </a:prstClr>
                </a:solidFill>
                <a:latin typeface="Candara" panose="020E0502030303020204" pitchFamily="34" charset="0"/>
              </a:rPr>
              <a:pPr>
                <a:defRPr/>
              </a:pPr>
              <a:t>July 21, 2018</a:t>
            </a:fld>
            <a:endParaRPr lang="en-US" sz="800" dirty="0">
              <a:solidFill>
                <a:prstClr val="white">
                  <a:lumMod val="50000"/>
                </a:prstClr>
              </a:solidFill>
              <a:latin typeface="Candara" panose="020E0502030303020204" pitchFamily="34" charset="0"/>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a:defRPr/>
            </a:pPr>
            <a:r>
              <a:rPr lang="en-US" altLang="ja-JP" sz="800" dirty="0">
                <a:solidFill>
                  <a:prstClr val="white">
                    <a:lumMod val="50000"/>
                  </a:prstClr>
                </a:solidFill>
                <a:latin typeface="Candara" panose="020E0502030303020204" pitchFamily="34" charset="0"/>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rgbClr val="1F497D"/>
                </a:solidFill>
                <a:latin typeface="Arial" pitchFamily="34" charset="0"/>
                <a:ea typeface="ＭＳ Ｐゴシック"/>
                <a:cs typeface="Arial" pitchFamily="34" charset="0"/>
              </a:rPr>
              <a:t>- </a:t>
            </a:r>
            <a:fld id="{F47D9766-21FB-48EB-955B-1DFC7B4C9F61}" type="slidenum">
              <a:rPr lang="en-US" sz="900">
                <a:solidFill>
                  <a:prstClr val="white">
                    <a:lumMod val="50000"/>
                  </a:prstClr>
                </a:solidFill>
                <a:latin typeface="Candara" panose="020E0502030303020204" pitchFamily="34" charset="0"/>
              </a:rPr>
              <a:pPr algn="ctr" eaLnBrk="0" hangingPunct="0">
                <a:buClr>
                  <a:srgbClr val="000000"/>
                </a:buClr>
                <a:buSzPct val="65000"/>
                <a:buFont typeface="Wingdings" pitchFamily="2" charset="2"/>
                <a:buNone/>
                <a:defRPr/>
              </a:pPr>
              <a:t>‹#›</a:t>
            </a:fld>
            <a:r>
              <a:rPr lang="en-US" sz="900" dirty="0">
                <a:solidFill>
                  <a:prstClr val="white">
                    <a:lumMod val="50000"/>
                  </a:prstClr>
                </a:solidFill>
                <a:latin typeface="Candara" panose="020E0502030303020204" pitchFamily="34" charset="0"/>
              </a:rPr>
              <a:t> </a:t>
            </a:r>
            <a:r>
              <a:rPr lang="en-US" sz="800" dirty="0">
                <a:solidFill>
                  <a:srgbClr val="1F497D"/>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rgbClr val="9BBB59"/>
              </a:solidFill>
            </a:endParaRPr>
          </a:p>
        </p:txBody>
      </p:sp>
    </p:spTree>
    <p:extLst>
      <p:ext uri="{BB962C8B-B14F-4D97-AF65-F5344CB8AC3E}">
        <p14:creationId xmlns:p14="http://schemas.microsoft.com/office/powerpoint/2010/main" val="12797468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Tech%20Fires(Project)/Use%20Case%20Specification.docx" TargetMode="External"/><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13.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jpeg"/><Relationship Id="rId1" Type="http://schemas.openxmlformats.org/officeDocument/2006/relationships/slideLayout" Target="../slideLayouts/slideLayout13.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jpeg"/><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8" Type="http://schemas.openxmlformats.org/officeDocument/2006/relationships/hyperlink" Target="AMS_Admin_DeleteAsset.docx" TargetMode="External"/><Relationship Id="rId3" Type="http://schemas.openxmlformats.org/officeDocument/2006/relationships/hyperlink" Target="AMS_Admin_Login.docx" TargetMode="External"/><Relationship Id="rId7" Type="http://schemas.openxmlformats.org/officeDocument/2006/relationships/hyperlink" Target="AMS_Admin_ModifyAsset.docx" TargetMode="External"/><Relationship Id="rId2" Type="http://schemas.openxmlformats.org/officeDocument/2006/relationships/hyperlink" Target="AMS_ManagerLogin.docx" TargetMode="External"/><Relationship Id="rId1" Type="http://schemas.openxmlformats.org/officeDocument/2006/relationships/slideLayout" Target="../slideLayouts/slideLayout13.xml"/><Relationship Id="rId6" Type="http://schemas.openxmlformats.org/officeDocument/2006/relationships/hyperlink" Target="AMS_Admin_AddAsset.docx" TargetMode="External"/><Relationship Id="rId11" Type="http://schemas.openxmlformats.org/officeDocument/2006/relationships/image" Target="../media/image5.jpeg"/><Relationship Id="rId5" Type="http://schemas.openxmlformats.org/officeDocument/2006/relationships/hyperlink" Target="AMS_Manager_ViewRequest.docx" TargetMode="External"/><Relationship Id="rId10" Type="http://schemas.openxmlformats.org/officeDocument/2006/relationships/hyperlink" Target="AMS_Admin_Accept_Reject.docx" TargetMode="External"/><Relationship Id="rId4" Type="http://schemas.openxmlformats.org/officeDocument/2006/relationships/hyperlink" Target="AMS_Manager_RaiseRequest.docx" TargetMode="External"/><Relationship Id="rId9" Type="http://schemas.openxmlformats.org/officeDocument/2006/relationships/hyperlink" Target="AMS_Admin_ViewAsset.doc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Tech%20Fires(Project)/Defect%20Reporting.xlsx"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ndafile:8081/AssetManagementSystem_Spring/index.html" TargetMode="External"/><Relationship Id="rId1" Type="http://schemas.openxmlformats.org/officeDocument/2006/relationships/slideLayout" Target="../slideLayouts/slideLayout13.xml"/><Relationship Id="rId5" Type="http://schemas.openxmlformats.org/officeDocument/2006/relationships/hyperlink" Target="../../Tech%20Fires(Project)/New%20Folder/Asset%20ManSystem/Login.html" TargetMode="Externa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Tech%20Fires(Project)/TestcaseAMS.xlsx" TargetMode="Externa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hyperlink" Target="../../Tech%20Fires(Project)/RVFD.xlsx" TargetMode="External"/><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26" Type="http://schemas.openxmlformats.org/officeDocument/2006/relationships/diagramColors" Target="../diagrams/colors7.xml"/><Relationship Id="rId39" Type="http://schemas.openxmlformats.org/officeDocument/2006/relationships/diagramLayout" Target="../diagrams/layout10.xml"/><Relationship Id="rId3" Type="http://schemas.openxmlformats.org/officeDocument/2006/relationships/diagramData" Target="../diagrams/data3.xml"/><Relationship Id="rId21" Type="http://schemas.openxmlformats.org/officeDocument/2006/relationships/diagramColors" Target="../diagrams/colors6.xml"/><Relationship Id="rId34" Type="http://schemas.openxmlformats.org/officeDocument/2006/relationships/diagramLayout" Target="../diagrams/layout9.xml"/><Relationship Id="rId42" Type="http://schemas.microsoft.com/office/2007/relationships/diagramDrawing" Target="../diagrams/drawing10.xml"/><Relationship Id="rId47" Type="http://schemas.microsoft.com/office/2007/relationships/diagramDrawing" Target="../diagrams/drawing11.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diagramQuickStyle" Target="../diagrams/quickStyle7.xml"/><Relationship Id="rId33" Type="http://schemas.openxmlformats.org/officeDocument/2006/relationships/diagramData" Target="../diagrams/data9.xml"/><Relationship Id="rId38" Type="http://schemas.openxmlformats.org/officeDocument/2006/relationships/diagramData" Target="../diagrams/data10.xml"/><Relationship Id="rId46" Type="http://schemas.openxmlformats.org/officeDocument/2006/relationships/diagramColors" Target="../diagrams/colors11.xml"/><Relationship Id="rId2" Type="http://schemas.openxmlformats.org/officeDocument/2006/relationships/notesSlide" Target="../notesSlides/notesSlide5.xml"/><Relationship Id="rId16" Type="http://schemas.openxmlformats.org/officeDocument/2006/relationships/diagramColors" Target="../diagrams/colors5.xml"/><Relationship Id="rId20" Type="http://schemas.openxmlformats.org/officeDocument/2006/relationships/diagramQuickStyle" Target="../diagrams/quickStyle6.xml"/><Relationship Id="rId29" Type="http://schemas.openxmlformats.org/officeDocument/2006/relationships/diagramLayout" Target="../diagrams/layout8.xml"/><Relationship Id="rId41" Type="http://schemas.openxmlformats.org/officeDocument/2006/relationships/diagramColors" Target="../diagrams/colors10.xml"/><Relationship Id="rId1" Type="http://schemas.openxmlformats.org/officeDocument/2006/relationships/slideLayout" Target="../slideLayouts/slideLayout18.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diagramLayout" Target="../diagrams/layout7.xml"/><Relationship Id="rId32" Type="http://schemas.microsoft.com/office/2007/relationships/diagramDrawing" Target="../diagrams/drawing8.xml"/><Relationship Id="rId37" Type="http://schemas.microsoft.com/office/2007/relationships/diagramDrawing" Target="../diagrams/drawing9.xml"/><Relationship Id="rId40" Type="http://schemas.openxmlformats.org/officeDocument/2006/relationships/diagramQuickStyle" Target="../diagrams/quickStyle10.xml"/><Relationship Id="rId45" Type="http://schemas.openxmlformats.org/officeDocument/2006/relationships/diagramQuickStyle" Target="../diagrams/quickStyle11.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diagramData" Target="../diagrams/data7.xml"/><Relationship Id="rId28" Type="http://schemas.openxmlformats.org/officeDocument/2006/relationships/diagramData" Target="../diagrams/data8.xml"/><Relationship Id="rId36" Type="http://schemas.openxmlformats.org/officeDocument/2006/relationships/diagramColors" Target="../diagrams/colors9.xml"/><Relationship Id="rId10" Type="http://schemas.openxmlformats.org/officeDocument/2006/relationships/diagramQuickStyle" Target="../diagrams/quickStyle4.xml"/><Relationship Id="rId19" Type="http://schemas.openxmlformats.org/officeDocument/2006/relationships/diagramLayout" Target="../diagrams/layout6.xml"/><Relationship Id="rId31" Type="http://schemas.openxmlformats.org/officeDocument/2006/relationships/diagramColors" Target="../diagrams/colors8.xml"/><Relationship Id="rId44" Type="http://schemas.openxmlformats.org/officeDocument/2006/relationships/diagramLayout" Target="../diagrams/layout11.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microsoft.com/office/2007/relationships/diagramDrawing" Target="../diagrams/drawing7.xml"/><Relationship Id="rId30" Type="http://schemas.openxmlformats.org/officeDocument/2006/relationships/diagramQuickStyle" Target="../diagrams/quickStyle8.xml"/><Relationship Id="rId35" Type="http://schemas.openxmlformats.org/officeDocument/2006/relationships/diagramQuickStyle" Target="../diagrams/quickStyle9.xml"/><Relationship Id="rId43" Type="http://schemas.openxmlformats.org/officeDocument/2006/relationships/diagramData" Target="../diagrams/data11.xml"/><Relationship Id="rId48"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1373" y="573727"/>
            <a:ext cx="9144000" cy="59150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34919"/>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317" name="TextBox 10"/>
          <p:cNvSpPr txBox="1">
            <a:spLocks noChangeArrowheads="1"/>
          </p:cNvSpPr>
          <p:nvPr/>
        </p:nvSpPr>
        <p:spPr bwMode="auto">
          <a:xfrm>
            <a:off x="411163" y="1828800"/>
            <a:ext cx="8285163" cy="1446550"/>
          </a:xfrm>
          <a:prstGeom prst="rect">
            <a:avLst/>
          </a:prstGeom>
          <a:solidFill>
            <a:srgbClr val="0070C0"/>
          </a:solidFill>
          <a:ln>
            <a:noFill/>
            <a:prstDash val="sysDash"/>
          </a:ln>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GB" sz="4400" b="1" dirty="0">
                <a:ln w="9525">
                  <a:solidFill>
                    <a:schemeClr val="bg1"/>
                  </a:solidFill>
                  <a:prstDash val="solid"/>
                </a:ln>
                <a:solidFill>
                  <a:schemeClr val="accent2">
                    <a:lumMod val="75000"/>
                  </a:schemeClr>
                </a:solidFill>
                <a:effectLst>
                  <a:glow rad="101600">
                    <a:schemeClr val="bg2">
                      <a:lumMod val="25000"/>
                      <a:alpha val="60000"/>
                    </a:schemeClr>
                  </a:glow>
                  <a:outerShdw blurRad="12700" dist="38100" dir="2700000" algn="tl" rotWithShape="0">
                    <a:schemeClr val="bg1">
                      <a:lumMod val="50000"/>
                    </a:schemeClr>
                  </a:outerShdw>
                </a:effectLst>
                <a:latin typeface="Copperplate Gothic Bold" panose="020E0705020206020404" pitchFamily="34" charset="0"/>
              </a:rPr>
              <a:t>Asset Management System (AMS)</a:t>
            </a:r>
            <a:endParaRPr lang="en-US" sz="4400" b="1" dirty="0">
              <a:ln w="9525">
                <a:solidFill>
                  <a:schemeClr val="bg1"/>
                </a:solidFill>
                <a:prstDash val="solid"/>
              </a:ln>
              <a:solidFill>
                <a:schemeClr val="accent2">
                  <a:lumMod val="75000"/>
                </a:schemeClr>
              </a:solidFill>
              <a:effectLst>
                <a:glow rad="101600">
                  <a:schemeClr val="bg2">
                    <a:lumMod val="25000"/>
                    <a:alpha val="60000"/>
                  </a:schemeClr>
                </a:glow>
                <a:outerShdw blurRad="12700" dist="38100" dir="2700000" algn="tl" rotWithShape="0">
                  <a:schemeClr val="bg1">
                    <a:lumMod val="50000"/>
                  </a:schemeClr>
                </a:outerShdw>
              </a:effectLst>
              <a:latin typeface="Copperplate Gothic Bold" panose="020E0705020206020404" pitchFamily="34" charset="0"/>
            </a:endParaRPr>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3600" y="6080313"/>
            <a:ext cx="2868732" cy="432042"/>
          </a:xfrm>
          <a:prstGeom prst="rect">
            <a:avLst/>
          </a:prstGeom>
        </p:spPr>
      </p:pic>
    </p:spTree>
    <p:extLst>
      <p:ext uri="{BB962C8B-B14F-4D97-AF65-F5344CB8AC3E}">
        <p14:creationId xmlns:p14="http://schemas.microsoft.com/office/powerpoint/2010/main" val="42880937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13317">
                                            <p:txEl>
                                              <p:pRg st="0" end="0"/>
                                            </p:txEl>
                                          </p:spTgt>
                                        </p:tgtEl>
                                        <p:attrNameLst>
                                          <p:attrName>style.color</p:attrName>
                                        </p:attrNameLst>
                                      </p:cBhvr>
                                      <p:to>
                                        <a:schemeClr val="accent2"/>
                                      </p:to>
                                    </p:animClr>
                                    <p:animClr clrSpc="rgb" dir="cw">
                                      <p:cBhvr>
                                        <p:cTn id="7" dur="500" fill="hold"/>
                                        <p:tgtEl>
                                          <p:spTgt spid="13317">
                                            <p:txEl>
                                              <p:pRg st="0" end="0"/>
                                            </p:txEl>
                                          </p:spTgt>
                                        </p:tgtEl>
                                        <p:attrNameLst>
                                          <p:attrName>fillcolor</p:attrName>
                                        </p:attrNameLst>
                                      </p:cBhvr>
                                      <p:to>
                                        <a:schemeClr val="accent2"/>
                                      </p:to>
                                    </p:animClr>
                                    <p:set>
                                      <p:cBhvr>
                                        <p:cTn id="8" dur="500" fill="hold"/>
                                        <p:tgtEl>
                                          <p:spTgt spid="13317">
                                            <p:txEl>
                                              <p:pRg st="0" end="0"/>
                                            </p:txEl>
                                          </p:spTgt>
                                        </p:tgtEl>
                                        <p:attrNameLst>
                                          <p:attrName>fill.type</p:attrName>
                                        </p:attrNameLst>
                                      </p:cBhvr>
                                      <p:to>
                                        <p:strVal val="solid"/>
                                      </p:to>
                                    </p:set>
                                    <p:anim to="1.5" calcmode="lin" valueType="num">
                                      <p:cBhvr override="childStyle">
                                        <p:cTn id="9" dur="500" fill="hold"/>
                                        <p:tgtEl>
                                          <p:spTgt spid="13317">
                                            <p:txEl>
                                              <p:pRg st="0" end="0"/>
                                            </p:txEl>
                                          </p:spTgt>
                                        </p:tgtEl>
                                        <p:attrNameLst>
                                          <p:attrName>style.fontSize</p:attrName>
                                        </p:attrNameLst>
                                      </p:cBhvr>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3319"/>
                                        </p:tgtEl>
                                        <p:attrNameLst>
                                          <p:attrName>style.visibility</p:attrName>
                                        </p:attrNameLst>
                                      </p:cBhvr>
                                      <p:to>
                                        <p:strVal val="visible"/>
                                      </p:to>
                                    </p:set>
                                    <p:anim calcmode="lin" valueType="num">
                                      <p:cBhvr additive="base">
                                        <p:cTn id="14" dur="500" fill="hold"/>
                                        <p:tgtEl>
                                          <p:spTgt spid="13319"/>
                                        </p:tgtEl>
                                        <p:attrNameLst>
                                          <p:attrName>ppt_x</p:attrName>
                                        </p:attrNameLst>
                                      </p:cBhvr>
                                      <p:tavLst>
                                        <p:tav tm="0">
                                          <p:val>
                                            <p:strVal val="#ppt_x"/>
                                          </p:val>
                                        </p:tav>
                                        <p:tav tm="100000">
                                          <p:val>
                                            <p:strVal val="#ppt_x"/>
                                          </p:val>
                                        </p:tav>
                                      </p:tavLst>
                                    </p:anim>
                                    <p:anim calcmode="lin" valueType="num">
                                      <p:cBhvr additive="base">
                                        <p:cTn id="15"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92162"/>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USE CASES</a:t>
            </a:r>
            <a:endParaRPr lang="en-US" sz="3600" dirty="0"/>
          </a:p>
        </p:txBody>
      </p:sp>
      <p:sp>
        <p:nvSpPr>
          <p:cNvPr id="4" name="Rectangle 3"/>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cxnSp>
        <p:nvCxnSpPr>
          <p:cNvPr id="6" name="Straight Connector 5"/>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Frame 7"/>
          <p:cNvSpPr/>
          <p:nvPr/>
        </p:nvSpPr>
        <p:spPr>
          <a:xfrm>
            <a:off x="533400" y="1219200"/>
            <a:ext cx="8153400" cy="4800600"/>
          </a:xfrm>
          <a:prstGeom prst="frame">
            <a:avLst>
              <a:gd name="adj1" fmla="val 4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ontent Placeholder 2"/>
          <p:cNvSpPr>
            <a:spLocks noGrp="1"/>
          </p:cNvSpPr>
          <p:nvPr>
            <p:ph idx="1"/>
          </p:nvPr>
        </p:nvSpPr>
        <p:spPr>
          <a:xfrm>
            <a:off x="838200" y="1652242"/>
            <a:ext cx="7696200" cy="4343400"/>
          </a:xfrm>
        </p:spPr>
        <p:txBody>
          <a:bodyPr>
            <a:normAutofit fontScale="92500" lnSpcReduction="10000"/>
          </a:bodyPr>
          <a:lstStyle/>
          <a:p>
            <a:pPr>
              <a:buClrTx/>
            </a:pPr>
            <a:r>
              <a:rPr lang="en-US" sz="2400" b="0" dirty="0" smtClean="0">
                <a:solidFill>
                  <a:schemeClr val="tx1"/>
                </a:solidFill>
              </a:rPr>
              <a:t>A</a:t>
            </a:r>
            <a:r>
              <a:rPr lang="en-US" sz="2400" b="0" dirty="0">
                <a:solidFill>
                  <a:schemeClr val="tx1"/>
                </a:solidFill>
              </a:rPr>
              <a:t> use case is a written description of how users will perform tasks on </a:t>
            </a:r>
            <a:r>
              <a:rPr lang="en-US" sz="2400" b="0" dirty="0" smtClean="0">
                <a:solidFill>
                  <a:schemeClr val="tx1"/>
                </a:solidFill>
              </a:rPr>
              <a:t> </a:t>
            </a:r>
            <a:r>
              <a:rPr lang="en-US" sz="2400" b="0" dirty="0">
                <a:solidFill>
                  <a:schemeClr val="tx1"/>
                </a:solidFill>
              </a:rPr>
              <a:t>website</a:t>
            </a:r>
            <a:r>
              <a:rPr lang="en-US" sz="2400" b="0" dirty="0" smtClean="0">
                <a:solidFill>
                  <a:schemeClr val="tx1"/>
                </a:solidFill>
              </a:rPr>
              <a:t>.</a:t>
            </a:r>
          </a:p>
          <a:p>
            <a:pPr>
              <a:buClrTx/>
            </a:pPr>
            <a:r>
              <a:rPr lang="en-US" sz="2400" b="0" dirty="0" smtClean="0">
                <a:solidFill>
                  <a:schemeClr val="tx1"/>
                </a:solidFill>
              </a:rPr>
              <a:t>A </a:t>
            </a:r>
            <a:r>
              <a:rPr lang="en-US" sz="2400" b="0" dirty="0">
                <a:solidFill>
                  <a:schemeClr val="tx1"/>
                </a:solidFill>
              </a:rPr>
              <a:t>use case is a methodology used in system analysis to identify, clarify, and organize system requirements. </a:t>
            </a:r>
            <a:endParaRPr lang="en-US" sz="2400" b="0" dirty="0" smtClean="0">
              <a:solidFill>
                <a:schemeClr val="tx1"/>
              </a:solidFill>
            </a:endParaRPr>
          </a:p>
          <a:p>
            <a:pPr>
              <a:buClrTx/>
            </a:pPr>
            <a:r>
              <a:rPr lang="en-US" sz="2400" b="0" dirty="0">
                <a:solidFill>
                  <a:schemeClr val="tx1"/>
                </a:solidFill>
              </a:rPr>
              <a:t>The use case is made up of a set of possible sequences of interactions between systems and users in a particular environment and related to a particular goal</a:t>
            </a:r>
            <a:r>
              <a:rPr lang="en-US" sz="2400" b="0" dirty="0" smtClean="0">
                <a:solidFill>
                  <a:schemeClr val="tx1"/>
                </a:solidFill>
              </a:rPr>
              <a:t>.</a:t>
            </a:r>
          </a:p>
          <a:p>
            <a:pPr>
              <a:buClrTx/>
            </a:pPr>
            <a:r>
              <a:rPr lang="en-US" sz="2400" b="0" dirty="0">
                <a:solidFill>
                  <a:schemeClr val="tx1"/>
                </a:solidFill>
              </a:rPr>
              <a:t>A use case can be thought of as a collection of possible scenarios related to a particular goal, indeed, the use case </a:t>
            </a:r>
            <a:r>
              <a:rPr lang="en-US" sz="2400" b="0" dirty="0" smtClean="0">
                <a:solidFill>
                  <a:schemeClr val="tx1"/>
                </a:solidFill>
              </a:rPr>
              <a:t>and </a:t>
            </a:r>
            <a:r>
              <a:rPr lang="en-US" sz="2400" b="0" dirty="0">
                <a:solidFill>
                  <a:schemeClr val="tx1"/>
                </a:solidFill>
              </a:rPr>
              <a:t>goal are sometimes considered to be synonymous</a:t>
            </a:r>
            <a:r>
              <a:rPr lang="en-US" sz="2400" b="0" dirty="0" smtClean="0">
                <a:solidFill>
                  <a:schemeClr val="tx1"/>
                </a:solidFill>
              </a:rPr>
              <a:t>.</a:t>
            </a:r>
          </a:p>
          <a:p>
            <a:pPr marL="0" indent="0">
              <a:buClrTx/>
              <a:buNone/>
            </a:pPr>
            <a:endParaRPr lang="en-US" sz="2400" dirty="0" smtClean="0">
              <a:solidFill>
                <a:schemeClr val="tx1"/>
              </a:solidFill>
            </a:endParaRPr>
          </a:p>
          <a:p>
            <a:pPr marL="0" indent="0">
              <a:buClrTx/>
              <a:buNone/>
            </a:pPr>
            <a:r>
              <a:rPr lang="en-US" sz="2400" dirty="0" smtClean="0">
                <a:solidFill>
                  <a:schemeClr val="tx1"/>
                </a:solidFill>
              </a:rPr>
              <a:t>LINK:</a:t>
            </a:r>
            <a:r>
              <a:rPr lang="en-US" sz="2400" dirty="0" smtClean="0">
                <a:solidFill>
                  <a:schemeClr val="tx1"/>
                </a:solidFill>
                <a:hlinkClick r:id="rId3" action="ppaction://hlinkfile"/>
              </a:rPr>
              <a:t>..\..\Tech Fires(Project)\Use Case Specification.docx</a:t>
            </a:r>
            <a:endParaRPr lang="en-US" sz="2400" dirty="0">
              <a:solidFill>
                <a:schemeClr val="tx1"/>
              </a:solidFill>
            </a:endParaRPr>
          </a:p>
        </p:txBody>
      </p:sp>
      <p:sp>
        <p:nvSpPr>
          <p:cNvPr id="10" name="Rectangle 9"/>
          <p:cNvSpPr/>
          <p:nvPr/>
        </p:nvSpPr>
        <p:spPr>
          <a:xfrm>
            <a:off x="3771900" y="4953000"/>
            <a:ext cx="4495800" cy="38100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lumMod val="75000"/>
                  </a:schemeClr>
                </a:solidFill>
              </a:rPr>
              <a:t>Author: </a:t>
            </a:r>
            <a:r>
              <a:rPr lang="en-IN" dirty="0">
                <a:ln/>
                <a:solidFill>
                  <a:srgbClr val="7030A0"/>
                </a:solid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Mohammed </a:t>
            </a:r>
            <a:r>
              <a:rPr lang="en-IN" dirty="0" err="1">
                <a:ln/>
                <a:solidFill>
                  <a:srgbClr val="7030A0"/>
                </a:solid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Rawoof</a:t>
            </a:r>
            <a:r>
              <a:rPr lang="en-IN" dirty="0">
                <a:ln/>
                <a:solidFill>
                  <a:srgbClr val="7030A0"/>
                </a:solid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 Ahmed</a:t>
            </a:r>
            <a:endParaRPr lang="en-IN" dirty="0">
              <a:ln/>
              <a:solidFill>
                <a:srgbClr val="7030A0"/>
              </a:solid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endParaRPr>
          </a:p>
        </p:txBody>
      </p:sp>
    </p:spTree>
    <p:extLst>
      <p:ext uri="{BB962C8B-B14F-4D97-AF65-F5344CB8AC3E}">
        <p14:creationId xmlns:p14="http://schemas.microsoft.com/office/powerpoint/2010/main" val="30499963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
                                        </p:tgtEl>
                                        <p:attrNameLst>
                                          <p:attrName>ppt_x</p:attrName>
                                          <p:attrName>ppt_y</p:attrName>
                                        </p:attrNameLst>
                                      </p:cBhvr>
                                    </p:animMotion>
                                    <p:animRot by="1500000">
                                      <p:cBhvr>
                                        <p:cTn id="7" dur="125" fill="hold">
                                          <p:stCondLst>
                                            <p:cond delay="0"/>
                                          </p:stCondLst>
                                        </p:cTn>
                                        <p:tgtEl>
                                          <p:spTgt spid="10"/>
                                        </p:tgtEl>
                                        <p:attrNameLst>
                                          <p:attrName>r</p:attrName>
                                        </p:attrNameLst>
                                      </p:cBhvr>
                                    </p:animRot>
                                    <p:animRot by="-1500000">
                                      <p:cBhvr>
                                        <p:cTn id="8" dur="125" fill="hold">
                                          <p:stCondLst>
                                            <p:cond delay="125"/>
                                          </p:stCondLst>
                                        </p:cTn>
                                        <p:tgtEl>
                                          <p:spTgt spid="10"/>
                                        </p:tgtEl>
                                        <p:attrNameLst>
                                          <p:attrName>r</p:attrName>
                                        </p:attrNameLst>
                                      </p:cBhvr>
                                    </p:animRot>
                                    <p:animRot by="-1500000">
                                      <p:cBhvr>
                                        <p:cTn id="9" dur="125" fill="hold">
                                          <p:stCondLst>
                                            <p:cond delay="250"/>
                                          </p:stCondLst>
                                        </p:cTn>
                                        <p:tgtEl>
                                          <p:spTgt spid="10"/>
                                        </p:tgtEl>
                                        <p:attrNameLst>
                                          <p:attrName>r</p:attrName>
                                        </p:attrNameLst>
                                      </p:cBhvr>
                                    </p:animRot>
                                    <p:animRot by="1500000">
                                      <p:cBhvr>
                                        <p:cTn id="10" dur="125" fill="hold">
                                          <p:stCondLst>
                                            <p:cond delay="375"/>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56" y="89316"/>
            <a:ext cx="8229600" cy="792162"/>
          </a:xfrm>
        </p:spPr>
        <p:txBody>
          <a:bodyPr>
            <a:normAutofit/>
          </a:bodyPr>
          <a:lstStyle/>
          <a:p>
            <a:r>
              <a:rPr lang="en-US" b="1" dirty="0" smtClean="0">
                <a:latin typeface="Bookman Old Style" panose="02050604050505020204" pitchFamily="18" charset="0"/>
                <a:cs typeface="Times New Roman" panose="02020603050405020304" pitchFamily="18" charset="0"/>
              </a:rPr>
              <a:t>USE </a:t>
            </a:r>
            <a:r>
              <a:rPr lang="en-US" b="1" dirty="0" smtClean="0">
                <a:latin typeface="Bookman Old Style" panose="02050604050505020204" pitchFamily="18" charset="0"/>
                <a:cs typeface="Times New Roman" panose="02020603050405020304" pitchFamily="18" charset="0"/>
              </a:rPr>
              <a:t>CASE DIAGRAM</a:t>
            </a:r>
            <a:endParaRPr lang="en-US" b="1" dirty="0">
              <a:latin typeface="Bookman Old Style" panose="02050604050505020204" pitchFamily="18" charset="0"/>
              <a:cs typeface="Times New Roman" panose="02020603050405020304" pitchFamily="18" charset="0"/>
            </a:endParaRPr>
          </a:p>
        </p:txBody>
      </p:sp>
      <p:sp>
        <p:nvSpPr>
          <p:cNvPr id="3" name="Rectangle 2"/>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cxnSp>
        <p:nvCxnSpPr>
          <p:cNvPr id="5" name="Straight Connector 4"/>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87740" y="1235837"/>
            <a:ext cx="8170460" cy="369332"/>
          </a:xfrm>
          <a:prstGeom prst="rect">
            <a:avLst/>
          </a:prstGeom>
        </p:spPr>
        <p:txBody>
          <a:bodyPr wrap="square">
            <a:spAutoFit/>
          </a:bodyPr>
          <a:lstStyle/>
          <a:p>
            <a:r>
              <a:rPr lang="en-US" dirty="0"/>
              <a:t>1. For Successful Login</a:t>
            </a:r>
          </a:p>
        </p:txBody>
      </p:sp>
      <p:pic>
        <p:nvPicPr>
          <p:cNvPr id="7"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1569" y="1828800"/>
            <a:ext cx="3715631" cy="3869983"/>
          </a:xfrm>
          <a:prstGeom prst="rect">
            <a:avLst/>
          </a:prstGeom>
          <a:noFill/>
          <a:ln>
            <a:noFill/>
          </a:ln>
        </p:spPr>
      </p:pic>
      <p:sp>
        <p:nvSpPr>
          <p:cNvPr id="9" name="Rectangle 8"/>
          <p:cNvSpPr/>
          <p:nvPr/>
        </p:nvSpPr>
        <p:spPr>
          <a:xfrm>
            <a:off x="5029200" y="1272169"/>
            <a:ext cx="3200400" cy="369332"/>
          </a:xfrm>
          <a:prstGeom prst="rect">
            <a:avLst/>
          </a:prstGeom>
        </p:spPr>
        <p:txBody>
          <a:bodyPr wrap="square">
            <a:spAutoFit/>
          </a:bodyPr>
          <a:lstStyle/>
          <a:p>
            <a:r>
              <a:rPr lang="en-US" dirty="0"/>
              <a:t>2</a:t>
            </a:r>
            <a:r>
              <a:rPr lang="en-US" sz="1600" dirty="0"/>
              <a:t>. </a:t>
            </a:r>
            <a:r>
              <a:rPr lang="en-GB" cap="small" dirty="0"/>
              <a:t>For Successful Raise A Request</a:t>
            </a:r>
            <a:endParaRPr lang="en-US" cap="small" dirty="0"/>
          </a:p>
        </p:txBody>
      </p:sp>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4962099" y="1959528"/>
            <a:ext cx="3733800" cy="3739255"/>
          </a:xfrm>
          <a:prstGeom prst="rect">
            <a:avLst/>
          </a:prstGeom>
          <a:noFill/>
          <a:ln>
            <a:noFill/>
          </a:ln>
        </p:spPr>
      </p:pic>
    </p:spTree>
    <p:extLst>
      <p:ext uri="{BB962C8B-B14F-4D97-AF65-F5344CB8AC3E}">
        <p14:creationId xmlns:p14="http://schemas.microsoft.com/office/powerpoint/2010/main" val="11105188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4" name="Rectangle 3"/>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sp>
        <p:nvSpPr>
          <p:cNvPr id="9" name="Rectangle 8"/>
          <p:cNvSpPr/>
          <p:nvPr/>
        </p:nvSpPr>
        <p:spPr>
          <a:xfrm>
            <a:off x="533400" y="1109778"/>
            <a:ext cx="3029547" cy="369332"/>
          </a:xfrm>
          <a:prstGeom prst="rect">
            <a:avLst/>
          </a:prstGeom>
        </p:spPr>
        <p:txBody>
          <a:bodyPr wrap="none">
            <a:spAutoFit/>
          </a:bodyPr>
          <a:lstStyle/>
          <a:p>
            <a:r>
              <a:rPr lang="en-US" dirty="0"/>
              <a:t>3. </a:t>
            </a:r>
            <a:r>
              <a:rPr lang="en-GB" cap="small" dirty="0"/>
              <a:t>For Viewing The Asset Status</a:t>
            </a:r>
            <a:endParaRPr lang="en-US" cap="small" dirty="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560696" y="1600200"/>
            <a:ext cx="3935104" cy="4267200"/>
          </a:xfrm>
          <a:prstGeom prst="rect">
            <a:avLst/>
          </a:prstGeom>
          <a:noFill/>
          <a:ln>
            <a:noFill/>
          </a:ln>
        </p:spPr>
      </p:pic>
      <p:sp>
        <p:nvSpPr>
          <p:cNvPr id="11" name="Rectangle 10"/>
          <p:cNvSpPr/>
          <p:nvPr/>
        </p:nvSpPr>
        <p:spPr>
          <a:xfrm>
            <a:off x="4953000" y="1109778"/>
            <a:ext cx="3412473" cy="369332"/>
          </a:xfrm>
          <a:prstGeom prst="rect">
            <a:avLst/>
          </a:prstGeom>
        </p:spPr>
        <p:txBody>
          <a:bodyPr wrap="none">
            <a:spAutoFit/>
          </a:bodyPr>
          <a:lstStyle/>
          <a:p>
            <a:r>
              <a:rPr lang="en-US" dirty="0"/>
              <a:t>4. </a:t>
            </a:r>
            <a:r>
              <a:rPr lang="en-GB" cap="small" dirty="0"/>
              <a:t>For Successful Addition Of Asset</a:t>
            </a:r>
            <a:endParaRPr lang="en-US" cap="small" dirty="0"/>
          </a:p>
        </p:txBody>
      </p:sp>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4916607" y="1782895"/>
            <a:ext cx="3971925" cy="3722608"/>
          </a:xfrm>
          <a:prstGeom prst="rect">
            <a:avLst/>
          </a:prstGeom>
          <a:noFill/>
          <a:ln>
            <a:noFill/>
          </a:ln>
        </p:spPr>
      </p:pic>
    </p:spTree>
    <p:extLst>
      <p:ext uri="{BB962C8B-B14F-4D97-AF65-F5344CB8AC3E}">
        <p14:creationId xmlns:p14="http://schemas.microsoft.com/office/powerpoint/2010/main" val="4819015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6200" y="21266"/>
            <a:ext cx="8229600" cy="792162"/>
          </a:xfrm>
        </p:spPr>
        <p:txBody>
          <a:bodyPr/>
          <a:lstStyle/>
          <a:p>
            <a:r>
              <a:rPr lang="en-US" dirty="0" smtClean="0"/>
              <a:t>USE CASE DIAGRAM</a:t>
            </a:r>
            <a:endParaRPr lang="en-US" dirty="0"/>
          </a:p>
        </p:txBody>
      </p:sp>
      <p:sp>
        <p:nvSpPr>
          <p:cNvPr id="3" name="Rectangle 2"/>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sp>
        <p:nvSpPr>
          <p:cNvPr id="10" name="Rectangle 9"/>
          <p:cNvSpPr/>
          <p:nvPr/>
        </p:nvSpPr>
        <p:spPr>
          <a:xfrm>
            <a:off x="402386" y="1219200"/>
            <a:ext cx="3806811" cy="369332"/>
          </a:xfrm>
          <a:prstGeom prst="rect">
            <a:avLst/>
          </a:prstGeom>
        </p:spPr>
        <p:txBody>
          <a:bodyPr wrap="none">
            <a:spAutoFit/>
          </a:bodyPr>
          <a:lstStyle/>
          <a:p>
            <a:r>
              <a:rPr lang="en-US" dirty="0"/>
              <a:t>5. </a:t>
            </a:r>
            <a:r>
              <a:rPr lang="en-GB" cap="small" dirty="0"/>
              <a:t>For Successful Modification Of Asset</a:t>
            </a:r>
            <a:endParaRPr lang="en-US" cap="small" dirty="0"/>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84358"/>
            <a:ext cx="3429000" cy="4191000"/>
          </a:xfrm>
          <a:prstGeom prst="rect">
            <a:avLst/>
          </a:prstGeom>
          <a:noFill/>
          <a:ln>
            <a:noFill/>
          </a:ln>
        </p:spPr>
      </p:pic>
      <p:sp>
        <p:nvSpPr>
          <p:cNvPr id="12" name="Rectangle 11"/>
          <p:cNvSpPr/>
          <p:nvPr/>
        </p:nvSpPr>
        <p:spPr>
          <a:xfrm>
            <a:off x="4572000" y="1219200"/>
            <a:ext cx="3404458" cy="369332"/>
          </a:xfrm>
          <a:prstGeom prst="rect">
            <a:avLst/>
          </a:prstGeom>
        </p:spPr>
        <p:txBody>
          <a:bodyPr wrap="none">
            <a:spAutoFit/>
          </a:bodyPr>
          <a:lstStyle/>
          <a:p>
            <a:r>
              <a:rPr lang="en-GB" cap="small" dirty="0"/>
              <a:t>6. For Successful Deletion Of Asset</a:t>
            </a:r>
            <a:endParaRPr lang="en-US" cap="small" dirty="0"/>
          </a:p>
        </p:txBody>
      </p:sp>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994304"/>
            <a:ext cx="3838575" cy="3720696"/>
          </a:xfrm>
          <a:prstGeom prst="rect">
            <a:avLst/>
          </a:prstGeom>
          <a:noFill/>
          <a:ln>
            <a:noFill/>
          </a:ln>
        </p:spPr>
      </p:pic>
    </p:spTree>
    <p:extLst>
      <p:ext uri="{BB962C8B-B14F-4D97-AF65-F5344CB8AC3E}">
        <p14:creationId xmlns:p14="http://schemas.microsoft.com/office/powerpoint/2010/main" val="38202295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 </a:t>
            </a:r>
            <a:r>
              <a:rPr lang="en-US" b="1" dirty="0" smtClean="0">
                <a:latin typeface="Times New Roman" panose="02020603050405020304" pitchFamily="18" charset="0"/>
                <a:cs typeface="Times New Roman" panose="02020603050405020304" pitchFamily="18" charset="0"/>
              </a:rPr>
              <a:t>CASE HYPERLINKS</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Login:</a:t>
            </a:r>
            <a:endParaRPr lang="en-US" dirty="0" smtClean="0">
              <a:solidFill>
                <a:schemeClr val="tx1"/>
              </a:solidFill>
              <a:hlinkClick r:id="rId2" action="ppaction://hlinkfile"/>
            </a:endParaRPr>
          </a:p>
          <a:p>
            <a:r>
              <a:rPr lang="en-US" b="0" dirty="0" smtClean="0">
                <a:solidFill>
                  <a:schemeClr val="tx1"/>
                </a:solidFill>
                <a:hlinkClick r:id="rId2" action="ppaction://hlinkfile"/>
              </a:rPr>
              <a:t>AMS Manager Login</a:t>
            </a:r>
            <a:endParaRPr lang="en-US" b="0" dirty="0" smtClean="0">
              <a:solidFill>
                <a:schemeClr val="tx1"/>
              </a:solidFill>
            </a:endParaRPr>
          </a:p>
          <a:p>
            <a:r>
              <a:rPr lang="en-US" b="0" dirty="0">
                <a:solidFill>
                  <a:schemeClr val="tx1"/>
                </a:solidFill>
                <a:hlinkClick r:id="rId3" action="ppaction://hlinkfile"/>
              </a:rPr>
              <a:t>AMS Admin Login</a:t>
            </a:r>
            <a:endParaRPr lang="en-US" b="0" dirty="0">
              <a:solidFill>
                <a:schemeClr val="tx1"/>
              </a:solidFill>
            </a:endParaRPr>
          </a:p>
          <a:p>
            <a:pPr marL="0" indent="0">
              <a:buNone/>
            </a:pPr>
            <a:r>
              <a:rPr lang="en-US" dirty="0" smtClean="0">
                <a:solidFill>
                  <a:schemeClr val="tx1"/>
                </a:solidFill>
              </a:rPr>
              <a:t>Functionalities:</a:t>
            </a:r>
          </a:p>
          <a:p>
            <a:r>
              <a:rPr lang="en-US" b="0" dirty="0" smtClean="0">
                <a:solidFill>
                  <a:schemeClr val="tx1"/>
                </a:solidFill>
                <a:hlinkClick r:id="rId4" action="ppaction://hlinkfile"/>
              </a:rPr>
              <a:t>AMS Manager Raise Request</a:t>
            </a:r>
            <a:endParaRPr lang="en-US" b="0" dirty="0" smtClean="0">
              <a:solidFill>
                <a:schemeClr val="tx1"/>
              </a:solidFill>
            </a:endParaRPr>
          </a:p>
          <a:p>
            <a:r>
              <a:rPr lang="en-US" b="0" dirty="0" smtClean="0">
                <a:solidFill>
                  <a:schemeClr val="tx1"/>
                </a:solidFill>
                <a:hlinkClick r:id="rId5" action="ppaction://hlinkfile"/>
              </a:rPr>
              <a:t>AMS Manager View Request</a:t>
            </a:r>
            <a:endParaRPr lang="en-US" b="0" dirty="0" smtClean="0">
              <a:solidFill>
                <a:schemeClr val="tx1"/>
              </a:solidFill>
            </a:endParaRPr>
          </a:p>
          <a:p>
            <a:r>
              <a:rPr lang="en-US" b="0" dirty="0" smtClean="0">
                <a:solidFill>
                  <a:schemeClr val="tx1"/>
                </a:solidFill>
                <a:hlinkClick r:id="rId6" action="ppaction://hlinkfile"/>
              </a:rPr>
              <a:t>AMS Admin Add Asset</a:t>
            </a:r>
            <a:endParaRPr lang="en-US" b="0" dirty="0" smtClean="0">
              <a:solidFill>
                <a:schemeClr val="tx1"/>
              </a:solidFill>
            </a:endParaRPr>
          </a:p>
          <a:p>
            <a:r>
              <a:rPr lang="en-US" b="0" dirty="0" smtClean="0">
                <a:solidFill>
                  <a:schemeClr val="tx1"/>
                </a:solidFill>
                <a:hlinkClick r:id="rId7" action="ppaction://hlinkfile"/>
              </a:rPr>
              <a:t>AMS Admin Modify Asset</a:t>
            </a:r>
            <a:endParaRPr lang="en-US" b="0" dirty="0" smtClean="0">
              <a:solidFill>
                <a:schemeClr val="tx1"/>
              </a:solidFill>
            </a:endParaRPr>
          </a:p>
          <a:p>
            <a:r>
              <a:rPr lang="en-US" b="0" dirty="0" smtClean="0">
                <a:solidFill>
                  <a:schemeClr val="tx1"/>
                </a:solidFill>
                <a:hlinkClick r:id="rId8" action="ppaction://hlinkfile"/>
              </a:rPr>
              <a:t>AMS Admin Delete Asset</a:t>
            </a:r>
            <a:endParaRPr lang="en-US" b="0" dirty="0" smtClean="0">
              <a:solidFill>
                <a:schemeClr val="tx1"/>
              </a:solidFill>
            </a:endParaRPr>
          </a:p>
          <a:p>
            <a:r>
              <a:rPr lang="en-US" b="0" dirty="0" smtClean="0">
                <a:solidFill>
                  <a:schemeClr val="tx1"/>
                </a:solidFill>
                <a:hlinkClick r:id="rId9" action="ppaction://hlinkfile"/>
              </a:rPr>
              <a:t>AMS Admin View Asset</a:t>
            </a:r>
            <a:endParaRPr lang="en-US" b="0" dirty="0" smtClean="0">
              <a:solidFill>
                <a:schemeClr val="tx1"/>
              </a:solidFill>
            </a:endParaRPr>
          </a:p>
          <a:p>
            <a:r>
              <a:rPr lang="en-US" b="0" dirty="0" smtClean="0">
                <a:solidFill>
                  <a:schemeClr val="tx1"/>
                </a:solidFill>
                <a:hlinkClick r:id="rId10" action="ppaction://hlinkfile"/>
              </a:rPr>
              <a:t>AMS Admin Accept/Reject Asset</a:t>
            </a:r>
            <a:endParaRPr lang="en-US" b="0" dirty="0">
              <a:solidFill>
                <a:schemeClr val="tx1"/>
              </a:solidFill>
            </a:endParaRPr>
          </a:p>
        </p:txBody>
      </p:sp>
      <p:sp>
        <p:nvSpPr>
          <p:cNvPr id="4" name="Rectangle 3"/>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spTree>
    <p:extLst>
      <p:ext uri="{BB962C8B-B14F-4D97-AF65-F5344CB8AC3E}">
        <p14:creationId xmlns:p14="http://schemas.microsoft.com/office/powerpoint/2010/main" val="341842423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92162"/>
          </a:xfrm>
        </p:spPr>
        <p:txBody>
          <a:bodyPr>
            <a:normAutofit/>
          </a:bodyPr>
          <a:lstStyle/>
          <a:p>
            <a:pPr algn="ctr"/>
            <a:r>
              <a:rPr lang="en-US" sz="3600" b="1" dirty="0" smtClean="0">
                <a:latin typeface="Book Antiqua" panose="02040602050305030304" pitchFamily="18" charset="0"/>
                <a:cs typeface="Times New Roman" panose="02020603050405020304" pitchFamily="18" charset="0"/>
              </a:rPr>
              <a:t>DFDR</a:t>
            </a:r>
            <a:endParaRPr lang="en-US" sz="3600" b="1" dirty="0">
              <a:latin typeface="Book Antiqua" panose="02040602050305030304" pitchFamily="18" charset="0"/>
              <a:cs typeface="Times New Roman" panose="02020603050405020304" pitchFamily="18" charset="0"/>
            </a:endParaRPr>
          </a:p>
        </p:txBody>
      </p:sp>
      <p:sp>
        <p:nvSpPr>
          <p:cNvPr id="4" name="Rectangle 3"/>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 Diagonal Corner Rectangle 5"/>
          <p:cNvSpPr/>
          <p:nvPr/>
        </p:nvSpPr>
        <p:spPr>
          <a:xfrm>
            <a:off x="457200" y="1219200"/>
            <a:ext cx="8229600" cy="4572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473122" y="1681555"/>
            <a:ext cx="8229600" cy="4525963"/>
          </a:xfrm>
        </p:spPr>
        <p:txBody>
          <a:bodyPr>
            <a:normAutofit/>
          </a:bodyPr>
          <a:lstStyle/>
          <a:p>
            <a:r>
              <a:rPr lang="en-US" sz="2000" b="0" dirty="0">
                <a:solidFill>
                  <a:schemeClr val="tx1"/>
                </a:solidFill>
              </a:rPr>
              <a:t>A defect is an error or a bug, in the application that causes it to produce an incorrect or unexpected </a:t>
            </a:r>
            <a:r>
              <a:rPr lang="en-US" sz="2000" b="0" dirty="0" smtClean="0">
                <a:solidFill>
                  <a:schemeClr val="tx1"/>
                </a:solidFill>
              </a:rPr>
              <a:t>results. </a:t>
            </a:r>
          </a:p>
          <a:p>
            <a:r>
              <a:rPr lang="en-US" sz="2000" b="0" dirty="0" smtClean="0">
                <a:solidFill>
                  <a:schemeClr val="tx1"/>
                </a:solidFill>
              </a:rPr>
              <a:t>A </a:t>
            </a:r>
            <a:r>
              <a:rPr lang="en-US" sz="2000" b="0" dirty="0">
                <a:solidFill>
                  <a:schemeClr val="tx1"/>
                </a:solidFill>
              </a:rPr>
              <a:t>programmer while </a:t>
            </a:r>
            <a:r>
              <a:rPr lang="en-US" sz="2000" b="0" dirty="0" smtClean="0">
                <a:solidFill>
                  <a:schemeClr val="tx1"/>
                </a:solidFill>
              </a:rPr>
              <a:t>designing and </a:t>
            </a:r>
            <a:r>
              <a:rPr lang="en-US" sz="2000" b="0" dirty="0">
                <a:solidFill>
                  <a:schemeClr val="tx1"/>
                </a:solidFill>
              </a:rPr>
              <a:t>building the software can make mistake or error</a:t>
            </a:r>
            <a:r>
              <a:rPr lang="en-US" sz="2000" b="0" dirty="0" smtClean="0">
                <a:solidFill>
                  <a:schemeClr val="tx1"/>
                </a:solidFill>
              </a:rPr>
              <a:t>.</a:t>
            </a:r>
          </a:p>
          <a:p>
            <a:r>
              <a:rPr lang="en-US" sz="2000" b="0" dirty="0">
                <a:solidFill>
                  <a:schemeClr val="tx1"/>
                </a:solidFill>
              </a:rPr>
              <a:t>These mistakes or errors mean that there are flaws in the software, these are called defects and the report written for logging these defects is called a defect report</a:t>
            </a:r>
            <a:r>
              <a:rPr lang="en-US" sz="2000" b="0" dirty="0" smtClean="0">
                <a:solidFill>
                  <a:schemeClr val="tx1"/>
                </a:solidFill>
              </a:rPr>
              <a:t>.</a:t>
            </a:r>
          </a:p>
          <a:p>
            <a:endParaRPr lang="en-US" sz="2000" b="0" dirty="0">
              <a:solidFill>
                <a:schemeClr val="tx1"/>
              </a:solidFill>
            </a:endParaRPr>
          </a:p>
          <a:p>
            <a:pPr marL="0" indent="0">
              <a:buNone/>
            </a:pPr>
            <a:endParaRPr lang="en-US" sz="2000" b="0" dirty="0">
              <a:solidFill>
                <a:schemeClr val="tx1"/>
              </a:solidFill>
            </a:endParaRPr>
          </a:p>
          <a:p>
            <a:endParaRPr lang="en-US" sz="2000" b="0" dirty="0" smtClean="0">
              <a:solidFill>
                <a:schemeClr val="tx1"/>
              </a:solidFill>
            </a:endParaRPr>
          </a:p>
          <a:p>
            <a:pPr marL="0" indent="0">
              <a:buNone/>
            </a:pPr>
            <a:r>
              <a:rPr lang="en-US" sz="2400" dirty="0" smtClean="0">
                <a:solidFill>
                  <a:schemeClr val="tx1"/>
                </a:solidFill>
              </a:rPr>
              <a:t>LINK:	</a:t>
            </a:r>
            <a:r>
              <a:rPr lang="en-US" sz="2400" dirty="0" smtClean="0">
                <a:solidFill>
                  <a:schemeClr val="tx1"/>
                </a:solidFill>
                <a:hlinkClick r:id="rId2" action="ppaction://hlinkfile"/>
              </a:rPr>
              <a:t>..\..\Tech Fires(Project)\Defect Reporting.xlsx</a:t>
            </a:r>
            <a:endParaRPr lang="en-US" sz="2400" b="0" dirty="0">
              <a:solidFill>
                <a:schemeClr val="tx1"/>
              </a:solidFill>
            </a:endParaRPr>
          </a:p>
        </p:txBody>
      </p:sp>
      <p:cxnSp>
        <p:nvCxnSpPr>
          <p:cNvPr id="8" name="Straight Connector 7"/>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sp>
        <p:nvSpPr>
          <p:cNvPr id="10" name="TextBox 9"/>
          <p:cNvSpPr txBox="1"/>
          <p:nvPr/>
        </p:nvSpPr>
        <p:spPr>
          <a:xfrm>
            <a:off x="3124200" y="4267200"/>
            <a:ext cx="5181600" cy="461665"/>
          </a:xfrm>
          <a:prstGeom prst="rect">
            <a:avLst/>
          </a:prstGeom>
          <a:solidFill>
            <a:schemeClr val="accent5">
              <a:lumMod val="75000"/>
            </a:schemeClr>
          </a:solidFill>
        </p:spPr>
        <p:txBody>
          <a:bodyPr wrap="square" rtlCol="0">
            <a:spAutoFit/>
          </a:bodyPr>
          <a:lstStyle/>
          <a:p>
            <a:r>
              <a:rPr lang="en-US" sz="2400" b="1" dirty="0" smtClean="0">
                <a:solidFill>
                  <a:srgbClr val="FF0000"/>
                </a:solidFill>
                <a:latin typeface="Bradley Hand ITC" panose="03070402050302030203" pitchFamily="66" charset="0"/>
                <a:cs typeface="Aharoni" panose="02010803020104030203" pitchFamily="2" charset="-79"/>
              </a:rPr>
              <a:t>Author:</a:t>
            </a:r>
            <a:r>
              <a:rPr lang="en-US" sz="2400" b="1" dirty="0" smtClean="0">
                <a:latin typeface="Bradley Hand ITC" panose="03070402050302030203" pitchFamily="66" charset="0"/>
                <a:cs typeface="Aharoni" panose="02010803020104030203" pitchFamily="2" charset="-79"/>
              </a:rPr>
              <a:t> </a:t>
            </a:r>
            <a:r>
              <a:rPr lang="en-US" sz="2400" b="1" dirty="0" smtClean="0">
                <a:solidFill>
                  <a:schemeClr val="bg1"/>
                </a:solidFill>
                <a:latin typeface="Bradley Hand ITC" panose="03070402050302030203" pitchFamily="66" charset="0"/>
                <a:cs typeface="Aharoni" panose="02010803020104030203" pitchFamily="2" charset="-79"/>
              </a:rPr>
              <a:t> </a:t>
            </a:r>
            <a:r>
              <a:rPr lang="en-IN" sz="2400" b="1" dirty="0">
                <a:ln/>
                <a:solidFill>
                  <a:schemeClr val="bg1"/>
                </a:solidFill>
                <a:effectLst>
                  <a:outerShdw blurRad="38100" dist="19050" dir="2700000" algn="tl" rotWithShape="0">
                    <a:schemeClr val="dk1">
                      <a:lumMod val="50000"/>
                      <a:alpha val="40000"/>
                    </a:schemeClr>
                  </a:outerShdw>
                </a:effectLst>
                <a:latin typeface="Bradley Hand ITC" panose="03070402050302030203" pitchFamily="66" charset="0"/>
                <a:cs typeface="Aharoni" panose="02010803020104030203" pitchFamily="2" charset="-79"/>
              </a:rPr>
              <a:t>Siri </a:t>
            </a:r>
            <a:r>
              <a:rPr lang="en-IN" sz="2400" b="1" dirty="0" err="1">
                <a:ln/>
                <a:solidFill>
                  <a:schemeClr val="bg1"/>
                </a:solidFill>
                <a:effectLst>
                  <a:outerShdw blurRad="38100" dist="19050" dir="2700000" algn="tl" rotWithShape="0">
                    <a:schemeClr val="dk1">
                      <a:lumMod val="50000"/>
                      <a:alpha val="40000"/>
                    </a:schemeClr>
                  </a:outerShdw>
                </a:effectLst>
                <a:latin typeface="Bradley Hand ITC" panose="03070402050302030203" pitchFamily="66" charset="0"/>
                <a:cs typeface="Aharoni" panose="02010803020104030203" pitchFamily="2" charset="-79"/>
              </a:rPr>
              <a:t>Chandana</a:t>
            </a:r>
            <a:r>
              <a:rPr lang="en-IN" sz="2400" b="1" dirty="0">
                <a:ln/>
                <a:solidFill>
                  <a:schemeClr val="bg1"/>
                </a:solidFill>
                <a:effectLst>
                  <a:outerShdw blurRad="38100" dist="19050" dir="2700000" algn="tl" rotWithShape="0">
                    <a:schemeClr val="dk1">
                      <a:lumMod val="50000"/>
                      <a:alpha val="40000"/>
                    </a:schemeClr>
                  </a:outerShdw>
                </a:effectLst>
                <a:latin typeface="Bradley Hand ITC" panose="03070402050302030203" pitchFamily="66" charset="0"/>
                <a:cs typeface="Aharoni" panose="02010803020104030203" pitchFamily="2" charset="-79"/>
              </a:rPr>
              <a:t> </a:t>
            </a:r>
            <a:r>
              <a:rPr lang="en-IN" sz="2400" b="1" dirty="0" err="1" smtClean="0">
                <a:ln/>
                <a:solidFill>
                  <a:schemeClr val="bg1"/>
                </a:solidFill>
                <a:effectLst>
                  <a:outerShdw blurRad="38100" dist="19050" dir="2700000" algn="tl" rotWithShape="0">
                    <a:schemeClr val="dk1">
                      <a:lumMod val="50000"/>
                      <a:alpha val="40000"/>
                    </a:schemeClr>
                  </a:outerShdw>
                </a:effectLst>
                <a:latin typeface="Bradley Hand ITC" panose="03070402050302030203" pitchFamily="66" charset="0"/>
                <a:cs typeface="Aharoni" panose="02010803020104030203" pitchFamily="2" charset="-79"/>
              </a:rPr>
              <a:t>Bollepalli</a:t>
            </a:r>
            <a:endParaRPr lang="en-IN" sz="2400" b="1" dirty="0">
              <a:ln/>
              <a:solidFill>
                <a:schemeClr val="bg1"/>
              </a:solidFill>
              <a:effectLst>
                <a:outerShdw blurRad="38100" dist="19050" dir="2700000" algn="tl" rotWithShape="0">
                  <a:schemeClr val="dk1">
                    <a:lumMod val="50000"/>
                    <a:alpha val="40000"/>
                  </a:schemeClr>
                </a:outerShdw>
              </a:effectLst>
              <a:latin typeface="Bradley Hand ITC" panose="03070402050302030203" pitchFamily="66" charset="0"/>
              <a:cs typeface="Aharoni" panose="02010803020104030203" pitchFamily="2" charset="-79"/>
            </a:endParaRPr>
          </a:p>
        </p:txBody>
      </p:sp>
    </p:spTree>
    <p:extLst>
      <p:ext uri="{BB962C8B-B14F-4D97-AF65-F5344CB8AC3E}">
        <p14:creationId xmlns:p14="http://schemas.microsoft.com/office/powerpoint/2010/main" val="172597889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Bookman Old Style" panose="02050604050505020204" pitchFamily="18" charset="0"/>
              </a:rPr>
              <a:t>DEFECTS FOUND</a:t>
            </a:r>
            <a:endParaRPr lang="en-US" sz="3200" dirty="0">
              <a:latin typeface="Bookman Old Style" panose="02050604050505020204" pitchFamily="18" charset="0"/>
            </a:endParaRPr>
          </a:p>
        </p:txBody>
      </p:sp>
      <p:sp>
        <p:nvSpPr>
          <p:cNvPr id="4" name="Footer Placeholder 3"/>
          <p:cNvSpPr>
            <a:spLocks noGrp="1"/>
          </p:cNvSpPr>
          <p:nvPr>
            <p:ph type="ftr" sz="quarter" idx="11"/>
          </p:nvPr>
        </p:nvSpPr>
        <p:spPr/>
        <p:txBody>
          <a:bodyPr/>
          <a:lstStyle/>
          <a:p>
            <a:r>
              <a:rPr lang="en-US" smtClean="0">
                <a:solidFill>
                  <a:prstClr val="black"/>
                </a:solidFill>
              </a:rPr>
              <a:t>IGATE Sensitive</a:t>
            </a:r>
            <a:endParaRPr lang="en-US" dirty="0">
              <a:solidFill>
                <a:prstClr val="black"/>
              </a:solidFill>
            </a:endParaRPr>
          </a:p>
        </p:txBody>
      </p:sp>
      <p:sp>
        <p:nvSpPr>
          <p:cNvPr id="6" name="TextBox 5"/>
          <p:cNvSpPr txBox="1"/>
          <p:nvPr/>
        </p:nvSpPr>
        <p:spPr>
          <a:xfrm>
            <a:off x="400050" y="1327658"/>
            <a:ext cx="8439150" cy="461665"/>
          </a:xfrm>
          <a:prstGeom prst="rect">
            <a:avLst/>
          </a:prstGeom>
          <a:solidFill>
            <a:schemeClr val="tx2">
              <a:lumMod val="40000"/>
              <a:lumOff val="60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2400" dirty="0" smtClean="0">
                <a:latin typeface="Copperplate Gothic Bold" panose="020E0705020206020404" pitchFamily="34" charset="0"/>
              </a:rPr>
              <a:t>Manager</a:t>
            </a:r>
            <a:endParaRPr lang="en-IN" sz="2400" dirty="0">
              <a:latin typeface="Copperplate Gothic Bold" panose="020E0705020206020404" pitchFamily="34" charset="0"/>
            </a:endParaRPr>
          </a:p>
        </p:txBody>
      </p:sp>
      <p:sp>
        <p:nvSpPr>
          <p:cNvPr id="7" name="Rectangle 6"/>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lded Corner 7"/>
          <p:cNvSpPr/>
          <p:nvPr/>
        </p:nvSpPr>
        <p:spPr>
          <a:xfrm>
            <a:off x="381000" y="1905000"/>
            <a:ext cx="8458200" cy="399771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400050" y="2291155"/>
            <a:ext cx="8229600" cy="4221163"/>
          </a:xfrm>
        </p:spPr>
        <p:txBody>
          <a:bodyPr/>
          <a:lstStyle/>
          <a:p>
            <a:pPr>
              <a:buClr>
                <a:schemeClr val="tx1"/>
              </a:buClr>
              <a:buFont typeface="Wingdings" panose="05000000000000000000" pitchFamily="2" charset="2"/>
              <a:buChar char="Ø"/>
            </a:pPr>
            <a:r>
              <a:rPr lang="en-US" b="0" dirty="0">
                <a:solidFill>
                  <a:schemeClr val="tx1"/>
                </a:solidFill>
                <a:latin typeface="Century" panose="02040604050505020304" pitchFamily="18" charset="0"/>
              </a:rPr>
              <a:t>The system does not display appropriate error message on entering invalid username and invalid password </a:t>
            </a:r>
          </a:p>
          <a:p>
            <a:pPr>
              <a:buClr>
                <a:schemeClr val="tx1"/>
              </a:buClr>
              <a:buFont typeface="Wingdings" panose="05000000000000000000" pitchFamily="2" charset="2"/>
              <a:buChar char="Ø"/>
            </a:pPr>
            <a:r>
              <a:rPr lang="en-US" b="0" dirty="0">
                <a:solidFill>
                  <a:schemeClr val="tx1"/>
                </a:solidFill>
                <a:latin typeface="Century" panose="02040604050505020304" pitchFamily="18" charset="0"/>
              </a:rPr>
              <a:t>On entering the employee number in the portal it is not navigating the user to proper web page</a:t>
            </a:r>
          </a:p>
          <a:p>
            <a:pPr>
              <a:buClr>
                <a:schemeClr val="tx1"/>
              </a:buClr>
              <a:buFont typeface="Wingdings" panose="05000000000000000000" pitchFamily="2" charset="2"/>
              <a:buChar char="Ø"/>
            </a:pPr>
            <a:r>
              <a:rPr lang="en-US" b="0" dirty="0">
                <a:solidFill>
                  <a:schemeClr val="tx1"/>
                </a:solidFill>
                <a:latin typeface="Century" panose="02040604050505020304" pitchFamily="18" charset="0"/>
              </a:rPr>
              <a:t>On clicking the submit button in the login page, no error message is being displayed for entering invalid credentials.</a:t>
            </a:r>
            <a:endParaRPr lang="en-IN" b="0" dirty="0">
              <a:solidFill>
                <a:schemeClr val="tx1"/>
              </a:solidFill>
              <a:latin typeface="Century" panose="02040604050505020304" pitchFamily="18" charset="0"/>
            </a:endParaRPr>
          </a:p>
          <a:p>
            <a:pPr>
              <a:buClr>
                <a:schemeClr val="tx1"/>
              </a:buClr>
              <a:buFont typeface="Wingdings" panose="05000000000000000000" pitchFamily="2" charset="2"/>
              <a:buChar char="Ø"/>
            </a:pPr>
            <a:r>
              <a:rPr lang="en-US" b="0" dirty="0">
                <a:solidFill>
                  <a:schemeClr val="tx1"/>
                </a:solidFill>
                <a:latin typeface="Century" panose="02040604050505020304" pitchFamily="18" charset="0"/>
              </a:rPr>
              <a:t>Negative numbers are also accepted in the  asset quantity  in the "raise a request" page.</a:t>
            </a:r>
          </a:p>
          <a:p>
            <a:pPr>
              <a:buClr>
                <a:schemeClr val="tx1"/>
              </a:buClr>
              <a:buFont typeface="Wingdings" panose="05000000000000000000" pitchFamily="2" charset="2"/>
              <a:buChar char="Ø"/>
            </a:pPr>
            <a:r>
              <a:rPr lang="en-US" b="0" dirty="0">
                <a:solidFill>
                  <a:schemeClr val="tx1"/>
                </a:solidFill>
                <a:latin typeface="Century" panose="02040604050505020304" pitchFamily="18" charset="0"/>
              </a:rPr>
              <a:t>The user is able to view status of raised request even with entering invalid </a:t>
            </a:r>
            <a:r>
              <a:rPr lang="en-US" b="0" dirty="0" smtClean="0">
                <a:solidFill>
                  <a:schemeClr val="tx1"/>
                </a:solidFill>
                <a:latin typeface="Century" panose="02040604050505020304" pitchFamily="18" charset="0"/>
              </a:rPr>
              <a:t>Employee </a:t>
            </a:r>
            <a:r>
              <a:rPr lang="en-US" b="0" dirty="0">
                <a:solidFill>
                  <a:schemeClr val="tx1"/>
                </a:solidFill>
                <a:latin typeface="Century" panose="02040604050505020304" pitchFamily="18" charset="0"/>
              </a:rPr>
              <a:t>No </a:t>
            </a:r>
          </a:p>
          <a:p>
            <a:pPr>
              <a:buClr>
                <a:schemeClr val="tx1"/>
              </a:buClr>
              <a:buFont typeface="Wingdings" panose="05000000000000000000" pitchFamily="2" charset="2"/>
              <a:buChar char="Ø"/>
            </a:pPr>
            <a:r>
              <a:rPr lang="en-US" b="0" dirty="0">
                <a:solidFill>
                  <a:schemeClr val="tx1"/>
                </a:solidFill>
                <a:latin typeface="Century" panose="02040604050505020304" pitchFamily="18" charset="0"/>
              </a:rPr>
              <a:t>Only one name is present in the dropdown list of the field asset name.</a:t>
            </a:r>
          </a:p>
          <a:p>
            <a:pPr marL="0" indent="0">
              <a:buNone/>
            </a:pPr>
            <a:endParaRPr lang="en-US" b="0" dirty="0">
              <a:solidFill>
                <a:schemeClr val="tx1"/>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cxnSp>
        <p:nvCxnSpPr>
          <p:cNvPr id="11" name="Straight Connector 10"/>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77326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DEFECTS FOUND</a:t>
            </a:r>
            <a:endParaRPr lang="en-US" sz="32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8228B8A-B7F7-4AE1-9522-DFDE1528AC71}" type="slidenum">
              <a:rPr lang="en-US" smtClean="0"/>
              <a:t>17</a:t>
            </a:fld>
            <a:endParaRPr lang="en-US" dirty="0"/>
          </a:p>
        </p:txBody>
      </p:sp>
      <p:sp>
        <p:nvSpPr>
          <p:cNvPr id="8" name="TextBox 7"/>
          <p:cNvSpPr txBox="1"/>
          <p:nvPr/>
        </p:nvSpPr>
        <p:spPr>
          <a:xfrm>
            <a:off x="609600" y="1011848"/>
            <a:ext cx="8229600" cy="461665"/>
          </a:xfrm>
          <a:prstGeom prst="rect">
            <a:avLst/>
          </a:prstGeom>
          <a:solidFill>
            <a:schemeClr val="tx2">
              <a:lumMod val="40000"/>
              <a:lumOff val="60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2400" dirty="0" smtClean="0">
                <a:latin typeface="Copperplate Gothic Bold" panose="020E0705020206020404" pitchFamily="34" charset="0"/>
              </a:rPr>
              <a:t>Admin</a:t>
            </a:r>
            <a:endParaRPr lang="en-IN" sz="2400" dirty="0">
              <a:latin typeface="Copperplate Gothic Bold" panose="020E0705020206020404" pitchFamily="34" charset="0"/>
            </a:endParaRPr>
          </a:p>
        </p:txBody>
      </p:sp>
      <p:sp>
        <p:nvSpPr>
          <p:cNvPr id="6" name="Rectangle 5"/>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lded Corner 4"/>
          <p:cNvSpPr/>
          <p:nvPr/>
        </p:nvSpPr>
        <p:spPr>
          <a:xfrm>
            <a:off x="609600" y="1671933"/>
            <a:ext cx="8229600" cy="4257379"/>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1"/>
          <p:cNvSpPr>
            <a:spLocks noGrp="1"/>
          </p:cNvSpPr>
          <p:nvPr>
            <p:ph idx="1"/>
          </p:nvPr>
        </p:nvSpPr>
        <p:spPr>
          <a:xfrm>
            <a:off x="633484" y="1720659"/>
            <a:ext cx="8229600" cy="4391216"/>
          </a:xfrm>
        </p:spPr>
        <p:txBody>
          <a:bodyPr/>
          <a:lstStyle/>
          <a:p>
            <a:pPr marL="0" indent="0">
              <a:buNone/>
            </a:pPr>
            <a:endParaRPr lang="en-US" dirty="0"/>
          </a:p>
          <a:p>
            <a:pPr marL="0" indent="0">
              <a:buNone/>
            </a:pPr>
            <a:endParaRPr lang="en-US" dirty="0" smtClean="0"/>
          </a:p>
          <a:p>
            <a:pPr>
              <a:buClrTx/>
              <a:buFont typeface="Wingdings" panose="05000000000000000000" pitchFamily="2" charset="2"/>
              <a:buChar char="Ø"/>
            </a:pPr>
            <a:r>
              <a:rPr lang="en-US" b="0" dirty="0">
                <a:solidFill>
                  <a:schemeClr val="tx1"/>
                </a:solidFill>
                <a:latin typeface="Bookman Old Style" panose="02050604050505020204" pitchFamily="18" charset="0"/>
              </a:rPr>
              <a:t>The system does not display appropriate error message on leaving both the username and password fields as </a:t>
            </a:r>
            <a:r>
              <a:rPr lang="en-US" b="0" dirty="0" smtClean="0">
                <a:solidFill>
                  <a:schemeClr val="tx1"/>
                </a:solidFill>
                <a:latin typeface="Bookman Old Style" panose="02050604050505020204" pitchFamily="18" charset="0"/>
              </a:rPr>
              <a:t>blank</a:t>
            </a:r>
          </a:p>
          <a:p>
            <a:pPr>
              <a:buClrTx/>
              <a:buFont typeface="Wingdings" panose="05000000000000000000" pitchFamily="2" charset="2"/>
              <a:buChar char="Ø"/>
            </a:pPr>
            <a:r>
              <a:rPr lang="en-US" b="0" dirty="0">
                <a:solidFill>
                  <a:schemeClr val="tx1"/>
                </a:solidFill>
                <a:latin typeface="Bookman Old Style" panose="02050604050505020204" pitchFamily="18" charset="0"/>
              </a:rPr>
              <a:t>The system does not display appropriate error message on entering invalid username and </a:t>
            </a:r>
            <a:r>
              <a:rPr lang="en-US" b="0" dirty="0" smtClean="0">
                <a:solidFill>
                  <a:schemeClr val="tx1"/>
                </a:solidFill>
                <a:latin typeface="Bookman Old Style" panose="02050604050505020204" pitchFamily="18" charset="0"/>
              </a:rPr>
              <a:t>invalid </a:t>
            </a:r>
            <a:r>
              <a:rPr lang="en-US" b="0" dirty="0">
                <a:solidFill>
                  <a:schemeClr val="tx1"/>
                </a:solidFill>
                <a:latin typeface="Bookman Old Style" panose="02050604050505020204" pitchFamily="18" charset="0"/>
              </a:rPr>
              <a:t>password </a:t>
            </a:r>
            <a:endParaRPr lang="en-US" b="0" dirty="0" smtClean="0">
              <a:solidFill>
                <a:schemeClr val="tx1"/>
              </a:solidFill>
              <a:latin typeface="Bookman Old Style" panose="02050604050505020204" pitchFamily="18" charset="0"/>
            </a:endParaRPr>
          </a:p>
          <a:p>
            <a:pPr>
              <a:buClrTx/>
              <a:buFont typeface="Wingdings" panose="05000000000000000000" pitchFamily="2" charset="2"/>
              <a:buChar char="Ø"/>
            </a:pPr>
            <a:r>
              <a:rPr lang="en-US" b="0" dirty="0" smtClean="0">
                <a:solidFill>
                  <a:schemeClr val="tx1"/>
                </a:solidFill>
                <a:latin typeface="Bookman Old Style" panose="02050604050505020204" pitchFamily="18" charset="0"/>
              </a:rPr>
              <a:t>Some of the links present in all the pages is not navigating the user to proper web page</a:t>
            </a:r>
            <a:endParaRPr lang="en-US" b="0" dirty="0">
              <a:solidFill>
                <a:schemeClr val="tx1"/>
              </a:solidFill>
              <a:latin typeface="Bookman Old Style" panose="02050604050505020204" pitchFamily="18" charset="0"/>
            </a:endParaRPr>
          </a:p>
          <a:p>
            <a:pPr>
              <a:buClrTx/>
              <a:buFont typeface="Wingdings" panose="05000000000000000000" pitchFamily="2" charset="2"/>
              <a:buChar char="Ø"/>
            </a:pPr>
            <a:r>
              <a:rPr lang="en-IN" b="0" dirty="0" smtClean="0">
                <a:solidFill>
                  <a:schemeClr val="tx1"/>
                </a:solidFill>
                <a:latin typeface="Bookman Old Style" panose="02050604050505020204" pitchFamily="18" charset="0"/>
              </a:rPr>
              <a:t>There are some common spelling mistakes in all the pages</a:t>
            </a:r>
            <a:endParaRPr lang="en-IN" b="0" dirty="0">
              <a:solidFill>
                <a:schemeClr val="tx1"/>
              </a:solidFill>
              <a:latin typeface="Bookman Old Style" panose="02050604050505020204" pitchFamily="18" charset="0"/>
            </a:endParaRPr>
          </a:p>
          <a:p>
            <a:pPr>
              <a:buClrTx/>
              <a:buFont typeface="Wingdings" panose="05000000000000000000" pitchFamily="2" charset="2"/>
              <a:buChar char="Ø"/>
            </a:pPr>
            <a:r>
              <a:rPr lang="en-US" b="0" dirty="0">
                <a:solidFill>
                  <a:schemeClr val="tx1"/>
                </a:solidFill>
                <a:latin typeface="Bookman Old Style" panose="02050604050505020204" pitchFamily="18" charset="0"/>
              </a:rPr>
              <a:t>The system does not display appropriate error message on leaving asset details </a:t>
            </a:r>
            <a:r>
              <a:rPr lang="en-US" b="0" dirty="0" smtClean="0">
                <a:solidFill>
                  <a:schemeClr val="tx1"/>
                </a:solidFill>
                <a:latin typeface="Bookman Old Style" panose="02050604050505020204" pitchFamily="18" charset="0"/>
              </a:rPr>
              <a:t>fields </a:t>
            </a:r>
            <a:r>
              <a:rPr lang="en-US" b="0" dirty="0">
                <a:solidFill>
                  <a:schemeClr val="tx1"/>
                </a:solidFill>
                <a:latin typeface="Bookman Old Style" panose="02050604050505020204" pitchFamily="18" charset="0"/>
              </a:rPr>
              <a:t>as </a:t>
            </a:r>
            <a:r>
              <a:rPr lang="en-US" b="0" dirty="0" smtClean="0">
                <a:solidFill>
                  <a:schemeClr val="tx1"/>
                </a:solidFill>
                <a:latin typeface="Bookman Old Style" panose="02050604050505020204" pitchFamily="18" charset="0"/>
              </a:rPr>
              <a:t>blank </a:t>
            </a:r>
          </a:p>
          <a:p>
            <a:pPr>
              <a:buClrTx/>
              <a:buFont typeface="Wingdings" panose="05000000000000000000" pitchFamily="2" charset="2"/>
              <a:buChar char="Ø"/>
            </a:pPr>
            <a:r>
              <a:rPr lang="en-US" b="0" dirty="0">
                <a:solidFill>
                  <a:schemeClr val="tx1"/>
                </a:solidFill>
                <a:latin typeface="Bookman Old Style" panose="02050604050505020204" pitchFamily="18" charset="0"/>
              </a:rPr>
              <a:t>The system does not display appropriate error message on entering invalid </a:t>
            </a:r>
            <a:r>
              <a:rPr lang="en-US" b="0" dirty="0" smtClean="0">
                <a:solidFill>
                  <a:schemeClr val="tx1"/>
                </a:solidFill>
                <a:latin typeface="Bookman Old Style" panose="02050604050505020204" pitchFamily="18" charset="0"/>
              </a:rPr>
              <a:t>values in asset details fields</a:t>
            </a:r>
            <a:endParaRPr lang="en-US" b="0" dirty="0">
              <a:solidFill>
                <a:schemeClr val="tx1"/>
              </a:solidFill>
              <a:latin typeface="Bookman Old Style" panose="02050604050505020204" pitchFamily="18" charset="0"/>
            </a:endParaRPr>
          </a:p>
          <a:p>
            <a:pPr>
              <a:buClrTx/>
              <a:buFont typeface="Wingdings" panose="05000000000000000000" pitchFamily="2" charset="2"/>
              <a:buChar char="Ø"/>
            </a:pPr>
            <a:endParaRPr lang="en-US" b="0" dirty="0">
              <a:solidFill>
                <a:schemeClr val="tx1"/>
              </a:solidFill>
              <a:latin typeface="Bookman Old Style" panose="02050604050505020204" pitchFamily="18"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cxnSp>
        <p:nvCxnSpPr>
          <p:cNvPr id="11" name="Straight Connector 10"/>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11851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Rectangle 4"/>
          <p:cNvSpPr/>
          <p:nvPr/>
        </p:nvSpPr>
        <p:spPr>
          <a:xfrm>
            <a:off x="304800" y="228600"/>
            <a:ext cx="822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3200" b="1" dirty="0" smtClean="0">
                <a:latin typeface="Bookman Old Style" panose="02050604050505020204" pitchFamily="18" charset="0"/>
                <a:cs typeface="Times New Roman" panose="02020603050405020304" pitchFamily="18" charset="0"/>
              </a:rPr>
              <a:t>Application link</a:t>
            </a:r>
            <a:endParaRPr lang="en-IN" sz="3200" b="1" dirty="0">
              <a:latin typeface="Bookman Old Style" panose="02050604050505020204" pitchFamily="18" charset="0"/>
              <a:cs typeface="Times New Roman" panose="02020603050405020304" pitchFamily="18" charset="0"/>
            </a:endParaRPr>
          </a:p>
        </p:txBody>
      </p:sp>
      <p:sp>
        <p:nvSpPr>
          <p:cNvPr id="8" name="TextBox 7"/>
          <p:cNvSpPr txBox="1"/>
          <p:nvPr/>
        </p:nvSpPr>
        <p:spPr>
          <a:xfrm>
            <a:off x="423649" y="1090281"/>
            <a:ext cx="8305800" cy="461665"/>
          </a:xfrm>
          <a:prstGeom prst="rect">
            <a:avLst/>
          </a:prstGeom>
          <a:noFill/>
        </p:spPr>
        <p:txBody>
          <a:bodyPr wrap="square" rtlCol="0">
            <a:spAutoFit/>
          </a:bodyPr>
          <a:lstStyle/>
          <a:p>
            <a:r>
              <a:rPr lang="en-US" sz="2400" u="sng" dirty="0">
                <a:hlinkClick r:id="rId2"/>
              </a:rPr>
              <a:t>http://ndafile:8081/AssetManagementSystem_Spring/index.html</a:t>
            </a:r>
            <a:endParaRPr lang="en-US"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2667000"/>
            <a:ext cx="8305800" cy="3352800"/>
          </a:xfrm>
          <a:prstGeom prst="rect">
            <a:avLst/>
          </a:prstGeom>
        </p:spPr>
      </p:pic>
      <p:sp>
        <p:nvSpPr>
          <p:cNvPr id="6" name="Rectangle 5"/>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sp>
        <p:nvSpPr>
          <p:cNvPr id="3" name="TextBox 2"/>
          <p:cNvSpPr txBox="1"/>
          <p:nvPr/>
        </p:nvSpPr>
        <p:spPr>
          <a:xfrm>
            <a:off x="732524" y="1740141"/>
            <a:ext cx="6705600" cy="369332"/>
          </a:xfrm>
          <a:prstGeom prst="rect">
            <a:avLst/>
          </a:prstGeom>
          <a:noFill/>
        </p:spPr>
        <p:txBody>
          <a:bodyPr wrap="square" rtlCol="0">
            <a:spAutoFit/>
          </a:bodyPr>
          <a:lstStyle/>
          <a:p>
            <a:r>
              <a:rPr lang="en-US" b="1" u="sng" dirty="0" smtClean="0">
                <a:hlinkClick r:id="rId5" action="ppaction://hlinkfile"/>
              </a:rPr>
              <a:t>..\..\Tech Fires(Project)\New Folder\Asset </a:t>
            </a:r>
            <a:r>
              <a:rPr lang="en-US" b="1" u="sng" dirty="0" err="1" smtClean="0">
                <a:hlinkClick r:id="rId5" action="ppaction://hlinkfile"/>
              </a:rPr>
              <a:t>ManSystem</a:t>
            </a:r>
            <a:r>
              <a:rPr lang="en-US" b="1" u="sng" dirty="0" smtClean="0">
                <a:hlinkClick r:id="rId5" action="ppaction://hlinkfile"/>
              </a:rPr>
              <a:t>\Login.html</a:t>
            </a:r>
            <a:endParaRPr lang="en-US" b="1" u="sng" dirty="0"/>
          </a:p>
        </p:txBody>
      </p:sp>
    </p:spTree>
    <p:extLst>
      <p:ext uri="{BB962C8B-B14F-4D97-AF65-F5344CB8AC3E}">
        <p14:creationId xmlns:p14="http://schemas.microsoft.com/office/powerpoint/2010/main" val="8925443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020762"/>
          </a:xfrm>
        </p:spPr>
        <p:txBody>
          <a:bodyPr>
            <a:normAutofit/>
          </a:bodyPr>
          <a:lstStyle/>
          <a:p>
            <a:pPr algn="ctr"/>
            <a:r>
              <a:rPr lang="en-US" sz="3600" b="1" dirty="0" smtClean="0">
                <a:latin typeface="Times New Roman" pitchFamily="18" charset="0"/>
                <a:cs typeface="Times New Roman" pitchFamily="18" charset="0"/>
              </a:rPr>
              <a:t>Test Case Adequacy </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400" b="0" dirty="0">
                <a:solidFill>
                  <a:schemeClr val="tx1"/>
                </a:solidFill>
              </a:rPr>
              <a:t>This defines the number of actual test cases created vs estimated test cases at the end of test case preparation phase. It is calculated </a:t>
            </a:r>
            <a:r>
              <a:rPr lang="en-US" sz="2400" b="0" dirty="0" smtClean="0">
                <a:solidFill>
                  <a:schemeClr val="tx1"/>
                </a:solidFill>
              </a:rPr>
              <a:t>as</a:t>
            </a:r>
            <a:endParaRPr lang="en-US" sz="2400" dirty="0"/>
          </a:p>
          <a:p>
            <a:pPr marL="0" indent="0">
              <a:buNone/>
            </a:pPr>
            <a:r>
              <a:rPr lang="en-US" sz="2400" b="0" dirty="0"/>
              <a:t/>
            </a:r>
            <a:br>
              <a:rPr lang="en-US" sz="2400" b="0" dirty="0"/>
            </a:br>
            <a:r>
              <a:rPr lang="en-US" sz="2400" b="0" dirty="0" smtClean="0">
                <a:solidFill>
                  <a:schemeClr val="tx1"/>
                </a:solidFill>
                <a:latin typeface="Times New Roman" pitchFamily="18" charset="0"/>
                <a:cs typeface="Times New Roman" pitchFamily="18" charset="0"/>
              </a:rPr>
              <a:t>Test </a:t>
            </a:r>
            <a:r>
              <a:rPr lang="en-US" sz="2400" b="0" dirty="0">
                <a:solidFill>
                  <a:schemeClr val="tx1"/>
                </a:solidFill>
                <a:latin typeface="Times New Roman" pitchFamily="18" charset="0"/>
                <a:cs typeface="Times New Roman" pitchFamily="18" charset="0"/>
              </a:rPr>
              <a:t>Case Adequacy = No. of  actual Test cases*100/No. </a:t>
            </a:r>
            <a:r>
              <a:rPr lang="en-US" sz="2400" b="0" dirty="0" smtClean="0">
                <a:solidFill>
                  <a:schemeClr val="tx1"/>
                </a:solidFill>
                <a:latin typeface="Times New Roman" pitchFamily="18" charset="0"/>
                <a:cs typeface="Times New Roman" pitchFamily="18" charset="0"/>
              </a:rPr>
              <a:t>of </a:t>
            </a:r>
            <a:r>
              <a:rPr lang="en-US" sz="2400" b="0" dirty="0">
                <a:solidFill>
                  <a:schemeClr val="tx1"/>
                </a:solidFill>
                <a:latin typeface="Times New Roman" pitchFamily="18" charset="0"/>
                <a:cs typeface="Times New Roman" pitchFamily="18" charset="0"/>
              </a:rPr>
              <a:t>estimated Test cases estimated</a:t>
            </a:r>
          </a:p>
          <a:p>
            <a:pPr marL="0" indent="0">
              <a:buNone/>
            </a:pPr>
            <a:r>
              <a:rPr lang="en-US" sz="2400" b="0" dirty="0" smtClean="0">
                <a:solidFill>
                  <a:schemeClr val="tx1"/>
                </a:solidFill>
                <a:latin typeface="Times New Roman" pitchFamily="18" charset="0"/>
                <a:cs typeface="Times New Roman" pitchFamily="18" charset="0"/>
              </a:rPr>
              <a:t>		=(159*100)/200</a:t>
            </a:r>
          </a:p>
          <a:p>
            <a:pPr marL="0" indent="0">
              <a:buNone/>
            </a:pPr>
            <a:r>
              <a:rPr lang="en-US" sz="2400" b="0" dirty="0">
                <a:solidFill>
                  <a:schemeClr val="tx1"/>
                </a:solidFill>
                <a:latin typeface="Times New Roman" pitchFamily="18" charset="0"/>
                <a:cs typeface="Times New Roman" pitchFamily="18" charset="0"/>
              </a:rPr>
              <a:t>	</a:t>
            </a:r>
            <a:r>
              <a:rPr lang="en-US" sz="2400" b="0" dirty="0" smtClean="0">
                <a:solidFill>
                  <a:schemeClr val="tx1"/>
                </a:solidFill>
                <a:latin typeface="Times New Roman" pitchFamily="18" charset="0"/>
                <a:cs typeface="Times New Roman" pitchFamily="18" charset="0"/>
              </a:rPr>
              <a:t>	=79.5</a:t>
            </a:r>
            <a:endParaRPr lang="en-US" sz="2400" b="0" dirty="0">
              <a:solidFill>
                <a:schemeClr val="tx1"/>
              </a:solidFill>
              <a:latin typeface="Times New Roman" pitchFamily="18" charset="0"/>
              <a:cs typeface="Times New Roman" pitchFamily="18" charset="0"/>
            </a:endParaRPr>
          </a:p>
        </p:txBody>
      </p:sp>
      <p:sp>
        <p:nvSpPr>
          <p:cNvPr id="4" name="Rectangle 3"/>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spTree>
    <p:extLst>
      <p:ext uri="{BB962C8B-B14F-4D97-AF65-F5344CB8AC3E}">
        <p14:creationId xmlns:p14="http://schemas.microsoft.com/office/powerpoint/2010/main" val="322706512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b="1" dirty="0" smtClean="0">
                <a:latin typeface="Book Antiqua" panose="02040602050305030304" pitchFamily="18" charset="0"/>
                <a:cs typeface="Times New Roman" panose="02020603050405020304" pitchFamily="18" charset="0"/>
              </a:rPr>
              <a:t>Team Members</a:t>
            </a:r>
            <a:endParaRPr lang="en-IN" sz="3200" b="1" dirty="0">
              <a:latin typeface="Book Antiqua" panose="02040602050305030304" pitchFamily="18" charset="0"/>
              <a:cs typeface="Times New Roman" panose="02020603050405020304" pitchFamily="18" charset="0"/>
            </a:endParaRPr>
          </a:p>
        </p:txBody>
      </p:sp>
      <p:sp>
        <p:nvSpPr>
          <p:cNvPr id="5" name="Rectangle 4"/>
          <p:cNvSpPr/>
          <p:nvPr/>
        </p:nvSpPr>
        <p:spPr>
          <a:xfrm>
            <a:off x="8312092" y="1783392"/>
            <a:ext cx="517578" cy="3753143"/>
          </a:xfrm>
          <a:prstGeom prst="rect">
            <a:avLst/>
          </a:prstGeom>
        </p:spPr>
        <p:txBody>
          <a:bodyPr vert="wordArtVert" wrap="none">
            <a:spAutoFit/>
          </a:bodyPr>
          <a:lstStyle/>
          <a:p>
            <a:pPr algn="ctr"/>
            <a:r>
              <a:rPr lang="en-US" sz="2000" b="1" dirty="0">
                <a:ln w="0"/>
                <a:solidFill>
                  <a:schemeClr val="accent5">
                    <a:lumMod val="50000"/>
                  </a:schemeClr>
                </a:solidFill>
                <a:effectLst>
                  <a:reflection blurRad="6350" stA="53000" endA="300" endPos="35500" dir="5400000" sy="-90000" algn="bl" rotWithShape="0"/>
                </a:effectLst>
                <a:latin typeface="Copperplate Gothic Bold" panose="020E0705020206020404" pitchFamily="34" charset="0"/>
              </a:rPr>
              <a:t>Tech Fires</a:t>
            </a:r>
            <a:r>
              <a:rPr lang="en-US" sz="2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pperplate Gothic Bold" panose="020E0705020206020404" pitchFamily="34" charset="0"/>
              </a:rPr>
              <a:t> </a:t>
            </a:r>
            <a:endParaRPr lang="en-US" sz="2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pperplate Gothic Bold" panose="020E0705020206020404" pitchFamily="34" charset="0"/>
            </a:endParaRPr>
          </a:p>
        </p:txBody>
      </p:sp>
      <p:sp>
        <p:nvSpPr>
          <p:cNvPr id="6" name="Rectangle 5"/>
          <p:cNvSpPr/>
          <p:nvPr/>
        </p:nvSpPr>
        <p:spPr>
          <a:xfrm>
            <a:off x="152400" y="2059192"/>
            <a:ext cx="517578" cy="3753143"/>
          </a:xfrm>
          <a:prstGeom prst="rect">
            <a:avLst/>
          </a:prstGeom>
        </p:spPr>
        <p:txBody>
          <a:bodyPr vert="wordArtVert" wrap="none">
            <a:spAutoFit/>
          </a:bodyPr>
          <a:lstStyle/>
          <a:p>
            <a:pPr algn="ctr"/>
            <a:r>
              <a:rPr lang="en-US" sz="2000" b="1" dirty="0">
                <a:ln w="0"/>
                <a:solidFill>
                  <a:schemeClr val="accent5">
                    <a:lumMod val="50000"/>
                  </a:schemeClr>
                </a:solidFill>
                <a:effectLst>
                  <a:reflection blurRad="6350" stA="53000" endA="300" endPos="35500" dir="5400000" sy="-90000" algn="bl" rotWithShape="0"/>
                </a:effectLst>
                <a:latin typeface="Copperplate Gothic Bold" panose="020E0705020206020404" pitchFamily="34" charset="0"/>
              </a:rPr>
              <a:t>Tech Fires</a:t>
            </a:r>
            <a:r>
              <a:rPr lang="en-US" sz="2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pperplate Gothic Bold" panose="020E0705020206020404" pitchFamily="34" charset="0"/>
              </a:rPr>
              <a:t> </a:t>
            </a:r>
            <a:endParaRPr lang="en-US" sz="2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pperplate Gothic Bold" panose="020E0705020206020404" pitchFamily="34" charset="0"/>
            </a:endParaRPr>
          </a:p>
        </p:txBody>
      </p:sp>
      <p:sp>
        <p:nvSpPr>
          <p:cNvPr id="7" name="Rectangle 6"/>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7068" y="6336171"/>
            <a:ext cx="2868732" cy="432042"/>
          </a:xfrm>
          <a:prstGeom prst="rect">
            <a:avLst/>
          </a:prstGeom>
        </p:spPr>
      </p:pic>
      <p:sp>
        <p:nvSpPr>
          <p:cNvPr id="12" name="Frame 11"/>
          <p:cNvSpPr/>
          <p:nvPr/>
        </p:nvSpPr>
        <p:spPr>
          <a:xfrm>
            <a:off x="994365" y="1549679"/>
            <a:ext cx="7162800" cy="4191000"/>
          </a:xfrm>
          <a:prstGeom prst="fram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2408968" y="2752023"/>
            <a:ext cx="5105400" cy="1815882"/>
          </a:xfrm>
          <a:prstGeom prst="rect">
            <a:avLst/>
          </a:prstGeom>
        </p:spPr>
        <p:txBody>
          <a:bodyPr wrap="square">
            <a:spAutoFit/>
          </a:bodyPr>
          <a:lstStyle/>
          <a:p>
            <a:r>
              <a:rPr lang="en-IN" sz="28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Meghana</a:t>
            </a:r>
            <a:r>
              <a:rPr lang="en-I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 </a:t>
            </a:r>
            <a:r>
              <a:rPr lang="en-IN" sz="28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Yalamanchili</a:t>
            </a:r>
            <a:endParaRPr lang="en-I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endParaRPr>
          </a:p>
          <a:p>
            <a:r>
              <a:rPr lang="en-I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Siri </a:t>
            </a:r>
            <a:r>
              <a:rPr lang="en-IN" sz="28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Chandana</a:t>
            </a:r>
            <a:r>
              <a:rPr lang="en-I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 </a:t>
            </a:r>
            <a:r>
              <a:rPr lang="en-IN" sz="28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Bollepalli</a:t>
            </a:r>
            <a:endParaRPr lang="en-I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endParaRPr>
          </a:p>
          <a:p>
            <a:r>
              <a:rPr lang="en-I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Harsha </a:t>
            </a:r>
            <a:r>
              <a:rPr lang="en-IN" sz="28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Vardhan</a:t>
            </a:r>
            <a:r>
              <a:rPr lang="en-I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 </a:t>
            </a:r>
            <a:r>
              <a:rPr lang="en-IN" sz="28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Bandaru</a:t>
            </a:r>
            <a:endParaRPr lang="en-I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endParaRPr>
          </a:p>
          <a:p>
            <a:r>
              <a:rPr lang="en-I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Mohammed </a:t>
            </a:r>
            <a:r>
              <a:rPr lang="en-IN" sz="28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Rawoof</a:t>
            </a:r>
            <a:r>
              <a:rPr lang="en-I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rPr>
              <a:t> Ahmed</a:t>
            </a:r>
            <a:endParaRPr lang="en-I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panose="02040604050505020304" pitchFamily="18" charset="0"/>
              <a:cs typeface="Andalus" panose="02020603050405020304" pitchFamily="18" charset="-78"/>
            </a:endParaRPr>
          </a:p>
        </p:txBody>
      </p:sp>
      <p:cxnSp>
        <p:nvCxnSpPr>
          <p:cNvPr id="18" name="Straight Connector 17"/>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129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barn(inVertical)">
                                      <p:cBhvr>
                                        <p:cTn id="24" dur="500"/>
                                        <p:tgtEl>
                                          <p:spTgt spid="13">
                                            <p:txEl>
                                              <p:pRg st="0" end="0"/>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barn(inVertical)">
                                      <p:cBhvr>
                                        <p:cTn id="27" dur="500"/>
                                        <p:tgtEl>
                                          <p:spTgt spid="13">
                                            <p:txEl>
                                              <p:pRg st="1" end="1"/>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3">
                                            <p:txEl>
                                              <p:pRg st="2" end="2"/>
                                            </p:txEl>
                                          </p:spTgt>
                                        </p:tgtEl>
                                        <p:attrNameLst>
                                          <p:attrName>style.visibility</p:attrName>
                                        </p:attrNameLst>
                                      </p:cBhvr>
                                      <p:to>
                                        <p:strVal val="visible"/>
                                      </p:to>
                                    </p:set>
                                    <p:animEffect transition="in" filter="barn(inVertical)">
                                      <p:cBhvr>
                                        <p:cTn id="30" dur="500"/>
                                        <p:tgtEl>
                                          <p:spTgt spid="13">
                                            <p:txEl>
                                              <p:pRg st="2" end="2"/>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13">
                                            <p:txEl>
                                              <p:pRg st="3" end="3"/>
                                            </p:txEl>
                                          </p:spTgt>
                                        </p:tgtEl>
                                        <p:attrNameLst>
                                          <p:attrName>style.visibility</p:attrName>
                                        </p:attrNameLst>
                                      </p:cBhvr>
                                      <p:to>
                                        <p:strVal val="visible"/>
                                      </p:to>
                                    </p:set>
                                    <p:animEffect transition="in" filter="barn(inVertical)">
                                      <p:cBhvr>
                                        <p:cTn id="33"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855"/>
            <a:ext cx="7772400" cy="1066800"/>
          </a:xfrm>
        </p:spPr>
        <p:txBody>
          <a:bodyPr>
            <a:normAutofit/>
          </a:bodyPr>
          <a:lstStyle/>
          <a:p>
            <a:pPr algn="ctr"/>
            <a:r>
              <a:rPr lang="en-US" sz="3600" b="1" dirty="0" smtClean="0">
                <a:latin typeface="Times New Roman" pitchFamily="18" charset="0"/>
                <a:cs typeface="Times New Roman" pitchFamily="18" charset="0"/>
              </a:rPr>
              <a:t>Test Case Effectiveness</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1828800"/>
            <a:ext cx="8001000" cy="4419600"/>
          </a:xfrm>
        </p:spPr>
        <p:txBody>
          <a:bodyPr>
            <a:normAutofit/>
          </a:bodyPr>
          <a:lstStyle/>
          <a:p>
            <a:pPr algn="l"/>
            <a:r>
              <a:rPr lang="en-US" sz="2400" b="0" dirty="0">
                <a:solidFill>
                  <a:schemeClr val="tx1"/>
                </a:solidFill>
                <a:cs typeface="Times New Roman" pitchFamily="18" charset="0"/>
              </a:rPr>
              <a:t>This metrics defines the effectiveness of the test cases which is measured in terms of the number of defects found in testing with using the test cases.</a:t>
            </a:r>
          </a:p>
          <a:p>
            <a:pPr algn="l"/>
            <a:endParaRPr lang="en-US" sz="2400" b="0" dirty="0">
              <a:solidFill>
                <a:schemeClr val="tx1"/>
              </a:solidFill>
              <a:cs typeface="Times New Roman" pitchFamily="18" charset="0"/>
            </a:endParaRPr>
          </a:p>
          <a:p>
            <a:pPr algn="l"/>
            <a:r>
              <a:rPr lang="en-US" sz="2400" b="0" dirty="0">
                <a:solidFill>
                  <a:schemeClr val="tx1"/>
                </a:solidFill>
                <a:cs typeface="Times New Roman" pitchFamily="18" charset="0"/>
              </a:rPr>
              <a:t>Test Case Effectiveness = </a:t>
            </a:r>
            <a:r>
              <a:rPr lang="en-US" sz="2400" b="0" dirty="0" smtClean="0">
                <a:solidFill>
                  <a:schemeClr val="tx1"/>
                </a:solidFill>
                <a:cs typeface="Times New Roman" pitchFamily="18" charset="0"/>
              </a:rPr>
              <a:t>No</a:t>
            </a:r>
            <a:r>
              <a:rPr lang="en-US" sz="2400" b="0" dirty="0">
                <a:solidFill>
                  <a:schemeClr val="tx1"/>
                </a:solidFill>
                <a:cs typeface="Times New Roman" pitchFamily="18" charset="0"/>
              </a:rPr>
              <a:t>. of defects detected </a:t>
            </a:r>
            <a:r>
              <a:rPr lang="en-US" sz="2400" b="0" dirty="0" smtClean="0">
                <a:solidFill>
                  <a:schemeClr val="tx1"/>
                </a:solidFill>
                <a:cs typeface="Times New Roman" pitchFamily="18" charset="0"/>
              </a:rPr>
              <a:t>using </a:t>
            </a:r>
            <a:r>
              <a:rPr lang="en-US" sz="2400" b="0" dirty="0">
                <a:solidFill>
                  <a:schemeClr val="tx1"/>
                </a:solidFill>
                <a:cs typeface="Times New Roman" pitchFamily="18" charset="0"/>
              </a:rPr>
              <a:t>test cases*100)/total no of defects detected in testing</a:t>
            </a:r>
          </a:p>
          <a:p>
            <a:pPr lvl="2" algn="l"/>
            <a:r>
              <a:rPr lang="en-US" sz="1800" dirty="0">
                <a:solidFill>
                  <a:schemeClr val="tx1"/>
                </a:solidFill>
              </a:rPr>
              <a:t>	</a:t>
            </a:r>
            <a:r>
              <a:rPr lang="en-US" sz="1800" dirty="0" smtClean="0">
                <a:solidFill>
                  <a:schemeClr val="tx1"/>
                </a:solidFill>
              </a:rPr>
              <a:t>=(53*100)/70</a:t>
            </a:r>
          </a:p>
          <a:p>
            <a:pPr lvl="2" algn="l"/>
            <a:r>
              <a:rPr lang="en-US" sz="1800" b="0" dirty="0">
                <a:solidFill>
                  <a:schemeClr val="tx1"/>
                </a:solidFill>
              </a:rPr>
              <a:t>	</a:t>
            </a:r>
            <a:r>
              <a:rPr lang="en-US" sz="1800" b="0" dirty="0" smtClean="0">
                <a:solidFill>
                  <a:schemeClr val="tx1"/>
                </a:solidFill>
              </a:rPr>
              <a:t>=75.71</a:t>
            </a:r>
          </a:p>
          <a:p>
            <a:pPr marL="342900" indent="-342900" algn="l">
              <a:buFont typeface="Arial" panose="020B0604020202020204" pitchFamily="34" charset="0"/>
              <a:buChar char="•"/>
            </a:pPr>
            <a:endParaRPr lang="en-US" sz="2400" b="0" dirty="0" smtClean="0">
              <a:solidFill>
                <a:schemeClr val="tx1"/>
              </a:solidFill>
              <a:latin typeface="Times New Roman" pitchFamily="18" charset="0"/>
              <a:cs typeface="Times New Roman" pitchFamily="18" charset="0"/>
            </a:endParaRPr>
          </a:p>
        </p:txBody>
      </p:sp>
      <p:sp>
        <p:nvSpPr>
          <p:cNvPr id="4" name="Rectangle 3"/>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spTree>
    <p:extLst>
      <p:ext uri="{BB962C8B-B14F-4D97-AF65-F5344CB8AC3E}">
        <p14:creationId xmlns:p14="http://schemas.microsoft.com/office/powerpoint/2010/main" val="228246921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92162"/>
          </a:xfrm>
        </p:spPr>
        <p:txBody>
          <a:bodyPr>
            <a:normAutofit/>
          </a:bodyPr>
          <a:lstStyle/>
          <a:p>
            <a:pPr algn="ctr"/>
            <a:r>
              <a:rPr lang="en-US" sz="3600" b="1" dirty="0" smtClean="0">
                <a:latin typeface="Times New Roman" pitchFamily="18" charset="0"/>
                <a:cs typeface="Times New Roman" pitchFamily="18" charset="0"/>
              </a:rPr>
              <a:t>Project Statistics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37782" y="1828800"/>
            <a:ext cx="8229600" cy="4525963"/>
          </a:xfrm>
        </p:spPr>
        <p:txBody>
          <a:bodyPr>
            <a:normAutofit/>
          </a:bodyPr>
          <a:lstStyle/>
          <a:p>
            <a:pPr marL="0" indent="0">
              <a:buNone/>
            </a:pPr>
            <a:r>
              <a:rPr lang="en-US" sz="2400" b="0" dirty="0" smtClean="0">
                <a:solidFill>
                  <a:schemeClr val="tx1"/>
                </a:solidFill>
                <a:latin typeface="Times New Roman" pitchFamily="18" charset="0"/>
                <a:cs typeface="Times New Roman" pitchFamily="18" charset="0"/>
              </a:rPr>
              <a:t>Number of Test Cases			= 159</a:t>
            </a:r>
          </a:p>
          <a:p>
            <a:pPr marL="0" indent="0">
              <a:buNone/>
            </a:pPr>
            <a:r>
              <a:rPr lang="en-US" sz="2400" b="0" dirty="0" smtClean="0">
                <a:solidFill>
                  <a:schemeClr val="tx1"/>
                </a:solidFill>
                <a:latin typeface="Times New Roman" pitchFamily="18" charset="0"/>
                <a:cs typeface="Times New Roman" pitchFamily="18" charset="0"/>
              </a:rPr>
              <a:t>Number of Test Cases Passed		= 106</a:t>
            </a:r>
          </a:p>
          <a:p>
            <a:pPr marL="0" indent="0">
              <a:buNone/>
            </a:pPr>
            <a:r>
              <a:rPr lang="en-US" sz="2400" b="0" dirty="0" smtClean="0">
                <a:solidFill>
                  <a:schemeClr val="tx1"/>
                </a:solidFill>
                <a:latin typeface="Times New Roman" pitchFamily="18" charset="0"/>
                <a:cs typeface="Times New Roman" pitchFamily="18" charset="0"/>
              </a:rPr>
              <a:t>Number of Test Cases Failed		= 53</a:t>
            </a:r>
          </a:p>
          <a:p>
            <a:pPr marL="0" indent="0">
              <a:buNone/>
            </a:pPr>
            <a:r>
              <a:rPr lang="en-US" sz="2400" b="0" dirty="0" smtClean="0">
                <a:solidFill>
                  <a:schemeClr val="tx1"/>
                </a:solidFill>
                <a:latin typeface="Times New Roman" pitchFamily="18" charset="0"/>
                <a:cs typeface="Times New Roman" pitchFamily="18" charset="0"/>
              </a:rPr>
              <a:t>Number of </a:t>
            </a:r>
            <a:r>
              <a:rPr lang="en-US" sz="2400" b="0" dirty="0">
                <a:solidFill>
                  <a:schemeClr val="tx1"/>
                </a:solidFill>
                <a:latin typeface="Times New Roman" pitchFamily="18" charset="0"/>
                <a:cs typeface="Times New Roman" pitchFamily="18" charset="0"/>
              </a:rPr>
              <a:t>D</a:t>
            </a:r>
            <a:r>
              <a:rPr lang="en-US" sz="2400" b="0" dirty="0" smtClean="0">
                <a:solidFill>
                  <a:schemeClr val="tx1"/>
                </a:solidFill>
                <a:latin typeface="Times New Roman" pitchFamily="18" charset="0"/>
                <a:cs typeface="Times New Roman" pitchFamily="18" charset="0"/>
              </a:rPr>
              <a:t>efects Logged		= 44</a:t>
            </a:r>
          </a:p>
          <a:p>
            <a:pPr marL="0" indent="0">
              <a:buNone/>
            </a:pPr>
            <a:r>
              <a:rPr lang="en-US" sz="2400" b="0" dirty="0" smtClean="0">
                <a:solidFill>
                  <a:schemeClr val="tx1"/>
                </a:solidFill>
                <a:latin typeface="Times New Roman" pitchFamily="18" charset="0"/>
                <a:cs typeface="Times New Roman" pitchFamily="18" charset="0"/>
              </a:rPr>
              <a:t>Number of Use Cases			= 9</a:t>
            </a:r>
            <a:endParaRPr lang="en-US" sz="2400" b="0" dirty="0">
              <a:solidFill>
                <a:schemeClr val="tx1"/>
              </a:solidFill>
              <a:latin typeface="Times New Roman" pitchFamily="18" charset="0"/>
              <a:cs typeface="Times New Roman" pitchFamily="18" charset="0"/>
            </a:endParaRPr>
          </a:p>
        </p:txBody>
      </p:sp>
      <p:sp>
        <p:nvSpPr>
          <p:cNvPr id="4" name="Rectangle 3"/>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spTree>
    <p:extLst>
      <p:ext uri="{BB962C8B-B14F-4D97-AF65-F5344CB8AC3E}">
        <p14:creationId xmlns:p14="http://schemas.microsoft.com/office/powerpoint/2010/main" val="96610436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Traceability Matrix</a:t>
            </a:r>
            <a:endParaRPr lang="en-US" sz="36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1613"/>
          <a:stretch/>
        </p:blipFill>
        <p:spPr>
          <a:xfrm>
            <a:off x="381000" y="1219200"/>
            <a:ext cx="8305800" cy="4648200"/>
          </a:xfrm>
        </p:spPr>
      </p:pic>
      <p:sp>
        <p:nvSpPr>
          <p:cNvPr id="4" name="Rectangle 3"/>
          <p:cNvSpPr/>
          <p:nvPr/>
        </p:nvSpPr>
        <p:spPr>
          <a:xfrm>
            <a:off x="78475" y="6324600"/>
            <a:ext cx="8999131" cy="492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cxnSp>
        <p:nvCxnSpPr>
          <p:cNvPr id="7" name="Straight Connector 6"/>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6556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rot="20690648">
            <a:off x="2183878" y="2514600"/>
            <a:ext cx="4776244" cy="1200329"/>
          </a:xfrm>
          <a:prstGeom prst="rect">
            <a:avLst/>
          </a:prstGeom>
          <a:noFill/>
        </p:spPr>
        <p:txBody>
          <a:bodyPr wrap="none" lIns="91440" tIns="45720" rIns="91440" bIns="45720">
            <a:spAutoFit/>
          </a:bodyPr>
          <a:lstStyle/>
          <a:p>
            <a:pPr algn="ctr"/>
            <a:r>
              <a:rPr lang="en-US" sz="7200" b="1" dirty="0" smtClean="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endParaRPr>
          </a:p>
        </p:txBody>
      </p:sp>
      <p:sp>
        <p:nvSpPr>
          <p:cNvPr id="3" name="Rectangle 2"/>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spTree>
    <p:extLst>
      <p:ext uri="{BB962C8B-B14F-4D97-AF65-F5344CB8AC3E}">
        <p14:creationId xmlns:p14="http://schemas.microsoft.com/office/powerpoint/2010/main" val="3439698411"/>
      </p:ext>
    </p:extLst>
  </p:cSld>
  <p:clrMapOvr>
    <a:masterClrMapping/>
  </p:clrMapOvr>
  <mc:AlternateContent xmlns:mc="http://schemas.openxmlformats.org/markup-compatibility/2006" xmlns:p14="http://schemas.microsoft.com/office/powerpoint/2010/main">
    <mc:Choice Requires="p14">
      <p:transition spd="slow" p14:dur="1500">
        <p:randomBar dir="vert"/>
      </p:transition>
    </mc:Choice>
    <mc:Fallback xmlns="">
      <p:transition spd="slow">
        <p:randomBar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Bodoni MT" panose="02070603080606020203" pitchFamily="18" charset="0"/>
                <a:cs typeface="Times New Roman" panose="02020603050405020304" pitchFamily="18" charset="0"/>
              </a:rPr>
              <a:t>Contents</a:t>
            </a:r>
            <a:endParaRPr lang="en-US" sz="3200" dirty="0">
              <a:latin typeface="Bodoni MT" panose="02070603080606020203" pitchFamily="18" charset="0"/>
            </a:endParaRPr>
          </a:p>
        </p:txBody>
      </p:sp>
      <p:sp>
        <p:nvSpPr>
          <p:cNvPr id="4" name="Rectangle 3"/>
          <p:cNvSpPr/>
          <p:nvPr/>
        </p:nvSpPr>
        <p:spPr>
          <a:xfrm>
            <a:off x="83024" y="6223379"/>
            <a:ext cx="8977952"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6264322"/>
            <a:ext cx="2868732" cy="432042"/>
          </a:xfrm>
          <a:prstGeom prst="rect">
            <a:avLst/>
          </a:prstGeom>
        </p:spPr>
      </p:pic>
      <p:cxnSp>
        <p:nvCxnSpPr>
          <p:cNvPr id="8" name="Straight Connector 7"/>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390650" y="1061965"/>
            <a:ext cx="6057900" cy="480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a:spLocks noGrp="1"/>
          </p:cNvSpPr>
          <p:nvPr>
            <p:ph idx="1"/>
          </p:nvPr>
        </p:nvSpPr>
        <p:spPr>
          <a:xfrm>
            <a:off x="1600200" y="1502935"/>
            <a:ext cx="8229600" cy="4754563"/>
          </a:xfrm>
        </p:spPr>
        <p:txBody>
          <a:bodyPr>
            <a:normAutofit fontScale="32500" lnSpcReduction="20000"/>
          </a:bodyPr>
          <a:lstStyle/>
          <a:p>
            <a:pPr lvl="1">
              <a:buClrTx/>
              <a:buFont typeface="Wingdings" panose="05000000000000000000" pitchFamily="2" charset="2"/>
              <a:buChar char="Ø"/>
            </a:pPr>
            <a:r>
              <a:rPr lang="en-US" sz="7000" b="1" dirty="0" smtClean="0">
                <a:solidFill>
                  <a:schemeClr val="tx1"/>
                </a:solidFill>
                <a:latin typeface="Gabriola" panose="04040605051002020D02" pitchFamily="82" charset="0"/>
                <a:cs typeface="Times New Roman" panose="02020603050405020304" pitchFamily="18" charset="0"/>
              </a:rPr>
              <a:t>Overview </a:t>
            </a:r>
          </a:p>
          <a:p>
            <a:pPr lvl="1">
              <a:buClrTx/>
              <a:buFont typeface="Wingdings" panose="05000000000000000000" pitchFamily="2" charset="2"/>
              <a:buChar char="Ø"/>
            </a:pPr>
            <a:r>
              <a:rPr lang="en-US" sz="7000" b="1" dirty="0" smtClean="0">
                <a:solidFill>
                  <a:schemeClr val="tx1"/>
                </a:solidFill>
                <a:latin typeface="Gabriola" panose="04040605051002020D02" pitchFamily="82" charset="0"/>
                <a:cs typeface="Times New Roman" panose="02020603050405020304" pitchFamily="18" charset="0"/>
              </a:rPr>
              <a:t>Actors</a:t>
            </a:r>
          </a:p>
          <a:p>
            <a:pPr lvl="1">
              <a:buClrTx/>
              <a:buFont typeface="Wingdings" panose="05000000000000000000" pitchFamily="2" charset="2"/>
              <a:buChar char="Ø"/>
            </a:pPr>
            <a:r>
              <a:rPr lang="en-US" sz="7000" b="1" dirty="0" err="1" smtClean="0">
                <a:solidFill>
                  <a:schemeClr val="tx1"/>
                </a:solidFill>
                <a:latin typeface="Gabriola" panose="04040605051002020D02" pitchFamily="82" charset="0"/>
                <a:cs typeface="Times New Roman" panose="02020603050405020304" pitchFamily="18" charset="0"/>
              </a:rPr>
              <a:t>Testcase</a:t>
            </a:r>
            <a:endParaRPr lang="en-US" sz="7000" b="1" dirty="0" smtClean="0">
              <a:solidFill>
                <a:schemeClr val="tx1"/>
              </a:solidFill>
              <a:latin typeface="Gabriola" panose="04040605051002020D02" pitchFamily="82" charset="0"/>
              <a:cs typeface="Times New Roman" panose="02020603050405020304" pitchFamily="18" charset="0"/>
            </a:endParaRPr>
          </a:p>
          <a:p>
            <a:pPr lvl="1">
              <a:buClrTx/>
              <a:buFont typeface="Wingdings" panose="05000000000000000000" pitchFamily="2" charset="2"/>
              <a:buChar char="Ø"/>
            </a:pPr>
            <a:r>
              <a:rPr lang="en-US" sz="7000" b="1" dirty="0" smtClean="0">
                <a:solidFill>
                  <a:schemeClr val="tx1"/>
                </a:solidFill>
                <a:latin typeface="Gabriola" panose="04040605051002020D02" pitchFamily="82" charset="0"/>
                <a:cs typeface="Times New Roman" panose="02020603050405020304" pitchFamily="18" charset="0"/>
              </a:rPr>
              <a:t>Requirement Itemization</a:t>
            </a:r>
          </a:p>
          <a:p>
            <a:pPr lvl="1">
              <a:buClrTx/>
              <a:buFont typeface="Wingdings" panose="05000000000000000000" pitchFamily="2" charset="2"/>
              <a:buChar char="Ø"/>
            </a:pPr>
            <a:r>
              <a:rPr lang="en-US" sz="7000" b="1" dirty="0" err="1" smtClean="0">
                <a:solidFill>
                  <a:schemeClr val="tx1"/>
                </a:solidFill>
                <a:latin typeface="Gabriola" panose="04040605051002020D02" pitchFamily="82" charset="0"/>
                <a:cs typeface="Times New Roman" panose="02020603050405020304" pitchFamily="18" charset="0"/>
              </a:rPr>
              <a:t>Usecase</a:t>
            </a:r>
            <a:endParaRPr lang="en-US" sz="7000" b="1" dirty="0" smtClean="0">
              <a:solidFill>
                <a:schemeClr val="tx1"/>
              </a:solidFill>
              <a:latin typeface="Gabriola" panose="04040605051002020D02" pitchFamily="82" charset="0"/>
              <a:cs typeface="Times New Roman" panose="02020603050405020304" pitchFamily="18" charset="0"/>
            </a:endParaRPr>
          </a:p>
          <a:p>
            <a:pPr lvl="1">
              <a:buClrTx/>
              <a:buFont typeface="Wingdings" panose="05000000000000000000" pitchFamily="2" charset="2"/>
              <a:buChar char="Ø"/>
            </a:pPr>
            <a:r>
              <a:rPr lang="en-US" sz="7000" b="1" dirty="0" smtClean="0">
                <a:solidFill>
                  <a:schemeClr val="tx1"/>
                </a:solidFill>
                <a:latin typeface="Gabriola" panose="04040605051002020D02" pitchFamily="82" charset="0"/>
                <a:cs typeface="Times New Roman" panose="02020603050405020304" pitchFamily="18" charset="0"/>
              </a:rPr>
              <a:t>Defects</a:t>
            </a:r>
          </a:p>
          <a:p>
            <a:pPr lvl="1">
              <a:buClrTx/>
              <a:buFont typeface="Wingdings" panose="05000000000000000000" pitchFamily="2" charset="2"/>
              <a:buChar char="Ø"/>
            </a:pPr>
            <a:r>
              <a:rPr lang="en-US" sz="7000" b="1" dirty="0" smtClean="0">
                <a:solidFill>
                  <a:schemeClr val="tx1"/>
                </a:solidFill>
                <a:latin typeface="Gabriola" panose="04040605051002020D02" pitchFamily="82" charset="0"/>
                <a:cs typeface="Times New Roman" panose="02020603050405020304" pitchFamily="18" charset="0"/>
              </a:rPr>
              <a:t>Application Link</a:t>
            </a:r>
          </a:p>
          <a:p>
            <a:pPr lvl="1">
              <a:buClrTx/>
              <a:buFont typeface="Wingdings" panose="05000000000000000000" pitchFamily="2" charset="2"/>
              <a:buChar char="Ø"/>
            </a:pPr>
            <a:r>
              <a:rPr lang="en-US" sz="7000" b="1" dirty="0" smtClean="0">
                <a:solidFill>
                  <a:schemeClr val="tx1"/>
                </a:solidFill>
                <a:latin typeface="Gabriola" panose="04040605051002020D02" pitchFamily="82" charset="0"/>
                <a:cs typeface="Times New Roman" panose="02020603050405020304" pitchFamily="18" charset="0"/>
              </a:rPr>
              <a:t>Test Case Adequacy</a:t>
            </a:r>
          </a:p>
          <a:p>
            <a:pPr lvl="1">
              <a:buClrTx/>
              <a:buFont typeface="Wingdings" panose="05000000000000000000" pitchFamily="2" charset="2"/>
              <a:buChar char="Ø"/>
            </a:pPr>
            <a:r>
              <a:rPr lang="en-US" sz="7000" b="1" dirty="0" smtClean="0">
                <a:solidFill>
                  <a:schemeClr val="tx1"/>
                </a:solidFill>
                <a:latin typeface="Gabriola" panose="04040605051002020D02" pitchFamily="82" charset="0"/>
                <a:cs typeface="Times New Roman" panose="02020603050405020304" pitchFamily="18" charset="0"/>
              </a:rPr>
              <a:t>Test Case Effectiveness</a:t>
            </a:r>
          </a:p>
          <a:p>
            <a:pPr lvl="1">
              <a:buClrTx/>
              <a:buFont typeface="Wingdings" panose="05000000000000000000" pitchFamily="2" charset="2"/>
              <a:buChar char="Ø"/>
            </a:pPr>
            <a:r>
              <a:rPr lang="en-US" sz="7000" b="1" dirty="0" smtClean="0">
                <a:solidFill>
                  <a:schemeClr val="tx1"/>
                </a:solidFill>
                <a:latin typeface="Gabriola" panose="04040605051002020D02" pitchFamily="82" charset="0"/>
                <a:cs typeface="Times New Roman" panose="02020603050405020304" pitchFamily="18" charset="0"/>
              </a:rPr>
              <a:t>Project Statistics</a:t>
            </a:r>
          </a:p>
          <a:p>
            <a:pPr lvl="1">
              <a:buClrTx/>
              <a:buFont typeface="Wingdings" panose="05000000000000000000" pitchFamily="2" charset="2"/>
              <a:buChar char="Ø"/>
            </a:pPr>
            <a:r>
              <a:rPr lang="en-US" sz="7000" b="1" dirty="0" err="1" smtClean="0">
                <a:solidFill>
                  <a:schemeClr val="tx1"/>
                </a:solidFill>
                <a:latin typeface="Gabriola" panose="04040605051002020D02" pitchFamily="82" charset="0"/>
                <a:cs typeface="Times New Roman" panose="02020603050405020304" pitchFamily="18" charset="0"/>
              </a:rPr>
              <a:t>Traceabality</a:t>
            </a:r>
            <a:r>
              <a:rPr lang="en-US" sz="7000" b="1" dirty="0" smtClean="0">
                <a:solidFill>
                  <a:schemeClr val="tx1"/>
                </a:solidFill>
                <a:latin typeface="Gabriola" panose="04040605051002020D02" pitchFamily="82" charset="0"/>
                <a:cs typeface="Times New Roman" panose="02020603050405020304" pitchFamily="18" charset="0"/>
              </a:rPr>
              <a:t> Matrix</a:t>
            </a:r>
            <a:r>
              <a:rPr lang="en-US" sz="7000" b="1" dirty="0" smtClean="0">
                <a:latin typeface="Bradley Hand ITC" panose="03070402050302030203" pitchFamily="66" charset="0"/>
                <a:cs typeface="Times New Roman" panose="02020603050405020304" pitchFamily="18" charset="0"/>
              </a:rPr>
              <a:t/>
            </a:r>
            <a:br>
              <a:rPr lang="en-US" sz="7000" b="1" dirty="0" smtClean="0">
                <a:latin typeface="Bradley Hand ITC" panose="03070402050302030203" pitchFamily="66" charset="0"/>
                <a:cs typeface="Times New Roman" panose="02020603050405020304" pitchFamily="18" charset="0"/>
              </a:rPr>
            </a:br>
            <a:endParaRPr lang="en-US" sz="7000" b="1" dirty="0" smtClean="0">
              <a:latin typeface="Bradley Hand ITC" panose="03070402050302030203" pitchFamily="66" charset="0"/>
              <a:cs typeface="Times New Roman" panose="02020603050405020304" pitchFamily="18" charset="0"/>
            </a:endParaRPr>
          </a:p>
          <a:p>
            <a:pPr lvl="1">
              <a:buFont typeface="Wingdings" panose="05000000000000000000" pitchFamily="2" charset="2"/>
              <a:buChar char="q"/>
            </a:pPr>
            <a:endParaRPr lang="en-US" dirty="0"/>
          </a:p>
        </p:txBody>
      </p:sp>
      <p:sp>
        <p:nvSpPr>
          <p:cNvPr id="12" name="Rectangle 11"/>
          <p:cNvSpPr/>
          <p:nvPr/>
        </p:nvSpPr>
        <p:spPr>
          <a:xfrm>
            <a:off x="304800" y="2057400"/>
            <a:ext cx="484300" cy="3087577"/>
          </a:xfrm>
          <a:prstGeom prst="rect">
            <a:avLst/>
          </a:prstGeom>
          <a:solidFill>
            <a:schemeClr val="bg1"/>
          </a:solidFill>
        </p:spPr>
        <p:txBody>
          <a:bodyPr vert="wordArtVert" wrap="none">
            <a:spAutoFit/>
          </a:bodyPr>
          <a:lstStyle/>
          <a:p>
            <a:r>
              <a:rPr lang="en-US" b="1" dirty="0">
                <a:ln w="0"/>
                <a:effectLst>
                  <a:reflection blurRad="6350" stA="53000" endA="300" endPos="35500" dir="5400000" sy="-90000" algn="bl" rotWithShape="0"/>
                </a:effectLst>
                <a:latin typeface="Copperplate Gothic Bold" panose="020E0705020206020404" pitchFamily="34" charset="0"/>
              </a:rPr>
              <a:t>Tech Fires</a:t>
            </a:r>
            <a:endParaRPr lang="en-US" dirty="0">
              <a:latin typeface="Copperplate Gothic Bold" panose="020E0705020206020404" pitchFamily="34" charset="0"/>
            </a:endParaRPr>
          </a:p>
        </p:txBody>
      </p:sp>
    </p:spTree>
    <p:extLst>
      <p:ext uri="{BB962C8B-B14F-4D97-AF65-F5344CB8AC3E}">
        <p14:creationId xmlns:p14="http://schemas.microsoft.com/office/powerpoint/2010/main" val="38270672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51" y="68264"/>
            <a:ext cx="8229600" cy="792162"/>
          </a:xfrm>
        </p:spPr>
        <p:txBody>
          <a:bodyPr/>
          <a:lstStyle/>
          <a:p>
            <a:pPr algn="ctr"/>
            <a:r>
              <a:rPr lang="en-US" b="1" dirty="0" smtClean="0">
                <a:latin typeface="Times New Roman" panose="02020603050405020304" pitchFamily="18" charset="0"/>
                <a:cs typeface="Times New Roman" panose="02020603050405020304" pitchFamily="18" charset="0"/>
              </a:rPr>
              <a:t>OVERVIEW OF THE PROJECT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9918" y="1447800"/>
            <a:ext cx="8229600" cy="4525963"/>
          </a:xfrm>
          <a:solidFill>
            <a:schemeClr val="accent1">
              <a:lumMod val="75000"/>
            </a:schemeClr>
          </a:solidFill>
          <a:ln>
            <a:solidFill>
              <a:schemeClr val="tx2">
                <a:lumMod val="60000"/>
                <a:lumOff val="40000"/>
              </a:schemeClr>
            </a:solidFill>
          </a:ln>
        </p:spPr>
        <p:txBody>
          <a:bodyPr>
            <a:normAutofit fontScale="85000" lnSpcReduction="10000"/>
          </a:bodyPr>
          <a:lstStyle/>
          <a:p>
            <a:pPr marL="0" indent="0">
              <a:lnSpc>
                <a:spcPct val="150000"/>
              </a:lnSpc>
              <a:buNone/>
            </a:pPr>
            <a:r>
              <a:rPr lang="en-US" sz="2000" dirty="0" smtClean="0"/>
              <a:t>	</a:t>
            </a:r>
          </a:p>
          <a:p>
            <a:pPr marL="0" indent="0">
              <a:lnSpc>
                <a:spcPct val="150000"/>
              </a:lnSpc>
              <a:buNone/>
            </a:pPr>
            <a:r>
              <a:rPr lang="en-US" sz="2000" dirty="0">
                <a:solidFill>
                  <a:schemeClr val="bg1"/>
                </a:solidFill>
                <a:latin typeface="Century" panose="02040604050505020304" pitchFamily="18" charset="0"/>
              </a:rPr>
              <a:t>	</a:t>
            </a:r>
            <a:r>
              <a:rPr lang="en-US" sz="2000" dirty="0" smtClean="0">
                <a:solidFill>
                  <a:schemeClr val="bg1"/>
                </a:solidFill>
                <a:latin typeface="Century" panose="02040604050505020304" pitchFamily="18" charset="0"/>
              </a:rPr>
              <a:t>The </a:t>
            </a:r>
            <a:r>
              <a:rPr lang="en-US" sz="2000" dirty="0">
                <a:solidFill>
                  <a:schemeClr val="bg1"/>
                </a:solidFill>
                <a:latin typeface="Century" panose="02040604050505020304" pitchFamily="18" charset="0"/>
              </a:rPr>
              <a:t>word Asset Management </a:t>
            </a:r>
            <a:r>
              <a:rPr lang="en-US" sz="2000" dirty="0" smtClean="0">
                <a:solidFill>
                  <a:schemeClr val="bg1"/>
                </a:solidFill>
                <a:latin typeface="Century" panose="02040604050505020304" pitchFamily="18" charset="0"/>
              </a:rPr>
              <a:t>System is </a:t>
            </a:r>
            <a:r>
              <a:rPr lang="en-US" sz="2000" dirty="0">
                <a:solidFill>
                  <a:schemeClr val="bg1"/>
                </a:solidFill>
                <a:latin typeface="Century" panose="02040604050505020304" pitchFamily="18" charset="0"/>
              </a:rPr>
              <a:t>becoming more common, but there is confusion about what it actually means and what the purpose of Asset Management is. Why should we do it</a:t>
            </a:r>
            <a:r>
              <a:rPr lang="en-US" sz="2000" dirty="0" smtClean="0">
                <a:solidFill>
                  <a:schemeClr val="bg1"/>
                </a:solidFill>
                <a:latin typeface="Century" panose="02040604050505020304" pitchFamily="18" charset="0"/>
              </a:rPr>
              <a:t>?</a:t>
            </a:r>
          </a:p>
          <a:p>
            <a:pPr marL="0" indent="0">
              <a:lnSpc>
                <a:spcPct val="150000"/>
              </a:lnSpc>
              <a:buNone/>
            </a:pPr>
            <a:r>
              <a:rPr lang="en-US" sz="2000" dirty="0" smtClean="0">
                <a:solidFill>
                  <a:schemeClr val="bg1"/>
                </a:solidFill>
                <a:latin typeface="Century" panose="02040604050505020304" pitchFamily="18" charset="0"/>
              </a:rPr>
              <a:t>	Asset </a:t>
            </a:r>
            <a:r>
              <a:rPr lang="en-US" sz="2000" dirty="0">
                <a:solidFill>
                  <a:schemeClr val="bg1"/>
                </a:solidFill>
                <a:latin typeface="Century" panose="02040604050505020304" pitchFamily="18" charset="0"/>
              </a:rPr>
              <a:t>management is an on-going process of improvement and </a:t>
            </a:r>
            <a:r>
              <a:rPr lang="en-US" sz="2000" dirty="0" smtClean="0">
                <a:solidFill>
                  <a:schemeClr val="bg1"/>
                </a:solidFill>
                <a:latin typeface="Century" panose="02040604050505020304" pitchFamily="18" charset="0"/>
              </a:rPr>
              <a:t>refinement. For </a:t>
            </a:r>
            <a:r>
              <a:rPr lang="en-US" sz="2000" dirty="0">
                <a:solidFill>
                  <a:schemeClr val="bg1"/>
                </a:solidFill>
                <a:latin typeface="Century" panose="02040604050505020304" pitchFamily="18" charset="0"/>
              </a:rPr>
              <a:t>this reason it is important to have a review and update process. </a:t>
            </a:r>
            <a:endParaRPr lang="en-US" sz="2000" dirty="0" smtClean="0">
              <a:solidFill>
                <a:schemeClr val="bg1"/>
              </a:solidFill>
              <a:latin typeface="Century" panose="02040604050505020304" pitchFamily="18" charset="0"/>
            </a:endParaRPr>
          </a:p>
          <a:p>
            <a:pPr marL="0" indent="0">
              <a:lnSpc>
                <a:spcPct val="150000"/>
              </a:lnSpc>
              <a:buNone/>
            </a:pPr>
            <a:r>
              <a:rPr lang="en-US" sz="2000" dirty="0" smtClean="0">
                <a:solidFill>
                  <a:schemeClr val="bg1"/>
                </a:solidFill>
                <a:latin typeface="Century" panose="02040604050505020304" pitchFamily="18" charset="0"/>
              </a:rPr>
              <a:t>	Asset </a:t>
            </a:r>
            <a:r>
              <a:rPr lang="en-US" sz="2000" dirty="0">
                <a:solidFill>
                  <a:schemeClr val="bg1"/>
                </a:solidFill>
                <a:latin typeface="Century" panose="02040604050505020304" pitchFamily="18" charset="0"/>
              </a:rPr>
              <a:t>Management has been accurately described as being a business model that is particularly suited to organizations that use assets to provide services. Asset Management practices are particular tasks or procedures that assist an organization to make better decisions so that the provision of their services will be sustainable long term. </a:t>
            </a:r>
            <a:endParaRPr lang="en-US" sz="2000" dirty="0" smtClean="0">
              <a:solidFill>
                <a:schemeClr val="bg1"/>
              </a:solidFill>
              <a:latin typeface="Century" panose="02040604050505020304" pitchFamily="18" charset="0"/>
            </a:endParaRPr>
          </a:p>
        </p:txBody>
      </p:sp>
      <p:sp>
        <p:nvSpPr>
          <p:cNvPr id="5" name="Half Frame 4"/>
          <p:cNvSpPr/>
          <p:nvPr/>
        </p:nvSpPr>
        <p:spPr>
          <a:xfrm>
            <a:off x="338351" y="1447799"/>
            <a:ext cx="1233416" cy="990600"/>
          </a:xfrm>
          <a:prstGeom prst="halfFrame">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Half Frame 5"/>
          <p:cNvSpPr/>
          <p:nvPr/>
        </p:nvSpPr>
        <p:spPr>
          <a:xfrm rot="10800000">
            <a:off x="7277668" y="4876799"/>
            <a:ext cx="1261849" cy="1096963"/>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cxnSp>
        <p:nvCxnSpPr>
          <p:cNvPr id="9" name="Straight Connector 8"/>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467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6" presetClass="emph" presetSubtype="0" fill="hold" grpId="0" nodeType="clickEffect">
                                  <p:stCondLst>
                                    <p:cond delay="0"/>
                                  </p:stCondLst>
                                  <p:iterate type="lt">
                                    <p:tmPct val="4000"/>
                                  </p:iterate>
                                  <p:childTnLst>
                                    <p:set>
                                      <p:cBhvr override="childStyle">
                                        <p:cTn id="10" dur="500" fill="hold"/>
                                        <p:tgtEl>
                                          <p:spTgt spid="3">
                                            <p:txEl>
                                              <p:pRg st="1" end="1"/>
                                            </p:txEl>
                                          </p:spTgt>
                                        </p:tgtEl>
                                        <p:attrNameLst>
                                          <p:attrName>style.color</p:attrName>
                                        </p:attrNameLst>
                                      </p:cBhvr>
                                      <p:to>
                                        <p:clrVal>
                                          <a:schemeClr val="accent2"/>
                                        </p:clrVal>
                                      </p:to>
                                    </p:set>
                                    <p:set>
                                      <p:cBhvr>
                                        <p:cTn id="11" dur="500" fill="hold"/>
                                        <p:tgtEl>
                                          <p:spTgt spid="3">
                                            <p:txEl>
                                              <p:pRg st="1" end="1"/>
                                            </p:txEl>
                                          </p:spTgt>
                                        </p:tgtEl>
                                        <p:attrNameLst>
                                          <p:attrName>fillcolor</p:attrName>
                                        </p:attrNameLst>
                                      </p:cBhvr>
                                      <p:to>
                                        <p:clrVal>
                                          <a:schemeClr val="accent2"/>
                                        </p:clrVal>
                                      </p:to>
                                    </p:set>
                                    <p:set>
                                      <p:cBhvr>
                                        <p:cTn id="12" dur="500" fill="hold"/>
                                        <p:tgtEl>
                                          <p:spTgt spid="3">
                                            <p:txEl>
                                              <p:pRg st="1" end="1"/>
                                            </p:txEl>
                                          </p:spTgt>
                                        </p:tgtEl>
                                        <p:attrNameLst>
                                          <p:attrName>fill.type</p:attrName>
                                        </p:attrNameLst>
                                      </p:cBhvr>
                                      <p:to>
                                        <p:strVal val="solid"/>
                                      </p:to>
                                    </p:set>
                                  </p:childTnLst>
                                </p:cTn>
                              </p:par>
                              <p:par>
                                <p:cTn id="13" presetID="16" presetClass="emph" presetSubtype="0" fill="hold" grpId="0" nodeType="withEffect">
                                  <p:stCondLst>
                                    <p:cond delay="0"/>
                                  </p:stCondLst>
                                  <p:iterate type="lt">
                                    <p:tmPct val="4000"/>
                                  </p:iterate>
                                  <p:childTnLst>
                                    <p:set>
                                      <p:cBhvr override="childStyle">
                                        <p:cTn id="14" dur="500" fill="hold"/>
                                        <p:tgtEl>
                                          <p:spTgt spid="3">
                                            <p:txEl>
                                              <p:pRg st="2" end="2"/>
                                            </p:txEl>
                                          </p:spTgt>
                                        </p:tgtEl>
                                        <p:attrNameLst>
                                          <p:attrName>style.color</p:attrName>
                                        </p:attrNameLst>
                                      </p:cBhvr>
                                      <p:to>
                                        <p:clrVal>
                                          <a:schemeClr val="accent2"/>
                                        </p:clrVal>
                                      </p:to>
                                    </p:set>
                                    <p:set>
                                      <p:cBhvr>
                                        <p:cTn id="15" dur="500" fill="hold"/>
                                        <p:tgtEl>
                                          <p:spTgt spid="3">
                                            <p:txEl>
                                              <p:pRg st="2" end="2"/>
                                            </p:txEl>
                                          </p:spTgt>
                                        </p:tgtEl>
                                        <p:attrNameLst>
                                          <p:attrName>fillcolor</p:attrName>
                                        </p:attrNameLst>
                                      </p:cBhvr>
                                      <p:to>
                                        <p:clrVal>
                                          <a:schemeClr val="accent2"/>
                                        </p:clrVal>
                                      </p:to>
                                    </p:set>
                                    <p:set>
                                      <p:cBhvr>
                                        <p:cTn id="16" dur="500" fill="hold"/>
                                        <p:tgtEl>
                                          <p:spTgt spid="3">
                                            <p:txEl>
                                              <p:pRg st="2" end="2"/>
                                            </p:txEl>
                                          </p:spTgt>
                                        </p:tgtEl>
                                        <p:attrNameLst>
                                          <p:attrName>fill.type</p:attrName>
                                        </p:attrNameLst>
                                      </p:cBhvr>
                                      <p:to>
                                        <p:strVal val="solid"/>
                                      </p:to>
                                    </p:set>
                                  </p:childTnLst>
                                </p:cTn>
                              </p:par>
                              <p:par>
                                <p:cTn id="17" presetID="16" presetClass="emph" presetSubtype="0" fill="hold" grpId="0" nodeType="withEffect">
                                  <p:stCondLst>
                                    <p:cond delay="0"/>
                                  </p:stCondLst>
                                  <p:iterate type="lt">
                                    <p:tmPct val="4000"/>
                                  </p:iterate>
                                  <p:childTnLst>
                                    <p:set>
                                      <p:cBhvr override="childStyle">
                                        <p:cTn id="18" dur="500" fill="hold"/>
                                        <p:tgtEl>
                                          <p:spTgt spid="3">
                                            <p:txEl>
                                              <p:pRg st="3" end="3"/>
                                            </p:txEl>
                                          </p:spTgt>
                                        </p:tgtEl>
                                        <p:attrNameLst>
                                          <p:attrName>style.color</p:attrName>
                                        </p:attrNameLst>
                                      </p:cBhvr>
                                      <p:to>
                                        <p:clrVal>
                                          <a:schemeClr val="accent2"/>
                                        </p:clrVal>
                                      </p:to>
                                    </p:set>
                                    <p:set>
                                      <p:cBhvr>
                                        <p:cTn id="19" dur="500" fill="hold"/>
                                        <p:tgtEl>
                                          <p:spTgt spid="3">
                                            <p:txEl>
                                              <p:pRg st="3" end="3"/>
                                            </p:txEl>
                                          </p:spTgt>
                                        </p:tgtEl>
                                        <p:attrNameLst>
                                          <p:attrName>fillcolor</p:attrName>
                                        </p:attrNameLst>
                                      </p:cBhvr>
                                      <p:to>
                                        <p:clrVal>
                                          <a:schemeClr val="accent2"/>
                                        </p:clrVal>
                                      </p:to>
                                    </p:set>
                                    <p:set>
                                      <p:cBhvr>
                                        <p:cTn id="20"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ACTORS</a:t>
            </a:r>
            <a:endParaRPr lang="en-US"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6296297"/>
            <a:ext cx="2868732" cy="432042"/>
          </a:xfrm>
          <a:prstGeom prst="rect">
            <a:avLst/>
          </a:prstGeom>
        </p:spPr>
      </p:pic>
      <p:cxnSp>
        <p:nvCxnSpPr>
          <p:cNvPr id="5" name="Straight Connector 4"/>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lowchart: Alternate Process 5"/>
          <p:cNvSpPr/>
          <p:nvPr/>
        </p:nvSpPr>
        <p:spPr>
          <a:xfrm>
            <a:off x="1295400" y="2209800"/>
            <a:ext cx="6248400" cy="20228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000" i="1" dirty="0">
              <a:solidFill>
                <a:schemeClr val="tx1"/>
              </a:solidFill>
              <a:latin typeface="Copperplate Gothic Bold" panose="020E0705020206020404" pitchFamily="34" charset="0"/>
            </a:endParaRPr>
          </a:p>
        </p:txBody>
      </p:sp>
      <p:sp>
        <p:nvSpPr>
          <p:cNvPr id="7" name="TextBox 6"/>
          <p:cNvSpPr txBox="1"/>
          <p:nvPr/>
        </p:nvSpPr>
        <p:spPr>
          <a:xfrm>
            <a:off x="1676400" y="2621039"/>
            <a:ext cx="5257800"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i="1" dirty="0">
                <a:latin typeface="Copperplate Gothic Bold" panose="020E0705020206020404" pitchFamily="34" charset="0"/>
              </a:rPr>
              <a:t>Admin</a:t>
            </a:r>
          </a:p>
          <a:p>
            <a:pPr marL="285750" indent="-285750">
              <a:lnSpc>
                <a:spcPct val="150000"/>
              </a:lnSpc>
              <a:buFont typeface="Arial" panose="020B0604020202020204" pitchFamily="34" charset="0"/>
              <a:buChar char="•"/>
            </a:pPr>
            <a:r>
              <a:rPr lang="en-US" i="1" dirty="0">
                <a:latin typeface="Copperplate Gothic Bold" panose="020E0705020206020404" pitchFamily="34" charset="0"/>
              </a:rPr>
              <a:t>User</a:t>
            </a:r>
          </a:p>
          <a:p>
            <a:endParaRPr lang="en-US" dirty="0"/>
          </a:p>
        </p:txBody>
      </p:sp>
    </p:spTree>
    <p:extLst>
      <p:ext uri="{BB962C8B-B14F-4D97-AF65-F5344CB8AC3E}">
        <p14:creationId xmlns:p14="http://schemas.microsoft.com/office/powerpoint/2010/main" val="15982334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8684" y="125105"/>
            <a:ext cx="8382000" cy="646331"/>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TEST CASES</a:t>
            </a:r>
            <a:endParaRPr lang="en-US"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6296297"/>
            <a:ext cx="2868732" cy="432042"/>
          </a:xfrm>
          <a:prstGeom prst="rect">
            <a:avLst/>
          </a:prstGeom>
        </p:spPr>
      </p:pic>
      <p:cxnSp>
        <p:nvCxnSpPr>
          <p:cNvPr id="7" name="Straight Connector 6"/>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Snip Diagonal Corner Rectangle 7"/>
          <p:cNvSpPr/>
          <p:nvPr/>
        </p:nvSpPr>
        <p:spPr>
          <a:xfrm>
            <a:off x="542499" y="1700069"/>
            <a:ext cx="8205716" cy="41148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4"/>
          <p:cNvSpPr>
            <a:spLocks noGrp="1"/>
          </p:cNvSpPr>
          <p:nvPr>
            <p:ph idx="1"/>
          </p:nvPr>
        </p:nvSpPr>
        <p:spPr>
          <a:xfrm>
            <a:off x="518615" y="2332037"/>
            <a:ext cx="8229600" cy="4525963"/>
          </a:xfrm>
        </p:spPr>
        <p:txBody>
          <a:bodyPr>
            <a:normAutofit/>
          </a:bodyPr>
          <a:lstStyle/>
          <a:p>
            <a:pPr>
              <a:buClrTx/>
              <a:buFont typeface="Wingdings" panose="05000000000000000000" pitchFamily="2" charset="2"/>
              <a:buChar char="§"/>
            </a:pPr>
            <a:r>
              <a:rPr lang="en-US" sz="2400" b="0" dirty="0">
                <a:solidFill>
                  <a:schemeClr val="tx1"/>
                </a:solidFill>
              </a:rPr>
              <a:t>A test case is a set of conditions or variables under which a tester will determine whether a system under test satisfies requirements or works </a:t>
            </a:r>
            <a:r>
              <a:rPr lang="en-US" sz="2400" b="0" dirty="0" smtClean="0">
                <a:solidFill>
                  <a:schemeClr val="tx1"/>
                </a:solidFill>
              </a:rPr>
              <a:t>correctly</a:t>
            </a:r>
            <a:r>
              <a:rPr lang="en-US" sz="2400" b="0" dirty="0" smtClean="0">
                <a:solidFill>
                  <a:schemeClr val="tx1"/>
                </a:solidFill>
              </a:rPr>
              <a:t>.</a:t>
            </a:r>
          </a:p>
          <a:p>
            <a:pPr>
              <a:buClrTx/>
              <a:buFont typeface="Wingdings" panose="05000000000000000000" pitchFamily="2" charset="2"/>
              <a:buChar char="§"/>
            </a:pPr>
            <a:r>
              <a:rPr lang="en-US" sz="2400" b="0" dirty="0">
                <a:solidFill>
                  <a:schemeClr val="tx1"/>
                </a:solidFill>
              </a:rPr>
              <a:t>The process of </a:t>
            </a:r>
            <a:r>
              <a:rPr lang="en-US" sz="2400" b="0" dirty="0" smtClean="0">
                <a:solidFill>
                  <a:schemeClr val="tx1"/>
                </a:solidFill>
              </a:rPr>
              <a:t>developing test cases can </a:t>
            </a:r>
            <a:r>
              <a:rPr lang="en-US" sz="2400" b="0" dirty="0">
                <a:solidFill>
                  <a:schemeClr val="tx1"/>
                </a:solidFill>
              </a:rPr>
              <a:t>also help find problems in the requirements or design of an application</a:t>
            </a:r>
            <a:r>
              <a:rPr lang="en-US" sz="2400" b="0" dirty="0" smtClean="0">
                <a:solidFill>
                  <a:schemeClr val="tx1"/>
                </a:solidFill>
              </a:rPr>
              <a:t>.</a:t>
            </a:r>
          </a:p>
          <a:p>
            <a:pPr marL="0" indent="0">
              <a:buClrTx/>
              <a:buNone/>
            </a:pPr>
            <a:r>
              <a:rPr lang="en-US" sz="2400" b="0" dirty="0" smtClean="0">
                <a:solidFill>
                  <a:schemeClr val="tx1"/>
                </a:solidFill>
              </a:rPr>
              <a:t>Link: </a:t>
            </a:r>
            <a:r>
              <a:rPr lang="en-US" sz="2400" b="0" dirty="0" smtClean="0">
                <a:solidFill>
                  <a:schemeClr val="tx1"/>
                </a:solidFill>
                <a:hlinkClick r:id="rId4" action="ppaction://hlinkfile"/>
              </a:rPr>
              <a:t>..\..\Tech Fires(Project)\TestcaseAMS.xlsx</a:t>
            </a:r>
            <a:endParaRPr lang="en-US" sz="2400" dirty="0">
              <a:solidFill>
                <a:schemeClr val="tx1"/>
              </a:solidFill>
            </a:endParaRPr>
          </a:p>
        </p:txBody>
      </p:sp>
      <p:sp>
        <p:nvSpPr>
          <p:cNvPr id="10" name="TextBox 9"/>
          <p:cNvSpPr txBox="1"/>
          <p:nvPr/>
        </p:nvSpPr>
        <p:spPr>
          <a:xfrm>
            <a:off x="990600" y="4873220"/>
            <a:ext cx="5934501" cy="369332"/>
          </a:xfrm>
          <a:prstGeom prst="rect">
            <a:avLst/>
          </a:prstGeom>
          <a:solidFill>
            <a:schemeClr val="bg1">
              <a:lumMod val="85000"/>
            </a:schemeClr>
          </a:solidFill>
        </p:spPr>
        <p:txBody>
          <a:bodyPr wrap="square" rtlCol="0">
            <a:spAutoFit/>
          </a:bodyPr>
          <a:lstStyle/>
          <a:p>
            <a:r>
              <a:rPr lang="en-IN" b="1" dirty="0" smtClean="0">
                <a:ln/>
                <a:solidFill>
                  <a:schemeClr val="accent2">
                    <a:lumMod val="75000"/>
                  </a:schemeClr>
                </a:solidFill>
                <a:effectLst>
                  <a:outerShdw blurRad="38100" dist="19050" dir="2700000" algn="tl" rotWithShape="0">
                    <a:schemeClr val="dk1">
                      <a:lumMod val="50000"/>
                      <a:alpha val="40000"/>
                    </a:schemeClr>
                  </a:outerShdw>
                </a:effectLst>
                <a:latin typeface="Copperplate Gothic Bold" panose="020E0705020206020404" pitchFamily="34" charset="0"/>
                <a:cs typeface="Andalus" panose="02020603050405020304" pitchFamily="18" charset="-78"/>
              </a:rPr>
              <a:t>Author: </a:t>
            </a:r>
            <a:r>
              <a:rPr lang="en-IN" b="1" dirty="0" smtClean="0">
                <a:ln/>
                <a:solidFill>
                  <a:srgbClr val="002060"/>
                </a:solidFill>
                <a:effectLst>
                  <a:outerShdw blurRad="38100" dist="19050" dir="2700000" algn="tl" rotWithShape="0">
                    <a:schemeClr val="dk1">
                      <a:lumMod val="50000"/>
                      <a:alpha val="40000"/>
                    </a:schemeClr>
                  </a:outerShdw>
                </a:effectLst>
                <a:latin typeface="Copperplate Gothic Bold" panose="020E0705020206020404" pitchFamily="34" charset="0"/>
                <a:cs typeface="Andalus" panose="02020603050405020304" pitchFamily="18" charset="-78"/>
              </a:rPr>
              <a:t>Harsha </a:t>
            </a:r>
            <a:r>
              <a:rPr lang="en-IN" b="1" dirty="0" err="1">
                <a:ln/>
                <a:solidFill>
                  <a:srgbClr val="002060"/>
                </a:solidFill>
                <a:effectLst>
                  <a:outerShdw blurRad="38100" dist="19050" dir="2700000" algn="tl" rotWithShape="0">
                    <a:schemeClr val="dk1">
                      <a:lumMod val="50000"/>
                      <a:alpha val="40000"/>
                    </a:schemeClr>
                  </a:outerShdw>
                </a:effectLst>
                <a:latin typeface="Copperplate Gothic Bold" panose="020E0705020206020404" pitchFamily="34" charset="0"/>
                <a:cs typeface="Andalus" panose="02020603050405020304" pitchFamily="18" charset="-78"/>
              </a:rPr>
              <a:t>Vardhan</a:t>
            </a:r>
            <a:r>
              <a:rPr lang="en-IN" b="1" dirty="0">
                <a:ln/>
                <a:solidFill>
                  <a:srgbClr val="002060"/>
                </a:solidFill>
                <a:effectLst>
                  <a:outerShdw blurRad="38100" dist="19050" dir="2700000" algn="tl" rotWithShape="0">
                    <a:schemeClr val="dk1">
                      <a:lumMod val="50000"/>
                      <a:alpha val="40000"/>
                    </a:schemeClr>
                  </a:outerShdw>
                </a:effectLst>
                <a:latin typeface="Copperplate Gothic Bold" panose="020E0705020206020404" pitchFamily="34" charset="0"/>
                <a:cs typeface="Andalus" panose="02020603050405020304" pitchFamily="18" charset="-78"/>
              </a:rPr>
              <a:t> </a:t>
            </a:r>
            <a:r>
              <a:rPr lang="en-IN" b="1" dirty="0" err="1">
                <a:ln/>
                <a:solidFill>
                  <a:srgbClr val="002060"/>
                </a:solidFill>
                <a:effectLst>
                  <a:outerShdw blurRad="38100" dist="19050" dir="2700000" algn="tl" rotWithShape="0">
                    <a:schemeClr val="dk1">
                      <a:lumMod val="50000"/>
                      <a:alpha val="40000"/>
                    </a:schemeClr>
                  </a:outerShdw>
                </a:effectLst>
                <a:latin typeface="Copperplate Gothic Bold" panose="020E0705020206020404" pitchFamily="34" charset="0"/>
                <a:cs typeface="Andalus" panose="02020603050405020304" pitchFamily="18" charset="-78"/>
              </a:rPr>
              <a:t>Bandaru</a:t>
            </a:r>
            <a:endParaRPr lang="en-IN" b="1" dirty="0">
              <a:ln/>
              <a:solidFill>
                <a:srgbClr val="002060"/>
              </a:solidFill>
              <a:effectLst>
                <a:outerShdw blurRad="38100" dist="19050" dir="2700000" algn="tl" rotWithShape="0">
                  <a:schemeClr val="dk1">
                    <a:lumMod val="50000"/>
                    <a:alpha val="40000"/>
                  </a:schemeClr>
                </a:outerShdw>
              </a:effectLst>
              <a:latin typeface="Copperplate Gothic Bold" panose="020E0705020206020404" pitchFamily="34" charset="0"/>
              <a:cs typeface="Andalus" panose="02020603050405020304" pitchFamily="18" charset="-78"/>
            </a:endParaRPr>
          </a:p>
        </p:txBody>
      </p:sp>
    </p:spTree>
    <p:extLst>
      <p:ext uri="{BB962C8B-B14F-4D97-AF65-F5344CB8AC3E}">
        <p14:creationId xmlns:p14="http://schemas.microsoft.com/office/powerpoint/2010/main" val="15590047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mph" presetSubtype="0" fill="hold" grpId="0" nodeType="clickEffect">
                                  <p:stCondLst>
                                    <p:cond delay="0"/>
                                  </p:stCondLst>
                                  <p:childTnLst>
                                    <p:animClr clrSpc="hsl" dir="cw">
                                      <p:cBhvr override="childStyle">
                                        <p:cTn id="11" dur="500" fill="hold"/>
                                        <p:tgtEl>
                                          <p:spTgt spid="8"/>
                                        </p:tgtEl>
                                        <p:attrNameLst>
                                          <p:attrName>style.color</p:attrName>
                                        </p:attrNameLst>
                                      </p:cBhvr>
                                      <p:by>
                                        <p:hsl h="0" s="12549" l="25098"/>
                                      </p:by>
                                    </p:animClr>
                                    <p:animClr clrSpc="hsl" dir="cw">
                                      <p:cBhvr>
                                        <p:cTn id="12" dur="500" fill="hold"/>
                                        <p:tgtEl>
                                          <p:spTgt spid="8"/>
                                        </p:tgtEl>
                                        <p:attrNameLst>
                                          <p:attrName>fillcolor</p:attrName>
                                        </p:attrNameLst>
                                      </p:cBhvr>
                                      <p:by>
                                        <p:hsl h="0" s="12549" l="25098"/>
                                      </p:by>
                                    </p:animClr>
                                    <p:animClr clrSpc="hsl" dir="cw">
                                      <p:cBhvr>
                                        <p:cTn id="13" dur="500" fill="hold"/>
                                        <p:tgtEl>
                                          <p:spTgt spid="8"/>
                                        </p:tgtEl>
                                        <p:attrNameLst>
                                          <p:attrName>stroke.color</p:attrName>
                                        </p:attrNameLst>
                                      </p:cBhvr>
                                      <p:by>
                                        <p:hsl h="0" s="12549" l="25098"/>
                                      </p:by>
                                    </p:animClr>
                                    <p:set>
                                      <p:cBhvr>
                                        <p:cTn id="14" dur="500" fill="hold"/>
                                        <p:tgtEl>
                                          <p:spTgt spid="8"/>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36" presetClass="emph" presetSubtype="0" fill="hold" nodeType="clickEffect">
                                  <p:stCondLst>
                                    <p:cond delay="0"/>
                                  </p:stCondLst>
                                  <p:iterate type="lt">
                                    <p:tmPct val="10000"/>
                                  </p:iterate>
                                  <p:childTnLst>
                                    <p:animScale>
                                      <p:cBhvr>
                                        <p:cTn id="18" dur="250" autoRev="1" fill="hold">
                                          <p:stCondLst>
                                            <p:cond delay="0"/>
                                          </p:stCondLst>
                                        </p:cTn>
                                        <p:tgtEl>
                                          <p:spTgt spid="10">
                                            <p:txEl>
                                              <p:pRg st="0" end="0"/>
                                            </p:txEl>
                                          </p:spTgt>
                                        </p:tgtEl>
                                      </p:cBhvr>
                                      <p:to x="80000" y="100000"/>
                                    </p:animScale>
                                    <p:anim by="(#ppt_w*0.10)" calcmode="lin" valueType="num">
                                      <p:cBhvr>
                                        <p:cTn id="19" dur="250" autoRev="1" fill="hold">
                                          <p:stCondLst>
                                            <p:cond delay="0"/>
                                          </p:stCondLst>
                                        </p:cTn>
                                        <p:tgtEl>
                                          <p:spTgt spid="10">
                                            <p:txEl>
                                              <p:pRg st="0" end="0"/>
                                            </p:txEl>
                                          </p:spTgt>
                                        </p:tgtEl>
                                        <p:attrNameLst>
                                          <p:attrName>ppt_x</p:attrName>
                                        </p:attrNameLst>
                                      </p:cBhvr>
                                    </p:anim>
                                    <p:anim by="(-#ppt_w*0.10)" calcmode="lin" valueType="num">
                                      <p:cBhvr>
                                        <p:cTn id="20" dur="250" autoRev="1" fill="hold">
                                          <p:stCondLst>
                                            <p:cond delay="0"/>
                                          </p:stCondLst>
                                        </p:cTn>
                                        <p:tgtEl>
                                          <p:spTgt spid="10">
                                            <p:txEl>
                                              <p:pRg st="0" end="0"/>
                                            </p:txEl>
                                          </p:spTgt>
                                        </p:tgtEl>
                                        <p:attrNameLst>
                                          <p:attrName>ppt_y</p:attrName>
                                        </p:attrNameLst>
                                      </p:cBhvr>
                                    </p:anim>
                                    <p:animRot by="-480000">
                                      <p:cBhvr>
                                        <p:cTn id="21" dur="250" autoRev="1" fill="hold">
                                          <p:stCondLst>
                                            <p:cond delay="0"/>
                                          </p:stCondLst>
                                        </p:cTn>
                                        <p:tgtEl>
                                          <p:spTgt spid="1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1193" y="176773"/>
            <a:ext cx="8382000" cy="646331"/>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TEST CASES</a:t>
            </a:r>
            <a:endParaRPr lang="en-US" sz="3600" b="1" dirty="0">
              <a:latin typeface="Times New Roman" panose="02020603050405020304" pitchFamily="18" charset="0"/>
              <a:cs typeface="Times New Roman" panose="02020603050405020304" pitchFamily="18" charset="0"/>
            </a:endParaRPr>
          </a:p>
        </p:txBody>
      </p:sp>
      <p:sp>
        <p:nvSpPr>
          <p:cNvPr id="10" name="Content Placeholder 5"/>
          <p:cNvSpPr>
            <a:spLocks noGrp="1"/>
          </p:cNvSpPr>
          <p:nvPr>
            <p:ph type="body" idx="1"/>
          </p:nvPr>
        </p:nvSpPr>
        <p:spPr/>
        <p:txBody>
          <a:bodyPr/>
          <a:lstStyle/>
          <a:p>
            <a:pPr marL="0" indent="0">
              <a:buNone/>
            </a:pPr>
            <a:r>
              <a:rPr lang="en-US" dirty="0" smtClean="0"/>
              <a:t>  </a:t>
            </a:r>
            <a:endParaRPr lang="en-US" dirty="0"/>
          </a:p>
        </p:txBody>
      </p:sp>
      <p:graphicFrame>
        <p:nvGraphicFramePr>
          <p:cNvPr id="11" name="Diagram 10"/>
          <p:cNvGraphicFramePr/>
          <p:nvPr>
            <p:extLst>
              <p:ext uri="{D42A27DB-BD31-4B8C-83A1-F6EECF244321}">
                <p14:modId xmlns:p14="http://schemas.microsoft.com/office/powerpoint/2010/main" val="337152028"/>
              </p:ext>
            </p:extLst>
          </p:nvPr>
        </p:nvGraphicFramePr>
        <p:xfrm>
          <a:off x="5005386" y="2276872"/>
          <a:ext cx="3681413" cy="3666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3986212" y="1326759"/>
            <a:ext cx="1828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IN" dirty="0" smtClean="0"/>
              <a:t>LOGIN</a:t>
            </a:r>
            <a:endParaRPr lang="en-IN" dirty="0"/>
          </a:p>
        </p:txBody>
      </p:sp>
      <p:cxnSp>
        <p:nvCxnSpPr>
          <p:cNvPr id="13" name="Straight Arrow Connector 12"/>
          <p:cNvCxnSpPr/>
          <p:nvPr/>
        </p:nvCxnSpPr>
        <p:spPr>
          <a:xfrm flipH="1">
            <a:off x="2624138" y="1688148"/>
            <a:ext cx="2171700" cy="69746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2"/>
            <a:endCxn id="11" idx="0"/>
          </p:cNvCxnSpPr>
          <p:nvPr/>
        </p:nvCxnSpPr>
        <p:spPr>
          <a:xfrm>
            <a:off x="4900612" y="1696091"/>
            <a:ext cx="1945480" cy="580781"/>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5" name="Diagram 14"/>
          <p:cNvGraphicFramePr/>
          <p:nvPr>
            <p:extLst>
              <p:ext uri="{D42A27DB-BD31-4B8C-83A1-F6EECF244321}">
                <p14:modId xmlns:p14="http://schemas.microsoft.com/office/powerpoint/2010/main" val="612814718"/>
              </p:ext>
            </p:extLst>
          </p:nvPr>
        </p:nvGraphicFramePr>
        <p:xfrm>
          <a:off x="1043609" y="2445190"/>
          <a:ext cx="3096344" cy="18220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Rectangle 15"/>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873352" y="6308360"/>
            <a:ext cx="2868732" cy="432042"/>
          </a:xfrm>
          <a:prstGeom prst="rect">
            <a:avLst/>
          </a:prstGeom>
        </p:spPr>
      </p:pic>
      <p:cxnSp>
        <p:nvCxnSpPr>
          <p:cNvPr id="18" name="Straight Connector 17"/>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6099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92162"/>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REQUIREMENT  ITEMIZATION</a:t>
            </a:r>
            <a:endParaRPr lang="en-US" sz="3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6349759"/>
            <a:ext cx="2868732" cy="432042"/>
          </a:xfrm>
          <a:prstGeom prst="rect">
            <a:avLst/>
          </a:prstGeom>
        </p:spPr>
      </p:pic>
      <p:cxnSp>
        <p:nvCxnSpPr>
          <p:cNvPr id="6" name="Straight Connector 5"/>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Folded Corner 7"/>
          <p:cNvSpPr/>
          <p:nvPr/>
        </p:nvSpPr>
        <p:spPr>
          <a:xfrm>
            <a:off x="304800" y="1322134"/>
            <a:ext cx="8382000" cy="454526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457200" y="1520072"/>
            <a:ext cx="8229600" cy="4525963"/>
          </a:xfrm>
        </p:spPr>
        <p:txBody>
          <a:bodyPr>
            <a:normAutofit/>
          </a:bodyPr>
          <a:lstStyle/>
          <a:p>
            <a:pPr>
              <a:buClrTx/>
              <a:buFont typeface="Wingdings" panose="05000000000000000000" pitchFamily="2" charset="2"/>
              <a:buChar char="§"/>
            </a:pPr>
            <a:r>
              <a:rPr lang="en-US" sz="2400" b="0" dirty="0" smtClean="0">
                <a:solidFill>
                  <a:schemeClr val="tx1"/>
                </a:solidFill>
              </a:rPr>
              <a:t>Requirements </a:t>
            </a:r>
            <a:r>
              <a:rPr lang="en-US" sz="2400" b="0" dirty="0">
                <a:solidFill>
                  <a:schemeClr val="tx1"/>
                </a:solidFill>
              </a:rPr>
              <a:t>validation is an iterative process which takes place throughout the lifecycle of the project</a:t>
            </a:r>
            <a:r>
              <a:rPr lang="en-US" sz="2400" b="0" dirty="0" smtClean="0">
                <a:solidFill>
                  <a:schemeClr val="tx1"/>
                </a:solidFill>
              </a:rPr>
              <a:t>.</a:t>
            </a:r>
          </a:p>
          <a:p>
            <a:pPr>
              <a:buClrTx/>
              <a:buFont typeface="Wingdings" panose="05000000000000000000" pitchFamily="2" charset="2"/>
              <a:buChar char="§"/>
            </a:pPr>
            <a:r>
              <a:rPr lang="en-US" sz="2400" b="0" dirty="0">
                <a:solidFill>
                  <a:schemeClr val="tx1"/>
                </a:solidFill>
              </a:rPr>
              <a:t>During elicitation, analysis and specification you should constantly be questioning and clarifying the data given to you in order to check its validity</a:t>
            </a:r>
            <a:r>
              <a:rPr lang="en-US" sz="2400" b="0" dirty="0" smtClean="0">
                <a:solidFill>
                  <a:schemeClr val="tx1"/>
                </a:solidFill>
              </a:rPr>
              <a:t>.</a:t>
            </a:r>
          </a:p>
          <a:p>
            <a:pPr>
              <a:buClrTx/>
              <a:buFont typeface="Wingdings" panose="05000000000000000000" pitchFamily="2" charset="2"/>
              <a:buChar char="§"/>
            </a:pPr>
            <a:r>
              <a:rPr lang="en-US" sz="2400" b="0" dirty="0">
                <a:solidFill>
                  <a:schemeClr val="tx1"/>
                </a:solidFill>
              </a:rPr>
              <a:t>This will ensure that the SRS that you produce is complete, consistent </a:t>
            </a:r>
            <a:r>
              <a:rPr lang="en-US" sz="2400" b="0" dirty="0" smtClean="0">
                <a:solidFill>
                  <a:schemeClr val="tx1"/>
                </a:solidFill>
              </a:rPr>
              <a:t>and </a:t>
            </a:r>
            <a:r>
              <a:rPr lang="en-US" sz="2400" b="0" dirty="0">
                <a:solidFill>
                  <a:schemeClr val="tx1"/>
                </a:solidFill>
              </a:rPr>
              <a:t>ready for the formal validation process. </a:t>
            </a:r>
            <a:endParaRPr lang="en-US" sz="2400" b="0" dirty="0" smtClean="0">
              <a:solidFill>
                <a:schemeClr val="tx1"/>
              </a:solidFill>
            </a:endParaRPr>
          </a:p>
          <a:p>
            <a:pPr marL="0" indent="0">
              <a:buClrTx/>
              <a:buNone/>
            </a:pPr>
            <a:endParaRPr lang="en-US" sz="2400" b="0" dirty="0" smtClean="0">
              <a:solidFill>
                <a:srgbClr val="002060"/>
              </a:solidFill>
              <a:latin typeface="Book Antiqua" panose="02040602050305030304" pitchFamily="18" charset="0"/>
            </a:endParaRPr>
          </a:p>
          <a:p>
            <a:pPr marL="0" indent="0">
              <a:buNone/>
            </a:pPr>
            <a:r>
              <a:rPr lang="en-US" sz="2400" dirty="0" smtClean="0">
                <a:solidFill>
                  <a:schemeClr val="tx1"/>
                </a:solidFill>
                <a:latin typeface="Bookman Old Style" panose="02050604050505020204" pitchFamily="18" charset="0"/>
              </a:rPr>
              <a:t>LINK:</a:t>
            </a:r>
            <a:r>
              <a:rPr lang="en-US" sz="2400" dirty="0" smtClean="0">
                <a:solidFill>
                  <a:schemeClr val="tx1"/>
                </a:solidFill>
                <a:latin typeface="Bookman Old Style" panose="02050604050505020204" pitchFamily="18" charset="0"/>
                <a:hlinkClick r:id="rId3" action="ppaction://hlinkfile"/>
              </a:rPr>
              <a:t>..\..\Tech Fires(Project)\RVFD.xlsx</a:t>
            </a:r>
            <a:endParaRPr lang="en-US" sz="2400" b="0" dirty="0">
              <a:solidFill>
                <a:schemeClr val="tx1"/>
              </a:solidFill>
              <a:latin typeface="Bookman Old Style" panose="02050604050505020204" pitchFamily="18" charset="0"/>
            </a:endParaRPr>
          </a:p>
        </p:txBody>
      </p:sp>
      <p:sp>
        <p:nvSpPr>
          <p:cNvPr id="10" name="TextBox 9"/>
          <p:cNvSpPr txBox="1"/>
          <p:nvPr/>
        </p:nvSpPr>
        <p:spPr>
          <a:xfrm>
            <a:off x="457200" y="5405735"/>
            <a:ext cx="4867701" cy="461665"/>
          </a:xfrm>
          <a:prstGeom prst="rect">
            <a:avLst/>
          </a:prstGeom>
          <a:solidFill>
            <a:schemeClr val="bg1">
              <a:lumMod val="75000"/>
            </a:schemeClr>
          </a:solidFill>
          <a:ln>
            <a:solidFill>
              <a:schemeClr val="tx1"/>
            </a:solidFill>
          </a:ln>
        </p:spPr>
        <p:txBody>
          <a:bodyPr wrap="square" rtlCol="0">
            <a:spAutoFit/>
          </a:bodyPr>
          <a:lstStyle/>
          <a:p>
            <a:r>
              <a:rPr lang="en-US" sz="2400" b="1" dirty="0" smtClean="0">
                <a:solidFill>
                  <a:srgbClr val="002060"/>
                </a:solidFill>
                <a:latin typeface="Copperplate Gothic Bold" panose="020E0705020206020404" pitchFamily="34" charset="0"/>
              </a:rPr>
              <a:t>AUTHOR</a:t>
            </a:r>
            <a:r>
              <a:rPr lang="en-US" sz="2400" b="1" dirty="0" smtClean="0">
                <a:solidFill>
                  <a:srgbClr val="002060"/>
                </a:solidFill>
                <a:latin typeface="Book Antiqua" panose="02040602050305030304" pitchFamily="18" charset="0"/>
              </a:rPr>
              <a:t>: </a:t>
            </a:r>
            <a:r>
              <a:rPr lang="en-US" sz="2400" b="1" dirty="0" err="1">
                <a:solidFill>
                  <a:srgbClr val="002060"/>
                </a:solidFill>
                <a:latin typeface="Gabriola" panose="04040605051002020D02" pitchFamily="82" charset="0"/>
              </a:rPr>
              <a:t>Meghana</a:t>
            </a:r>
            <a:r>
              <a:rPr lang="en-US" sz="2400" b="1" dirty="0">
                <a:solidFill>
                  <a:srgbClr val="002060"/>
                </a:solidFill>
                <a:latin typeface="Gabriola" panose="04040605051002020D02" pitchFamily="82" charset="0"/>
              </a:rPr>
              <a:t> </a:t>
            </a:r>
            <a:r>
              <a:rPr lang="en-US" sz="2400" b="1" dirty="0" err="1">
                <a:solidFill>
                  <a:srgbClr val="002060"/>
                </a:solidFill>
                <a:latin typeface="Gabriola" panose="04040605051002020D02" pitchFamily="82" charset="0"/>
              </a:rPr>
              <a:t>Yalamanchili</a:t>
            </a:r>
            <a:endParaRPr lang="en-US" sz="2400" b="1" dirty="0">
              <a:solidFill>
                <a:srgbClr val="002060"/>
              </a:solidFill>
              <a:latin typeface="Gabriola" panose="04040605051002020D02" pitchFamily="82" charset="0"/>
            </a:endParaRPr>
          </a:p>
        </p:txBody>
      </p:sp>
    </p:spTree>
    <p:extLst>
      <p:ext uri="{BB962C8B-B14F-4D97-AF65-F5344CB8AC3E}">
        <p14:creationId xmlns:p14="http://schemas.microsoft.com/office/powerpoint/2010/main" val="1171535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4" presetClass="emph" presetSubtype="0" fill="hold" grpId="0" nodeType="click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10"/>
                                        </p:tgtEl>
                                        <p:attrNameLst>
                                          <p:attrName>ppt_x</p:attrName>
                                          <p:attrName>ppt_y</p:attrName>
                                        </p:attrNameLst>
                                      </p:cBhvr>
                                    </p:animMotion>
                                    <p:animRot by="1500000">
                                      <p:cBhvr>
                                        <p:cTn id="14" dur="125" fill="hold">
                                          <p:stCondLst>
                                            <p:cond delay="0"/>
                                          </p:stCondLst>
                                        </p:cTn>
                                        <p:tgtEl>
                                          <p:spTgt spid="10"/>
                                        </p:tgtEl>
                                        <p:attrNameLst>
                                          <p:attrName>r</p:attrName>
                                        </p:attrNameLst>
                                      </p:cBhvr>
                                    </p:animRot>
                                    <p:animRot by="-1500000">
                                      <p:cBhvr>
                                        <p:cTn id="15" dur="125" fill="hold">
                                          <p:stCondLst>
                                            <p:cond delay="125"/>
                                          </p:stCondLst>
                                        </p:cTn>
                                        <p:tgtEl>
                                          <p:spTgt spid="10"/>
                                        </p:tgtEl>
                                        <p:attrNameLst>
                                          <p:attrName>r</p:attrName>
                                        </p:attrNameLst>
                                      </p:cBhvr>
                                    </p:animRot>
                                    <p:animRot by="-1500000">
                                      <p:cBhvr>
                                        <p:cTn id="16" dur="125" fill="hold">
                                          <p:stCondLst>
                                            <p:cond delay="250"/>
                                          </p:stCondLst>
                                        </p:cTn>
                                        <p:tgtEl>
                                          <p:spTgt spid="10"/>
                                        </p:tgtEl>
                                        <p:attrNameLst>
                                          <p:attrName>r</p:attrName>
                                        </p:attrNameLst>
                                      </p:cBhvr>
                                    </p:animRot>
                                    <p:animRot by="1500000">
                                      <p:cBhvr>
                                        <p:cTn id="17" dur="125" fill="hold">
                                          <p:stCondLst>
                                            <p:cond delay="375"/>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38948" y="362977"/>
            <a:ext cx="8018504"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Requirements Validation And Functional Decomposition</a:t>
            </a:r>
            <a:endParaRPr lang="en-IN" sz="2400" b="1"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869207828"/>
              </p:ext>
            </p:extLst>
          </p:nvPr>
        </p:nvGraphicFramePr>
        <p:xfrm>
          <a:off x="4648200" y="1066799"/>
          <a:ext cx="1905000" cy="12458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431537518"/>
              </p:ext>
            </p:extLst>
          </p:nvPr>
        </p:nvGraphicFramePr>
        <p:xfrm>
          <a:off x="762000" y="4953000"/>
          <a:ext cx="2209800" cy="152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extLst>
              <p:ext uri="{D42A27DB-BD31-4B8C-83A1-F6EECF244321}">
                <p14:modId xmlns:p14="http://schemas.microsoft.com/office/powerpoint/2010/main" val="1552712535"/>
              </p:ext>
            </p:extLst>
          </p:nvPr>
        </p:nvGraphicFramePr>
        <p:xfrm>
          <a:off x="3581400" y="5105400"/>
          <a:ext cx="1905000" cy="1295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7" name="Diagram 6"/>
          <p:cNvGraphicFramePr/>
          <p:nvPr>
            <p:extLst>
              <p:ext uri="{D42A27DB-BD31-4B8C-83A1-F6EECF244321}">
                <p14:modId xmlns:p14="http://schemas.microsoft.com/office/powerpoint/2010/main" val="416433548"/>
              </p:ext>
            </p:extLst>
          </p:nvPr>
        </p:nvGraphicFramePr>
        <p:xfrm>
          <a:off x="304800" y="3521122"/>
          <a:ext cx="1905000" cy="1295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8" name="Diagram 7"/>
          <p:cNvGraphicFramePr/>
          <p:nvPr>
            <p:extLst>
              <p:ext uri="{D42A27DB-BD31-4B8C-83A1-F6EECF244321}">
                <p14:modId xmlns:p14="http://schemas.microsoft.com/office/powerpoint/2010/main" val="3249288730"/>
              </p:ext>
            </p:extLst>
          </p:nvPr>
        </p:nvGraphicFramePr>
        <p:xfrm>
          <a:off x="304800" y="2111422"/>
          <a:ext cx="1905000" cy="12954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9" name="Diagram 8"/>
          <p:cNvGraphicFramePr/>
          <p:nvPr>
            <p:extLst>
              <p:ext uri="{D42A27DB-BD31-4B8C-83A1-F6EECF244321}">
                <p14:modId xmlns:p14="http://schemas.microsoft.com/office/powerpoint/2010/main" val="3444857622"/>
              </p:ext>
            </p:extLst>
          </p:nvPr>
        </p:nvGraphicFramePr>
        <p:xfrm>
          <a:off x="2400300" y="1066800"/>
          <a:ext cx="1905000" cy="106680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aphicFrame>
        <p:nvGraphicFramePr>
          <p:cNvPr id="10" name="Diagram 9"/>
          <p:cNvGraphicFramePr/>
          <p:nvPr>
            <p:extLst>
              <p:ext uri="{D42A27DB-BD31-4B8C-83A1-F6EECF244321}">
                <p14:modId xmlns:p14="http://schemas.microsoft.com/office/powerpoint/2010/main" val="1684257087"/>
              </p:ext>
            </p:extLst>
          </p:nvPr>
        </p:nvGraphicFramePr>
        <p:xfrm>
          <a:off x="6858000" y="2111422"/>
          <a:ext cx="1905000" cy="1295400"/>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graphicFrame>
        <p:nvGraphicFramePr>
          <p:cNvPr id="11" name="Diagram 10"/>
          <p:cNvGraphicFramePr/>
          <p:nvPr>
            <p:extLst>
              <p:ext uri="{D42A27DB-BD31-4B8C-83A1-F6EECF244321}">
                <p14:modId xmlns:p14="http://schemas.microsoft.com/office/powerpoint/2010/main" val="3619113940"/>
              </p:ext>
            </p:extLst>
          </p:nvPr>
        </p:nvGraphicFramePr>
        <p:xfrm>
          <a:off x="6858000" y="3439235"/>
          <a:ext cx="1905000" cy="129540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graphicFrame>
        <p:nvGraphicFramePr>
          <p:cNvPr id="12" name="Diagram 11"/>
          <p:cNvGraphicFramePr/>
          <p:nvPr>
            <p:extLst>
              <p:ext uri="{D42A27DB-BD31-4B8C-83A1-F6EECF244321}">
                <p14:modId xmlns:p14="http://schemas.microsoft.com/office/powerpoint/2010/main" val="2164186853"/>
              </p:ext>
            </p:extLst>
          </p:nvPr>
        </p:nvGraphicFramePr>
        <p:xfrm>
          <a:off x="6248400" y="5105400"/>
          <a:ext cx="1905000" cy="129540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sp>
        <p:nvSpPr>
          <p:cNvPr id="14" name="Oval 13"/>
          <p:cNvSpPr/>
          <p:nvPr/>
        </p:nvSpPr>
        <p:spPr>
          <a:xfrm>
            <a:off x="3599597" y="2655058"/>
            <a:ext cx="1447800" cy="1524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RVFD</a:t>
            </a:r>
          </a:p>
        </p:txBody>
      </p:sp>
      <p:cxnSp>
        <p:nvCxnSpPr>
          <p:cNvPr id="29" name="Straight Arrow Connector 28"/>
          <p:cNvCxnSpPr/>
          <p:nvPr/>
        </p:nvCxnSpPr>
        <p:spPr>
          <a:xfrm flipV="1">
            <a:off x="4518334" y="2017594"/>
            <a:ext cx="240469" cy="7415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flipV="1">
            <a:off x="4933097" y="2523220"/>
            <a:ext cx="1313597" cy="4909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a:stCxn id="14" idx="6"/>
          </p:cNvCxnSpPr>
          <p:nvPr/>
        </p:nvCxnSpPr>
        <p:spPr>
          <a:xfrm>
            <a:off x="5047397" y="3417058"/>
            <a:ext cx="1714500" cy="1040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p:cNvCxnSpPr/>
          <p:nvPr/>
        </p:nvCxnSpPr>
        <p:spPr>
          <a:xfrm>
            <a:off x="4938073" y="3796442"/>
            <a:ext cx="1310327" cy="10200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p:cNvCxnSpPr>
            <a:stCxn id="14" idx="4"/>
          </p:cNvCxnSpPr>
          <p:nvPr/>
        </p:nvCxnSpPr>
        <p:spPr>
          <a:xfrm>
            <a:off x="4323497" y="4179058"/>
            <a:ext cx="0" cy="9263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a:off x="2684380" y="4023815"/>
            <a:ext cx="1184441" cy="10184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p:nvPr/>
        </p:nvCxnSpPr>
        <p:spPr>
          <a:xfrm flipH="1">
            <a:off x="2271109" y="3521122"/>
            <a:ext cx="1310291" cy="2753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p:cNvCxnSpPr/>
          <p:nvPr/>
        </p:nvCxnSpPr>
        <p:spPr>
          <a:xfrm flipH="1" flipV="1">
            <a:off x="2400301" y="2655059"/>
            <a:ext cx="1266398" cy="4334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p:nvPr/>
        </p:nvCxnSpPr>
        <p:spPr>
          <a:xfrm flipH="1" flipV="1">
            <a:off x="3647650" y="2178808"/>
            <a:ext cx="372753" cy="5372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Rectangle 21"/>
          <p:cNvSpPr/>
          <p:nvPr/>
        </p:nvSpPr>
        <p:spPr>
          <a:xfrm>
            <a:off x="78475" y="6207518"/>
            <a:ext cx="899913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48" cstate="print">
            <a:extLst>
              <a:ext uri="{28A0092B-C50C-407E-A947-70E740481C1C}">
                <a14:useLocalDpi xmlns:a14="http://schemas.microsoft.com/office/drawing/2010/main" val="0"/>
              </a:ext>
            </a:extLst>
          </a:blip>
          <a:stretch>
            <a:fillRect/>
          </a:stretch>
        </p:blipFill>
        <p:spPr>
          <a:xfrm>
            <a:off x="6034585" y="6339523"/>
            <a:ext cx="2868732" cy="432042"/>
          </a:xfrm>
          <a:prstGeom prst="rect">
            <a:avLst/>
          </a:prstGeom>
        </p:spPr>
      </p:pic>
      <p:cxnSp>
        <p:nvCxnSpPr>
          <p:cNvPr id="24" name="Straight Connector 23"/>
          <p:cNvCxnSpPr/>
          <p:nvPr/>
        </p:nvCxnSpPr>
        <p:spPr>
          <a:xfrm>
            <a:off x="0" y="6171185"/>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7028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3214</TotalTime>
  <Words>728</Words>
  <Application>Microsoft Office PowerPoint</Application>
  <PresentationFormat>On-screen Show (4:3)</PresentationFormat>
  <Paragraphs>154</Paragraphs>
  <Slides>23</Slides>
  <Notes>5</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23</vt:i4>
      </vt:variant>
    </vt:vector>
  </HeadingPairs>
  <TitlesOfParts>
    <vt:vector size="43" baseType="lpstr">
      <vt:lpstr>ＭＳ Ｐゴシック</vt:lpstr>
      <vt:lpstr>Aharoni</vt:lpstr>
      <vt:lpstr>Andalus</vt:lpstr>
      <vt:lpstr>Arial</vt:lpstr>
      <vt:lpstr>Bodoni MT</vt:lpstr>
      <vt:lpstr>Book Antiqua</vt:lpstr>
      <vt:lpstr>Bookman Old Style</vt:lpstr>
      <vt:lpstr>Bradley Hand ITC</vt:lpstr>
      <vt:lpstr>Calibri</vt:lpstr>
      <vt:lpstr>Candara</vt:lpstr>
      <vt:lpstr>Century</vt:lpstr>
      <vt:lpstr>Century Gothic</vt:lpstr>
      <vt:lpstr>Copperplate Gothic Bold</vt:lpstr>
      <vt:lpstr>Courier New</vt:lpstr>
      <vt:lpstr>Gabriola</vt:lpstr>
      <vt:lpstr>Palatino Linotype</vt:lpstr>
      <vt:lpstr>Times New Roman</vt:lpstr>
      <vt:lpstr>Wingdings</vt:lpstr>
      <vt:lpstr>Executive</vt:lpstr>
      <vt:lpstr>Office Theme</vt:lpstr>
      <vt:lpstr>PowerPoint Presentation</vt:lpstr>
      <vt:lpstr>Team Members</vt:lpstr>
      <vt:lpstr>Contents</vt:lpstr>
      <vt:lpstr>OVERVIEW OF THE PROJECT</vt:lpstr>
      <vt:lpstr>ACTORS</vt:lpstr>
      <vt:lpstr>PowerPoint Presentation</vt:lpstr>
      <vt:lpstr>PowerPoint Presentation</vt:lpstr>
      <vt:lpstr>REQUIREMENT  ITEMIZATION</vt:lpstr>
      <vt:lpstr>PowerPoint Presentation</vt:lpstr>
      <vt:lpstr>USE CASES</vt:lpstr>
      <vt:lpstr>USE CASE DIAGRAM</vt:lpstr>
      <vt:lpstr>USE CASE DIAGRAM</vt:lpstr>
      <vt:lpstr>USE CASE DIAGRAM</vt:lpstr>
      <vt:lpstr>USE CASE HYPERLINKS</vt:lpstr>
      <vt:lpstr>DFDR</vt:lpstr>
      <vt:lpstr>DEFECTS FOUND</vt:lpstr>
      <vt:lpstr>DEFECTS FOUND</vt:lpstr>
      <vt:lpstr>PowerPoint Presentation</vt:lpstr>
      <vt:lpstr>Test Case Adequacy </vt:lpstr>
      <vt:lpstr>Test Case Effectiveness</vt:lpstr>
      <vt:lpstr>Project Statistics</vt:lpstr>
      <vt:lpstr>Traceability Matrix</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ADMISSION SYSTEM</dc:title>
  <dc:creator>Training LAB1</dc:creator>
  <cp:lastModifiedBy>YALAMANCHILI, MEGHANA</cp:lastModifiedBy>
  <cp:revision>179</cp:revision>
  <dcterms:created xsi:type="dcterms:W3CDTF">2015-08-27T08:52:20Z</dcterms:created>
  <dcterms:modified xsi:type="dcterms:W3CDTF">2018-07-21T12:05:32Z</dcterms:modified>
</cp:coreProperties>
</file>