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86" r:id="rId3"/>
    <p:sldId id="258" r:id="rId4"/>
    <p:sldId id="288" r:id="rId5"/>
    <p:sldId id="291" r:id="rId6"/>
    <p:sldId id="262" r:id="rId7"/>
    <p:sldId id="295" r:id="rId8"/>
    <p:sldId id="264" r:id="rId9"/>
    <p:sldId id="289" r:id="rId10"/>
    <p:sldId id="270" r:id="rId11"/>
    <p:sldId id="271" r:id="rId12"/>
    <p:sldId id="296" r:id="rId13"/>
    <p:sldId id="272" r:id="rId14"/>
    <p:sldId id="273" r:id="rId15"/>
    <p:sldId id="274" r:id="rId16"/>
    <p:sldId id="284" r:id="rId17"/>
  </p:sldIdLst>
  <p:sldSz cx="18288000" cy="10287000"/>
  <p:notesSz cx="6858000" cy="9144000"/>
  <p:embeddedFontLst>
    <p:embeddedFont>
      <p:font typeface="Helios" panose="020B0604020202020204" charset="0"/>
      <p:regular r:id="rId18"/>
    </p:embeddedFont>
    <p:embeddedFont>
      <p:font typeface="Helios Bold" panose="020B0604020202020204" charset="0"/>
      <p:regular r:id="rId19"/>
    </p:embeddedFont>
    <p:embeddedFont>
      <p:font typeface="Klein" panose="020B0604020202020204" charset="0"/>
      <p:regular r:id="rId20"/>
    </p:embeddedFont>
    <p:embeddedFont>
      <p:font typeface="Klein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AAA3C1-F5A9-A07C-8A2F-EADDD87FC8CE}" v="1" dt="2025-09-07T15:55:21.302"/>
    <p1510:client id="{2833E3C6-9828-B657-21E1-2268038C1FCB}" v="579" dt="2025-09-09T05:52:55.075"/>
    <p1510:client id="{323330D1-AF32-DF5A-5047-156A0A0D5584}" v="16" dt="2025-09-07T10:41:11.545"/>
    <p1510:client id="{454726C7-A2B2-F63F-28D3-1B2B00E24929}" v="10" dt="2025-09-08T03:29:46.837"/>
    <p1510:client id="{63CE3A47-AF99-5193-D2E4-80A85BF6AC41}" v="25" dt="2025-09-09T06:31:07.359"/>
    <p1510:client id="{8898B7B4-75D4-76EE-A947-6A60A46CCD28}" v="5" dt="2025-09-09T06:31:59.333"/>
    <p1510:client id="{BA27E392-17E7-0000-348E-BEFD8FDB721A}" v="1" dt="2025-09-08T04:47:44.457"/>
    <p1510:client id="{CBB33A11-AB7E-9166-9BE5-5A8772F7FACA}" v="51" dt="2025-09-09T06:28:59.900"/>
    <p1510:client id="{D85C854A-4C67-4D92-B0A3-537E7532315D}" v="2155" dt="2025-09-07T20:51:27.341"/>
    <p1510:client id="{EBAB194F-3E35-53E5-ABEA-EF4D483AA83A}" v="14" dt="2025-09-07T08:47:17.026"/>
    <p1510:client id="{FC52652C-9288-F8FB-A183-E18895E6A3B5}" v="1" dt="2025-09-07T07:16:02.45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288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uest User" userId="S::urn:spo:tenantanon#7540734b-e567-46c3-9ad3-ec9fb9e50140::" providerId="AD" clId="Web-{454726C7-A2B2-F63F-28D3-1B2B00E24929}"/>
    <pc:docChg chg="modSld">
      <pc:chgData name="Guest User" userId="S::urn:spo:tenantanon#7540734b-e567-46c3-9ad3-ec9fb9e50140::" providerId="AD" clId="Web-{454726C7-A2B2-F63F-28D3-1B2B00E24929}" dt="2025-09-08T03:29:46.837" v="3"/>
      <pc:docMkLst>
        <pc:docMk/>
      </pc:docMkLst>
      <pc:sldChg chg="delSp modSp">
        <pc:chgData name="Guest User" userId="S::urn:spo:tenantanon#7540734b-e567-46c3-9ad3-ec9fb9e50140::" providerId="AD" clId="Web-{454726C7-A2B2-F63F-28D3-1B2B00E24929}" dt="2025-09-08T03:29:46.837" v="3"/>
        <pc:sldMkLst>
          <pc:docMk/>
          <pc:sldMk cId="0" sldId="284"/>
        </pc:sldMkLst>
        <pc:spChg chg="del topLvl">
          <ac:chgData name="Guest User" userId="S::urn:spo:tenantanon#7540734b-e567-46c3-9ad3-ec9fb9e50140::" providerId="AD" clId="Web-{454726C7-A2B2-F63F-28D3-1B2B00E24929}" dt="2025-09-08T03:29:46.837" v="3"/>
          <ac:spMkLst>
            <pc:docMk/>
            <pc:sldMk cId="0" sldId="284"/>
            <ac:spMk id="3" creationId="{00000000-0000-0000-0000-000000000000}"/>
          </ac:spMkLst>
        </pc:spChg>
        <pc:spChg chg="del mod topLvl">
          <ac:chgData name="Guest User" userId="S::urn:spo:tenantanon#7540734b-e567-46c3-9ad3-ec9fb9e50140::" providerId="AD" clId="Web-{454726C7-A2B2-F63F-28D3-1B2B00E24929}" dt="2025-09-08T03:29:42.822" v="2"/>
          <ac:spMkLst>
            <pc:docMk/>
            <pc:sldMk cId="0" sldId="284"/>
            <ac:spMk id="4" creationId="{00000000-0000-0000-0000-000000000000}"/>
          </ac:spMkLst>
        </pc:spChg>
        <pc:grpChg chg="del">
          <ac:chgData name="Guest User" userId="S::urn:spo:tenantanon#7540734b-e567-46c3-9ad3-ec9fb9e50140::" providerId="AD" clId="Web-{454726C7-A2B2-F63F-28D3-1B2B00E24929}" dt="2025-09-08T03:29:42.822" v="2"/>
          <ac:grpSpMkLst>
            <pc:docMk/>
            <pc:sldMk cId="0" sldId="284"/>
            <ac:grpSpMk id="2" creationId="{00000000-0000-0000-0000-000000000000}"/>
          </ac:grpSpMkLst>
        </pc:grpChg>
      </pc:sldChg>
    </pc:docChg>
  </pc:docChgLst>
  <pc:docChgLst>
    <pc:chgData name="Guest User" userId="S::urn:spo:tenantanon#7540734b-e567-46c3-9ad3-ec9fb9e50140::" providerId="AD" clId="Web-{63CE3A47-AF99-5193-D2E4-80A85BF6AC41}"/>
    <pc:docChg chg="modSld">
      <pc:chgData name="Guest User" userId="S::urn:spo:tenantanon#7540734b-e567-46c3-9ad3-ec9fb9e50140::" providerId="AD" clId="Web-{63CE3A47-AF99-5193-D2E4-80A85BF6AC41}" dt="2025-09-09T06:31:07.078" v="14" actId="20577"/>
      <pc:docMkLst>
        <pc:docMk/>
      </pc:docMkLst>
      <pc:sldChg chg="modSp">
        <pc:chgData name="Guest User" userId="S::urn:spo:tenantanon#7540734b-e567-46c3-9ad3-ec9fb9e50140::" providerId="AD" clId="Web-{63CE3A47-AF99-5193-D2E4-80A85BF6AC41}" dt="2025-09-09T06:31:07.078" v="14" actId="20577"/>
        <pc:sldMkLst>
          <pc:docMk/>
          <pc:sldMk cId="3831823448" sldId="291"/>
        </pc:sldMkLst>
        <pc:spChg chg="mod">
          <ac:chgData name="Guest User" userId="S::urn:spo:tenantanon#7540734b-e567-46c3-9ad3-ec9fb9e50140::" providerId="AD" clId="Web-{63CE3A47-AF99-5193-D2E4-80A85BF6AC41}" dt="2025-09-09T06:31:07.078" v="14" actId="20577"/>
          <ac:spMkLst>
            <pc:docMk/>
            <pc:sldMk cId="3831823448" sldId="291"/>
            <ac:spMk id="6" creationId="{039C17CF-C9BB-24B2-C9E9-FEBBCE2DE955}"/>
          </ac:spMkLst>
        </pc:spChg>
      </pc:sldChg>
    </pc:docChg>
  </pc:docChgLst>
  <pc:docChgLst>
    <pc:chgData name="Guest User" userId="S::urn:spo:tenantanon#7540734b-e567-46c3-9ad3-ec9fb9e50140::" providerId="AD" clId="Web-{15AAA3C1-F5A9-A07C-8A2F-EADDD87FC8CE}"/>
    <pc:docChg chg="modSld">
      <pc:chgData name="Guest User" userId="S::urn:spo:tenantanon#7540734b-e567-46c3-9ad3-ec9fb9e50140::" providerId="AD" clId="Web-{15AAA3C1-F5A9-A07C-8A2F-EADDD87FC8CE}" dt="2025-09-07T15:55:21.302" v="0" actId="1076"/>
      <pc:docMkLst>
        <pc:docMk/>
      </pc:docMkLst>
      <pc:sldChg chg="modSp">
        <pc:chgData name="Guest User" userId="S::urn:spo:tenantanon#7540734b-e567-46c3-9ad3-ec9fb9e50140::" providerId="AD" clId="Web-{15AAA3C1-F5A9-A07C-8A2F-EADDD87FC8CE}" dt="2025-09-07T15:55:21.302" v="0" actId="1076"/>
        <pc:sldMkLst>
          <pc:docMk/>
          <pc:sldMk cId="0" sldId="258"/>
        </pc:sldMkLst>
        <pc:graphicFrameChg chg="mod">
          <ac:chgData name="Guest User" userId="S::urn:spo:tenantanon#7540734b-e567-46c3-9ad3-ec9fb9e50140::" providerId="AD" clId="Web-{15AAA3C1-F5A9-A07C-8A2F-EADDD87FC8CE}" dt="2025-09-07T15:55:21.302" v="0" actId="1076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</pc:docChg>
  </pc:docChgLst>
  <pc:docChgLst>
    <pc:chgData name="Guest User" userId="S::urn:spo:tenantanon#7540734b-e567-46c3-9ad3-ec9fb9e50140::" providerId="AD" clId="Web-{323330D1-AF32-DF5A-5047-156A0A0D5584}"/>
    <pc:docChg chg="modSld">
      <pc:chgData name="Guest User" userId="S::urn:spo:tenantanon#7540734b-e567-46c3-9ad3-ec9fb9e50140::" providerId="AD" clId="Web-{323330D1-AF32-DF5A-5047-156A0A0D5584}" dt="2025-09-07T10:41:11.545" v="4" actId="1076"/>
      <pc:docMkLst>
        <pc:docMk/>
      </pc:docMkLst>
      <pc:sldChg chg="modSp">
        <pc:chgData name="Guest User" userId="S::urn:spo:tenantanon#7540734b-e567-46c3-9ad3-ec9fb9e50140::" providerId="AD" clId="Web-{323330D1-AF32-DF5A-5047-156A0A0D5584}" dt="2025-09-07T10:26:11.521" v="3"/>
        <pc:sldMkLst>
          <pc:docMk/>
          <pc:sldMk cId="0" sldId="258"/>
        </pc:sldMkLst>
        <pc:graphicFrameChg chg="mod modGraphic">
          <ac:chgData name="Guest User" userId="S::urn:spo:tenantanon#7540734b-e567-46c3-9ad3-ec9fb9e50140::" providerId="AD" clId="Web-{323330D1-AF32-DF5A-5047-156A0A0D5584}" dt="2025-09-07T10:26:11.521" v="3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  <pc:sldChg chg="modSp">
        <pc:chgData name="Guest User" userId="S::urn:spo:tenantanon#7540734b-e567-46c3-9ad3-ec9fb9e50140::" providerId="AD" clId="Web-{323330D1-AF32-DF5A-5047-156A0A0D5584}" dt="2025-09-07T10:41:11.545" v="4" actId="1076"/>
        <pc:sldMkLst>
          <pc:docMk/>
          <pc:sldMk cId="0" sldId="259"/>
        </pc:sldMkLst>
      </pc:sldChg>
    </pc:docChg>
  </pc:docChgLst>
  <pc:docChgLst>
    <pc:chgData name="Guest User" userId="S::urn:spo:tenantanon#7540734b-e567-46c3-9ad3-ec9fb9e50140::" providerId="AD" clId="Web-{2833E3C6-9828-B657-21E1-2268038C1FCB}"/>
    <pc:docChg chg="addSld delSld modSld">
      <pc:chgData name="Guest User" userId="S::urn:spo:tenantanon#7540734b-e567-46c3-9ad3-ec9fb9e50140::" providerId="AD" clId="Web-{2833E3C6-9828-B657-21E1-2268038C1FCB}" dt="2025-09-09T05:52:54.137" v="421"/>
      <pc:docMkLst>
        <pc:docMk/>
      </pc:docMkLst>
      <pc:sldChg chg="modSp">
        <pc:chgData name="Guest User" userId="S::urn:spo:tenantanon#7540734b-e567-46c3-9ad3-ec9fb9e50140::" providerId="AD" clId="Web-{2833E3C6-9828-B657-21E1-2268038C1FCB}" dt="2025-09-09T05:52:54.137" v="421"/>
        <pc:sldMkLst>
          <pc:docMk/>
          <pc:sldMk cId="0" sldId="258"/>
        </pc:sldMkLst>
        <pc:graphicFrameChg chg="mod modGraphic">
          <ac:chgData name="Guest User" userId="S::urn:spo:tenantanon#7540734b-e567-46c3-9ad3-ec9fb9e50140::" providerId="AD" clId="Web-{2833E3C6-9828-B657-21E1-2268038C1FCB}" dt="2025-09-09T05:50:47.712" v="305"/>
          <ac:graphicFrameMkLst>
            <pc:docMk/>
            <pc:sldMk cId="0" sldId="258"/>
            <ac:graphicFrameMk id="7" creationId="{00000000-0000-0000-0000-000000000000}"/>
          </ac:graphicFrameMkLst>
        </pc:graphicFrameChg>
        <pc:graphicFrameChg chg="mod modGraphic">
          <ac:chgData name="Guest User" userId="S::urn:spo:tenantanon#7540734b-e567-46c3-9ad3-ec9fb9e50140::" providerId="AD" clId="Web-{2833E3C6-9828-B657-21E1-2268038C1FCB}" dt="2025-09-09T05:52:54.137" v="421"/>
          <ac:graphicFrameMkLst>
            <pc:docMk/>
            <pc:sldMk cId="0" sldId="258"/>
            <ac:graphicFrameMk id="8" creationId="{00000000-0000-0000-0000-000000000000}"/>
          </ac:graphicFrameMkLst>
        </pc:graphicFrameChg>
      </pc:sldChg>
      <pc:sldChg chg="addSp delSp modSp">
        <pc:chgData name="Guest User" userId="S::urn:spo:tenantanon#7540734b-e567-46c3-9ad3-ec9fb9e50140::" providerId="AD" clId="Web-{2833E3C6-9828-B657-21E1-2268038C1FCB}" dt="2025-09-09T05:18:57.121" v="96" actId="14100"/>
        <pc:sldMkLst>
          <pc:docMk/>
          <pc:sldMk cId="0" sldId="262"/>
        </pc:sldMkLst>
        <pc:spChg chg="mod">
          <ac:chgData name="Guest User" userId="S::urn:spo:tenantanon#7540734b-e567-46c3-9ad3-ec9fb9e50140::" providerId="AD" clId="Web-{2833E3C6-9828-B657-21E1-2268038C1FCB}" dt="2025-09-09T05:16:05.132" v="80" actId="20577"/>
          <ac:spMkLst>
            <pc:docMk/>
            <pc:sldMk cId="0" sldId="262"/>
            <ac:spMk id="8" creationId="{00000000-0000-0000-0000-000000000000}"/>
          </ac:spMkLst>
        </pc:spChg>
        <pc:picChg chg="add mod">
          <ac:chgData name="Guest User" userId="S::urn:spo:tenantanon#7540734b-e567-46c3-9ad3-ec9fb9e50140::" providerId="AD" clId="Web-{2833E3C6-9828-B657-21E1-2268038C1FCB}" dt="2025-09-09T05:18:49.964" v="94" actId="14100"/>
          <ac:picMkLst>
            <pc:docMk/>
            <pc:sldMk cId="0" sldId="262"/>
            <ac:picMk id="2" creationId="{85CD26EC-5CD1-BC96-9920-A8B5083EAF01}"/>
          </ac:picMkLst>
        </pc:picChg>
        <pc:picChg chg="add mod">
          <ac:chgData name="Guest User" userId="S::urn:spo:tenantanon#7540734b-e567-46c3-9ad3-ec9fb9e50140::" providerId="AD" clId="Web-{2833E3C6-9828-B657-21E1-2268038C1FCB}" dt="2025-09-09T05:18:57.121" v="96" actId="14100"/>
          <ac:picMkLst>
            <pc:docMk/>
            <pc:sldMk cId="0" sldId="262"/>
            <ac:picMk id="3" creationId="{37EEC1B1-DC54-E717-7358-1BFEA05F7389}"/>
          </ac:picMkLst>
        </pc:picChg>
        <pc:picChg chg="del">
          <ac:chgData name="Guest User" userId="S::urn:spo:tenantanon#7540734b-e567-46c3-9ad3-ec9fb9e50140::" providerId="AD" clId="Web-{2833E3C6-9828-B657-21E1-2268038C1FCB}" dt="2025-09-09T05:13:33.186" v="11"/>
          <ac:picMkLst>
            <pc:docMk/>
            <pc:sldMk cId="0" sldId="262"/>
            <ac:picMk id="13" creationId="{07199A0E-93EB-7BC3-D4BB-4B287F75E5DD}"/>
          </ac:picMkLst>
        </pc:picChg>
        <pc:picChg chg="del">
          <ac:chgData name="Guest User" userId="S::urn:spo:tenantanon#7540734b-e567-46c3-9ad3-ec9fb9e50140::" providerId="AD" clId="Web-{2833E3C6-9828-B657-21E1-2268038C1FCB}" dt="2025-09-09T05:13:36.827" v="12"/>
          <ac:picMkLst>
            <pc:docMk/>
            <pc:sldMk cId="0" sldId="262"/>
            <ac:picMk id="14" creationId="{3FDC419E-7C34-E702-B6A3-CAA7F0E3534D}"/>
          </ac:picMkLst>
        </pc:picChg>
      </pc:sldChg>
      <pc:sldChg chg="addSp modSp">
        <pc:chgData name="Guest User" userId="S::urn:spo:tenantanon#7540734b-e567-46c3-9ad3-ec9fb9e50140::" providerId="AD" clId="Web-{2833E3C6-9828-B657-21E1-2268038C1FCB}" dt="2025-09-09T05:29:50.275" v="200" actId="14100"/>
        <pc:sldMkLst>
          <pc:docMk/>
          <pc:sldMk cId="0" sldId="264"/>
        </pc:sldMkLst>
        <pc:spChg chg="mod">
          <ac:chgData name="Guest User" userId="S::urn:spo:tenantanon#7540734b-e567-46c3-9ad3-ec9fb9e50140::" providerId="AD" clId="Web-{2833E3C6-9828-B657-21E1-2268038C1FCB}" dt="2025-09-09T05:29:06.774" v="191" actId="14100"/>
          <ac:spMkLst>
            <pc:docMk/>
            <pc:sldMk cId="0" sldId="264"/>
            <ac:spMk id="12" creationId="{00000000-0000-0000-0000-000000000000}"/>
          </ac:spMkLst>
        </pc:spChg>
        <pc:spChg chg="mod">
          <ac:chgData name="Guest User" userId="S::urn:spo:tenantanon#7540734b-e567-46c3-9ad3-ec9fb9e50140::" providerId="AD" clId="Web-{2833E3C6-9828-B657-21E1-2268038C1FCB}" dt="2025-09-09T05:29:34.916" v="197" actId="14100"/>
          <ac:spMkLst>
            <pc:docMk/>
            <pc:sldMk cId="0" sldId="264"/>
            <ac:spMk id="14" creationId="{00000000-0000-0000-0000-000000000000}"/>
          </ac:spMkLst>
        </pc:spChg>
        <pc:picChg chg="add mod">
          <ac:chgData name="Guest User" userId="S::urn:spo:tenantanon#7540734b-e567-46c3-9ad3-ec9fb9e50140::" providerId="AD" clId="Web-{2833E3C6-9828-B657-21E1-2268038C1FCB}" dt="2025-09-09T05:29:50.275" v="200" actId="14100"/>
          <ac:picMkLst>
            <pc:docMk/>
            <pc:sldMk cId="0" sldId="264"/>
            <ac:picMk id="5" creationId="{C0945605-10C9-5FF2-8411-4382E3DC9AEB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30:56.245" v="207" actId="14100"/>
        <pc:sldMkLst>
          <pc:docMk/>
          <pc:sldMk cId="0" sldId="270"/>
        </pc:sldMkLst>
        <pc:spChg chg="mod">
          <ac:chgData name="Guest User" userId="S::urn:spo:tenantanon#7540734b-e567-46c3-9ad3-ec9fb9e50140::" providerId="AD" clId="Web-{2833E3C6-9828-B657-21E1-2268038C1FCB}" dt="2025-09-09T05:27:10.301" v="178" actId="20577"/>
          <ac:spMkLst>
            <pc:docMk/>
            <pc:sldMk cId="0" sldId="270"/>
            <ac:spMk id="5" creationId="{D1145070-832D-6319-8052-B265B6DD6DC6}"/>
          </ac:spMkLst>
        </pc:spChg>
        <pc:spChg chg="del mod">
          <ac:chgData name="Guest User" userId="S::urn:spo:tenantanon#7540734b-e567-46c3-9ad3-ec9fb9e50140::" providerId="AD" clId="Web-{2833E3C6-9828-B657-21E1-2268038C1FCB}" dt="2025-09-09T05:27:26.332" v="181"/>
          <ac:spMkLst>
            <pc:docMk/>
            <pc:sldMk cId="0" sldId="270"/>
            <ac:spMk id="6" creationId="{6B694B0F-688A-134D-9565-DA666FE14BB0}"/>
          </ac:spMkLst>
        </pc:spChg>
        <pc:picChg chg="add mod">
          <ac:chgData name="Guest User" userId="S::urn:spo:tenantanon#7540734b-e567-46c3-9ad3-ec9fb9e50140::" providerId="AD" clId="Web-{2833E3C6-9828-B657-21E1-2268038C1FCB}" dt="2025-09-09T05:27:43.848" v="185" actId="14100"/>
          <ac:picMkLst>
            <pc:docMk/>
            <pc:sldMk cId="0" sldId="270"/>
            <ac:picMk id="2" creationId="{6521E695-1665-7279-7D5D-CFB1BFC181D3}"/>
          </ac:picMkLst>
        </pc:picChg>
        <pc:picChg chg="add mod">
          <ac:chgData name="Guest User" userId="S::urn:spo:tenantanon#7540734b-e567-46c3-9ad3-ec9fb9e50140::" providerId="AD" clId="Web-{2833E3C6-9828-B657-21E1-2268038C1FCB}" dt="2025-09-09T05:30:56.245" v="207" actId="14100"/>
          <ac:picMkLst>
            <pc:docMk/>
            <pc:sldMk cId="0" sldId="270"/>
            <ac:picMk id="3" creationId="{F06DE263-F828-DCC4-B884-E632720F8084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35:07.636" v="227" actId="14100"/>
        <pc:sldMkLst>
          <pc:docMk/>
          <pc:sldMk cId="0" sldId="271"/>
        </pc:sldMkLst>
        <pc:spChg chg="mod">
          <ac:chgData name="Guest User" userId="S::urn:spo:tenantanon#7540734b-e567-46c3-9ad3-ec9fb9e50140::" providerId="AD" clId="Web-{2833E3C6-9828-B657-21E1-2268038C1FCB}" dt="2025-09-09T05:34:25.167" v="220" actId="14100"/>
          <ac:spMkLst>
            <pc:docMk/>
            <pc:sldMk cId="0" sldId="271"/>
            <ac:spMk id="13" creationId="{00000000-0000-0000-0000-000000000000}"/>
          </ac:spMkLst>
        </pc:spChg>
        <pc:spChg chg="mod">
          <ac:chgData name="Guest User" userId="S::urn:spo:tenantanon#7540734b-e567-46c3-9ad3-ec9fb9e50140::" providerId="AD" clId="Web-{2833E3C6-9828-B657-21E1-2268038C1FCB}" dt="2025-09-09T05:34:34.073" v="221" actId="14100"/>
          <ac:spMkLst>
            <pc:docMk/>
            <pc:sldMk cId="0" sldId="271"/>
            <ac:spMk id="15" creationId="{00000000-0000-0000-0000-000000000000}"/>
          </ac:spMkLst>
        </pc:spChg>
        <pc:picChg chg="add mod">
          <ac:chgData name="Guest User" userId="S::urn:spo:tenantanon#7540734b-e567-46c3-9ad3-ec9fb9e50140::" providerId="AD" clId="Web-{2833E3C6-9828-B657-21E1-2268038C1FCB}" dt="2025-09-09T05:35:01.417" v="226" actId="14100"/>
          <ac:picMkLst>
            <pc:docMk/>
            <pc:sldMk cId="0" sldId="271"/>
            <ac:picMk id="2" creationId="{99502A19-E77E-8A9D-A208-AF141C4C6C53}"/>
          </ac:picMkLst>
        </pc:picChg>
        <pc:picChg chg="add mod">
          <ac:chgData name="Guest User" userId="S::urn:spo:tenantanon#7540734b-e567-46c3-9ad3-ec9fb9e50140::" providerId="AD" clId="Web-{2833E3C6-9828-B657-21E1-2268038C1FCB}" dt="2025-09-09T05:35:07.636" v="227" actId="14100"/>
          <ac:picMkLst>
            <pc:docMk/>
            <pc:sldMk cId="0" sldId="271"/>
            <ac:picMk id="3" creationId="{31B83C86-044C-AF11-12CE-ACDF78A467A1}"/>
          </ac:picMkLst>
        </pc:picChg>
        <pc:picChg chg="del">
          <ac:chgData name="Guest User" userId="S::urn:spo:tenantanon#7540734b-e567-46c3-9ad3-ec9fb9e50140::" providerId="AD" clId="Web-{2833E3C6-9828-B657-21E1-2268038C1FCB}" dt="2025-09-09T05:33:32.573" v="209"/>
          <ac:picMkLst>
            <pc:docMk/>
            <pc:sldMk cId="0" sldId="271"/>
            <ac:picMk id="5" creationId="{8526385F-1D10-EF52-ED66-8840C9F14CDD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45:26.231" v="263" actId="14100"/>
        <pc:sldMkLst>
          <pc:docMk/>
          <pc:sldMk cId="0" sldId="272"/>
        </pc:sldMkLst>
        <pc:picChg chg="add mod">
          <ac:chgData name="Guest User" userId="S::urn:spo:tenantanon#7540734b-e567-46c3-9ad3-ec9fb9e50140::" providerId="AD" clId="Web-{2833E3C6-9828-B657-21E1-2268038C1FCB}" dt="2025-09-09T05:45:26.231" v="263" actId="14100"/>
          <ac:picMkLst>
            <pc:docMk/>
            <pc:sldMk cId="0" sldId="272"/>
            <ac:picMk id="2" creationId="{9C2C8C50-E20F-F35D-1C4E-6117901CA364}"/>
          </ac:picMkLst>
        </pc:picChg>
        <pc:picChg chg="add mod">
          <ac:chgData name="Guest User" userId="S::urn:spo:tenantanon#7540734b-e567-46c3-9ad3-ec9fb9e50140::" providerId="AD" clId="Web-{2833E3C6-9828-B657-21E1-2268038C1FCB}" dt="2025-09-09T05:45:24.481" v="262" actId="14100"/>
          <ac:picMkLst>
            <pc:docMk/>
            <pc:sldMk cId="0" sldId="272"/>
            <ac:picMk id="3" creationId="{5A1AD03C-FF99-F660-87D5-CAE6F8136415}"/>
          </ac:picMkLst>
        </pc:picChg>
        <pc:picChg chg="del">
          <ac:chgData name="Guest User" userId="S::urn:spo:tenantanon#7540734b-e567-46c3-9ad3-ec9fb9e50140::" providerId="AD" clId="Web-{2833E3C6-9828-B657-21E1-2268038C1FCB}" dt="2025-09-09T05:41:37.652" v="248"/>
          <ac:picMkLst>
            <pc:docMk/>
            <pc:sldMk cId="0" sldId="272"/>
            <ac:picMk id="17" creationId="{38071008-4CCD-4929-6059-ABDC4ED093DA}"/>
          </ac:picMkLst>
        </pc:picChg>
        <pc:picChg chg="del mod">
          <ac:chgData name="Guest User" userId="S::urn:spo:tenantanon#7540734b-e567-46c3-9ad3-ec9fb9e50140::" providerId="AD" clId="Web-{2833E3C6-9828-B657-21E1-2268038C1FCB}" dt="2025-09-09T05:42:29.387" v="256"/>
          <ac:picMkLst>
            <pc:docMk/>
            <pc:sldMk cId="0" sldId="272"/>
            <ac:picMk id="19" creationId="{978CF6E4-96C6-7529-D81E-DE2E37DBC8CD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46:58.887" v="267" actId="14100"/>
        <pc:sldMkLst>
          <pc:docMk/>
          <pc:sldMk cId="0" sldId="273"/>
        </pc:sldMkLst>
        <pc:picChg chg="add mod">
          <ac:chgData name="Guest User" userId="S::urn:spo:tenantanon#7540734b-e567-46c3-9ad3-ec9fb9e50140::" providerId="AD" clId="Web-{2833E3C6-9828-B657-21E1-2268038C1FCB}" dt="2025-09-09T05:46:58.887" v="267" actId="14100"/>
          <ac:picMkLst>
            <pc:docMk/>
            <pc:sldMk cId="0" sldId="273"/>
            <ac:picMk id="2" creationId="{DFC16663-9D7F-8AE9-3456-AF7D3A555945}"/>
          </ac:picMkLst>
        </pc:picChg>
        <pc:picChg chg="del">
          <ac:chgData name="Guest User" userId="S::urn:spo:tenantanon#7540734b-e567-46c3-9ad3-ec9fb9e50140::" providerId="AD" clId="Web-{2833E3C6-9828-B657-21E1-2268038C1FCB}" dt="2025-09-09T05:45:26.934" v="264"/>
          <ac:picMkLst>
            <pc:docMk/>
            <pc:sldMk cId="0" sldId="273"/>
            <ac:picMk id="14" creationId="{7F580AFD-C7DF-8B0F-84C1-E9DB1FBF5ADB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48:50.294" v="269"/>
        <pc:sldMkLst>
          <pc:docMk/>
          <pc:sldMk cId="0" sldId="274"/>
        </pc:sldMkLst>
        <pc:picChg chg="add mod">
          <ac:chgData name="Guest User" userId="S::urn:spo:tenantanon#7540734b-e567-46c3-9ad3-ec9fb9e50140::" providerId="AD" clId="Web-{2833E3C6-9828-B657-21E1-2268038C1FCB}" dt="2025-09-09T05:48:50.294" v="269"/>
          <ac:picMkLst>
            <pc:docMk/>
            <pc:sldMk cId="0" sldId="274"/>
            <ac:picMk id="2" creationId="{20EDF6E0-5BAB-92FD-8E81-EB80C7739129}"/>
          </ac:picMkLst>
        </pc:picChg>
        <pc:picChg chg="del">
          <ac:chgData name="Guest User" userId="S::urn:spo:tenantanon#7540734b-e567-46c3-9ad3-ec9fb9e50140::" providerId="AD" clId="Web-{2833E3C6-9828-B657-21E1-2268038C1FCB}" dt="2025-09-09T05:48:23.606" v="268"/>
          <ac:picMkLst>
            <pc:docMk/>
            <pc:sldMk cId="0" sldId="274"/>
            <ac:picMk id="13" creationId="{857E1C1C-57E0-063B-7AFC-1F672C86F979}"/>
          </ac:picMkLst>
        </pc:picChg>
      </pc:sldChg>
      <pc:sldChg chg="addSp delSp modSp">
        <pc:chgData name="Guest User" userId="S::urn:spo:tenantanon#7540734b-e567-46c3-9ad3-ec9fb9e50140::" providerId="AD" clId="Web-{2833E3C6-9828-B657-21E1-2268038C1FCB}" dt="2025-09-09T05:13:07.589" v="10" actId="14100"/>
        <pc:sldMkLst>
          <pc:docMk/>
          <pc:sldMk cId="2845943182" sldId="288"/>
        </pc:sldMkLst>
        <pc:picChg chg="del">
          <ac:chgData name="Guest User" userId="S::urn:spo:tenantanon#7540734b-e567-46c3-9ad3-ec9fb9e50140::" providerId="AD" clId="Web-{2833E3C6-9828-B657-21E1-2268038C1FCB}" dt="2025-09-09T05:10:36.410" v="0"/>
          <ac:picMkLst>
            <pc:docMk/>
            <pc:sldMk cId="2845943182" sldId="288"/>
            <ac:picMk id="5" creationId="{6AE51FB0-C6C5-5379-2974-0BFE009855B6}"/>
          </ac:picMkLst>
        </pc:picChg>
        <pc:picChg chg="add mod">
          <ac:chgData name="Guest User" userId="S::urn:spo:tenantanon#7540734b-e567-46c3-9ad3-ec9fb9e50140::" providerId="AD" clId="Web-{2833E3C6-9828-B657-21E1-2268038C1FCB}" dt="2025-09-09T05:11:40.192" v="5" actId="14100"/>
          <ac:picMkLst>
            <pc:docMk/>
            <pc:sldMk cId="2845943182" sldId="288"/>
            <ac:picMk id="6" creationId="{72D5F370-F340-491B-50E1-6FD1305AE470}"/>
          </ac:picMkLst>
        </pc:picChg>
        <pc:picChg chg="add mod">
          <ac:chgData name="Guest User" userId="S::urn:spo:tenantanon#7540734b-e567-46c3-9ad3-ec9fb9e50140::" providerId="AD" clId="Web-{2833E3C6-9828-B657-21E1-2268038C1FCB}" dt="2025-09-09T05:13:07.589" v="10" actId="14100"/>
          <ac:picMkLst>
            <pc:docMk/>
            <pc:sldMk cId="2845943182" sldId="288"/>
            <ac:picMk id="7" creationId="{784BD052-A208-0E85-8C34-D678B175D496}"/>
          </ac:picMkLst>
        </pc:picChg>
      </pc:sldChg>
      <pc:sldChg chg="addSp modSp">
        <pc:chgData name="Guest User" userId="S::urn:spo:tenantanon#7540734b-e567-46c3-9ad3-ec9fb9e50140::" providerId="AD" clId="Web-{2833E3C6-9828-B657-21E1-2268038C1FCB}" dt="2025-09-09T05:25:06.801" v="154" actId="14100"/>
        <pc:sldMkLst>
          <pc:docMk/>
          <pc:sldMk cId="1596394101" sldId="289"/>
        </pc:sldMkLst>
        <pc:spChg chg="mod">
          <ac:chgData name="Guest User" userId="S::urn:spo:tenantanon#7540734b-e567-46c3-9ad3-ec9fb9e50140::" providerId="AD" clId="Web-{2833E3C6-9828-B657-21E1-2268038C1FCB}" dt="2025-09-09T05:23:37.707" v="144" actId="20577"/>
          <ac:spMkLst>
            <pc:docMk/>
            <pc:sldMk cId="1596394101" sldId="289"/>
            <ac:spMk id="2" creationId="{8CF75595-574F-F08F-9A49-B4F7F1CED061}"/>
          </ac:spMkLst>
        </pc:spChg>
        <pc:picChg chg="add mod">
          <ac:chgData name="Guest User" userId="S::urn:spo:tenantanon#7540734b-e567-46c3-9ad3-ec9fb9e50140::" providerId="AD" clId="Web-{2833E3C6-9828-B657-21E1-2268038C1FCB}" dt="2025-09-09T05:24:45.629" v="149" actId="14100"/>
          <ac:picMkLst>
            <pc:docMk/>
            <pc:sldMk cId="1596394101" sldId="289"/>
            <ac:picMk id="3" creationId="{359DA83F-2853-6AC9-2FE6-F28F033BAAFF}"/>
          </ac:picMkLst>
        </pc:picChg>
        <pc:picChg chg="add mod">
          <ac:chgData name="Guest User" userId="S::urn:spo:tenantanon#7540734b-e567-46c3-9ad3-ec9fb9e50140::" providerId="AD" clId="Web-{2833E3C6-9828-B657-21E1-2268038C1FCB}" dt="2025-09-09T05:25:06.801" v="154" actId="14100"/>
          <ac:picMkLst>
            <pc:docMk/>
            <pc:sldMk cId="1596394101" sldId="289"/>
            <ac:picMk id="4" creationId="{92B95246-A14C-31EF-0A15-4F502792A81B}"/>
          </ac:picMkLst>
        </pc:picChg>
      </pc:sldChg>
      <pc:sldChg chg="del">
        <pc:chgData name="Guest User" userId="S::urn:spo:tenantanon#7540734b-e567-46c3-9ad3-ec9fb9e50140::" providerId="AD" clId="Web-{2833E3C6-9828-B657-21E1-2268038C1FCB}" dt="2025-09-09T05:33:23.698" v="208"/>
        <pc:sldMkLst>
          <pc:docMk/>
          <pc:sldMk cId="3154513024" sldId="292"/>
        </pc:sldMkLst>
      </pc:sldChg>
      <pc:sldChg chg="delSp del">
        <pc:chgData name="Guest User" userId="S::urn:spo:tenantanon#7540734b-e567-46c3-9ad3-ec9fb9e50140::" providerId="AD" clId="Web-{2833E3C6-9828-B657-21E1-2268038C1FCB}" dt="2025-09-09T05:48:58.919" v="271"/>
        <pc:sldMkLst>
          <pc:docMk/>
          <pc:sldMk cId="3743672967" sldId="294"/>
        </pc:sldMkLst>
        <pc:picChg chg="del">
          <ac:chgData name="Guest User" userId="S::urn:spo:tenantanon#7540734b-e567-46c3-9ad3-ec9fb9e50140::" providerId="AD" clId="Web-{2833E3C6-9828-B657-21E1-2268038C1FCB}" dt="2025-09-09T05:48:58.356" v="270"/>
          <ac:picMkLst>
            <pc:docMk/>
            <pc:sldMk cId="3743672967" sldId="294"/>
            <ac:picMk id="2" creationId="{1E26AC51-4FA4-F1DD-A718-0B5D2DDE898C}"/>
          </ac:picMkLst>
        </pc:picChg>
      </pc:sldChg>
      <pc:sldChg chg="addSp modSp new">
        <pc:chgData name="Guest User" userId="S::urn:spo:tenantanon#7540734b-e567-46c3-9ad3-ec9fb9e50140::" providerId="AD" clId="Web-{2833E3C6-9828-B657-21E1-2268038C1FCB}" dt="2025-09-09T05:21:21.303" v="121" actId="20577"/>
        <pc:sldMkLst>
          <pc:docMk/>
          <pc:sldMk cId="2118054483" sldId="295"/>
        </pc:sldMkLst>
        <pc:spChg chg="add mod">
          <ac:chgData name="Guest User" userId="S::urn:spo:tenantanon#7540734b-e567-46c3-9ad3-ec9fb9e50140::" providerId="AD" clId="Web-{2833E3C6-9828-B657-21E1-2268038C1FCB}" dt="2025-09-09T05:21:21.303" v="121" actId="20577"/>
          <ac:spMkLst>
            <pc:docMk/>
            <pc:sldMk cId="2118054483" sldId="295"/>
            <ac:spMk id="3" creationId="{5D9BF73E-0977-8AD2-3AD8-744C8FA1B81F}"/>
          </ac:spMkLst>
        </pc:spChg>
        <pc:picChg chg="add mod">
          <ac:chgData name="Guest User" userId="S::urn:spo:tenantanon#7540734b-e567-46c3-9ad3-ec9fb9e50140::" providerId="AD" clId="Web-{2833E3C6-9828-B657-21E1-2268038C1FCB}" dt="2025-09-09T05:20:00.153" v="102" actId="14100"/>
          <ac:picMkLst>
            <pc:docMk/>
            <pc:sldMk cId="2118054483" sldId="295"/>
            <ac:picMk id="2" creationId="{48DEB3AC-9899-8D43-705C-8AB51A137C6E}"/>
          </ac:picMkLst>
        </pc:picChg>
      </pc:sldChg>
      <pc:sldChg chg="addSp delSp modSp new">
        <pc:chgData name="Guest User" userId="S::urn:spo:tenantanon#7540734b-e567-46c3-9ad3-ec9fb9e50140::" providerId="AD" clId="Web-{2833E3C6-9828-B657-21E1-2268038C1FCB}" dt="2025-09-09T05:40:01.433" v="247" actId="14100"/>
        <pc:sldMkLst>
          <pc:docMk/>
          <pc:sldMk cId="1248055467" sldId="296"/>
        </pc:sldMkLst>
        <pc:spChg chg="add mod">
          <ac:chgData name="Guest User" userId="S::urn:spo:tenantanon#7540734b-e567-46c3-9ad3-ec9fb9e50140::" providerId="AD" clId="Web-{2833E3C6-9828-B657-21E1-2268038C1FCB}" dt="2025-09-09T05:38:00.683" v="240" actId="20577"/>
          <ac:spMkLst>
            <pc:docMk/>
            <pc:sldMk cId="1248055467" sldId="296"/>
            <ac:spMk id="2" creationId="{800303EE-67E6-EFF4-210E-5D32B2BA6277}"/>
          </ac:spMkLst>
        </pc:spChg>
        <pc:spChg chg="add del mod">
          <ac:chgData name="Guest User" userId="S::urn:spo:tenantanon#7540734b-e567-46c3-9ad3-ec9fb9e50140::" providerId="AD" clId="Web-{2833E3C6-9828-B657-21E1-2268038C1FCB}" dt="2025-09-09T05:38:15.902" v="245"/>
          <ac:spMkLst>
            <pc:docMk/>
            <pc:sldMk cId="1248055467" sldId="296"/>
            <ac:spMk id="3" creationId="{F83C109A-DD84-2591-D518-93258A50255B}"/>
          </ac:spMkLst>
        </pc:spChg>
        <pc:picChg chg="add mod">
          <ac:chgData name="Guest User" userId="S::urn:spo:tenantanon#7540734b-e567-46c3-9ad3-ec9fb9e50140::" providerId="AD" clId="Web-{2833E3C6-9828-B657-21E1-2268038C1FCB}" dt="2025-09-09T05:40:01.433" v="247" actId="14100"/>
          <ac:picMkLst>
            <pc:docMk/>
            <pc:sldMk cId="1248055467" sldId="296"/>
            <ac:picMk id="4" creationId="{B4205ADC-1C19-98F7-0DEE-EC6A8A633C20}"/>
          </ac:picMkLst>
        </pc:picChg>
      </pc:sldChg>
      <pc:sldChg chg="add del replId">
        <pc:chgData name="Guest User" userId="S::urn:spo:tenantanon#7540734b-e567-46c3-9ad3-ec9fb9e50140::" providerId="AD" clId="Web-{2833E3C6-9828-B657-21E1-2268038C1FCB}" dt="2025-09-09T05:20:33.184" v="104"/>
        <pc:sldMkLst>
          <pc:docMk/>
          <pc:sldMk cId="2701902096" sldId="296"/>
        </pc:sldMkLst>
      </pc:sldChg>
    </pc:docChg>
  </pc:docChgLst>
  <pc:docChgLst>
    <pc:chgData name="Guest User" userId="S::urn:spo:tenantanon#7540734b-e567-46c3-9ad3-ec9fb9e50140::" providerId="AD" clId="Web-{FC52652C-9288-F8FB-A183-E18895E6A3B5}"/>
    <pc:docChg chg="modSld">
      <pc:chgData name="Guest User" userId="S::urn:spo:tenantanon#7540734b-e567-46c3-9ad3-ec9fb9e50140::" providerId="AD" clId="Web-{FC52652C-9288-F8FB-A183-E18895E6A3B5}" dt="2025-09-07T07:16:02.456" v="0" actId="1076"/>
      <pc:docMkLst>
        <pc:docMk/>
      </pc:docMkLst>
      <pc:sldChg chg="modSp">
        <pc:chgData name="Guest User" userId="S::urn:spo:tenantanon#7540734b-e567-46c3-9ad3-ec9fb9e50140::" providerId="AD" clId="Web-{FC52652C-9288-F8FB-A183-E18895E6A3B5}" dt="2025-09-07T07:16:02.456" v="0" actId="1076"/>
        <pc:sldMkLst>
          <pc:docMk/>
          <pc:sldMk cId="0" sldId="260"/>
        </pc:sldMkLst>
      </pc:sldChg>
    </pc:docChg>
  </pc:docChgLst>
  <pc:docChgLst>
    <pc:chgData name="Guest User" userId="S::urn:spo:tenantanon#7540734b-e567-46c3-9ad3-ec9fb9e50140::" providerId="AD" clId="Web-{EBAB194F-3E35-53E5-ABEA-EF4D483AA83A}"/>
    <pc:docChg chg="modSld">
      <pc:chgData name="Guest User" userId="S::urn:spo:tenantanon#7540734b-e567-46c3-9ad3-ec9fb9e50140::" providerId="AD" clId="Web-{EBAB194F-3E35-53E5-ABEA-EF4D483AA83A}" dt="2025-09-07T08:47:17.026" v="2" actId="1076"/>
      <pc:docMkLst>
        <pc:docMk/>
      </pc:docMkLst>
      <pc:sldChg chg="modSp">
        <pc:chgData name="Guest User" userId="S::urn:spo:tenantanon#7540734b-e567-46c3-9ad3-ec9fb9e50140::" providerId="AD" clId="Web-{EBAB194F-3E35-53E5-ABEA-EF4D483AA83A}" dt="2025-09-07T08:47:17.026" v="2" actId="1076"/>
        <pc:sldMkLst>
          <pc:docMk/>
          <pc:sldMk cId="0" sldId="258"/>
        </pc:sldMkLst>
        <pc:grpChg chg="mod">
          <ac:chgData name="Guest User" userId="S::urn:spo:tenantanon#7540734b-e567-46c3-9ad3-ec9fb9e50140::" providerId="AD" clId="Web-{EBAB194F-3E35-53E5-ABEA-EF4D483AA83A}" dt="2025-09-07T08:47:17.026" v="2" actId="1076"/>
          <ac:grpSpMkLst>
            <pc:docMk/>
            <pc:sldMk cId="0" sldId="258"/>
            <ac:grpSpMk id="4" creationId="{00000000-0000-0000-0000-000000000000}"/>
          </ac:grpSpMkLst>
        </pc:grpChg>
        <pc:graphicFrameChg chg="mod modGraphic">
          <ac:chgData name="Guest User" userId="S::urn:spo:tenantanon#7540734b-e567-46c3-9ad3-ec9fb9e50140::" providerId="AD" clId="Web-{EBAB194F-3E35-53E5-ABEA-EF4D483AA83A}" dt="2025-09-07T08:46:56.354" v="0"/>
          <ac:graphicFrameMkLst>
            <pc:docMk/>
            <pc:sldMk cId="0" sldId="258"/>
            <ac:graphicFrameMk id="7" creationId="{00000000-0000-0000-0000-000000000000}"/>
          </ac:graphicFrameMkLst>
        </pc:graphicFrameChg>
      </pc:sldChg>
    </pc:docChg>
  </pc:docChgLst>
  <pc:docChgLst>
    <pc:chgData name="Guest User" userId="S::urn:spo:tenantanon#7540734b-e567-46c3-9ad3-ec9fb9e50140::" providerId="AD" clId="Web-{BA27E392-17E7-0000-348E-BEFD8FDB721A}"/>
    <pc:docChg chg="modSld">
      <pc:chgData name="Guest User" userId="S::urn:spo:tenantanon#7540734b-e567-46c3-9ad3-ec9fb9e50140::" providerId="AD" clId="Web-{BA27E392-17E7-0000-348E-BEFD8FDB721A}" dt="2025-09-08T04:47:44.457" v="0" actId="1076"/>
      <pc:docMkLst>
        <pc:docMk/>
      </pc:docMkLst>
      <pc:sldChg chg="modSp">
        <pc:chgData name="Guest User" userId="S::urn:spo:tenantanon#7540734b-e567-46c3-9ad3-ec9fb9e50140::" providerId="AD" clId="Web-{BA27E392-17E7-0000-348E-BEFD8FDB721A}" dt="2025-09-08T04:47:44.457" v="0" actId="1076"/>
        <pc:sldMkLst>
          <pc:docMk/>
          <pc:sldMk cId="0" sldId="258"/>
        </pc:sldMkLst>
        <pc:spChg chg="mod">
          <ac:chgData name="Guest User" userId="S::urn:spo:tenantanon#7540734b-e567-46c3-9ad3-ec9fb9e50140::" providerId="AD" clId="Web-{BA27E392-17E7-0000-348E-BEFD8FDB721A}" dt="2025-09-08T04:47:44.457" v="0" actId="1076"/>
          <ac:spMkLst>
            <pc:docMk/>
            <pc:sldMk cId="0" sldId="258"/>
            <ac:spMk id="5" creationId="{00000000-0000-0000-0000-000000000000}"/>
          </ac:spMkLst>
        </pc:spChg>
      </pc:sldChg>
    </pc:docChg>
  </pc:docChgLst>
  <pc:docChgLst>
    <pc:chgData name="Meghana Kotha" userId="25c0a649cd179ee9" providerId="Windows Live" clId="Web-{D85C854A-4C67-4D92-B0A3-537E7532315D}"/>
    <pc:docChg chg="addSld delSld modSld">
      <pc:chgData name="Meghana Kotha" userId="25c0a649cd179ee9" providerId="Windows Live" clId="Web-{D85C854A-4C67-4D92-B0A3-537E7532315D}" dt="2025-09-07T20:51:24.060" v="1527"/>
      <pc:docMkLst>
        <pc:docMk/>
      </pc:docMkLst>
      <pc:sldChg chg="modSp">
        <pc:chgData name="Meghana Kotha" userId="25c0a649cd179ee9" providerId="Windows Live" clId="Web-{D85C854A-4C67-4D92-B0A3-537E7532315D}" dt="2025-09-07T19:52:21.572" v="821" actId="20577"/>
        <pc:sldMkLst>
          <pc:docMk/>
          <pc:sldMk cId="0" sldId="256"/>
        </pc:sldMkLst>
        <pc:spChg chg="mod">
          <ac:chgData name="Meghana Kotha" userId="25c0a649cd179ee9" providerId="Windows Live" clId="Web-{D85C854A-4C67-4D92-B0A3-537E7532315D}" dt="2025-09-07T19:52:21.572" v="821" actId="20577"/>
          <ac:spMkLst>
            <pc:docMk/>
            <pc:sldMk cId="0" sldId="256"/>
            <ac:spMk id="5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18:43:56.855" v="35" actId="14100"/>
          <ac:spMkLst>
            <pc:docMk/>
            <pc:sldMk cId="0" sldId="256"/>
            <ac:spMk id="8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18:45:50.859" v="84" actId="20577"/>
          <ac:spMkLst>
            <pc:docMk/>
            <pc:sldMk cId="0" sldId="256"/>
            <ac:spMk id="11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18:48:00.707" v="113" actId="20577"/>
          <ac:spMkLst>
            <pc:docMk/>
            <pc:sldMk cId="0" sldId="256"/>
            <ac:spMk id="14" creationId="{00000000-0000-0000-0000-000000000000}"/>
          </ac:spMkLst>
        </pc:spChg>
        <pc:grpChg chg="mod">
          <ac:chgData name="Meghana Kotha" userId="25c0a649cd179ee9" providerId="Windows Live" clId="Web-{D85C854A-4C67-4D92-B0A3-537E7532315D}" dt="2025-09-07T18:42:27.848" v="31" actId="14100"/>
          <ac:grpSpMkLst>
            <pc:docMk/>
            <pc:sldMk cId="0" sldId="256"/>
            <ac:grpSpMk id="4" creationId="{00000000-0000-0000-0000-000000000000}"/>
          </ac:grpSpMkLst>
        </pc:grpChg>
        <pc:grpChg chg="mod">
          <ac:chgData name="Meghana Kotha" userId="25c0a649cd179ee9" providerId="Windows Live" clId="Web-{D85C854A-4C67-4D92-B0A3-537E7532315D}" dt="2025-09-07T18:44:02.933" v="37" actId="14100"/>
          <ac:grpSpMkLst>
            <pc:docMk/>
            <pc:sldMk cId="0" sldId="256"/>
            <ac:grpSpMk id="7" creationId="{00000000-0000-0000-0000-000000000000}"/>
          </ac:grpSpMkLst>
        </pc:grpChg>
        <pc:grpChg chg="mod">
          <ac:chgData name="Meghana Kotha" userId="25c0a649cd179ee9" providerId="Windows Live" clId="Web-{D85C854A-4C67-4D92-B0A3-537E7532315D}" dt="2025-09-07T18:46:42.235" v="89" actId="14100"/>
          <ac:grpSpMkLst>
            <pc:docMk/>
            <pc:sldMk cId="0" sldId="256"/>
            <ac:grpSpMk id="10" creationId="{00000000-0000-0000-0000-000000000000}"/>
          </ac:grpSpMkLst>
        </pc:grpChg>
      </pc:sldChg>
      <pc:sldChg chg="modSp del">
        <pc:chgData name="Meghana Kotha" userId="25c0a649cd179ee9" providerId="Windows Live" clId="Web-{D85C854A-4C67-4D92-B0A3-537E7532315D}" dt="2025-09-07T18:48:32.770" v="116"/>
        <pc:sldMkLst>
          <pc:docMk/>
          <pc:sldMk cId="0" sldId="257"/>
        </pc:sldMkLst>
      </pc:sldChg>
      <pc:sldChg chg="modSp mod setBg">
        <pc:chgData name="Meghana Kotha" userId="25c0a649cd179ee9" providerId="Windows Live" clId="Web-{D85C854A-4C67-4D92-B0A3-537E7532315D}" dt="2025-09-07T20:51:24.060" v="1527"/>
        <pc:sldMkLst>
          <pc:docMk/>
          <pc:sldMk cId="0" sldId="258"/>
        </pc:sldMkLst>
        <pc:spChg chg="mod">
          <ac:chgData name="Meghana Kotha" userId="25c0a649cd179ee9" providerId="Windows Live" clId="Web-{D85C854A-4C67-4D92-B0A3-537E7532315D}" dt="2025-09-07T18:56:07.850" v="172"/>
          <ac:spMkLst>
            <pc:docMk/>
            <pc:sldMk cId="0" sldId="258"/>
            <ac:spMk id="5" creationId="{00000000-0000-0000-0000-000000000000}"/>
          </ac:spMkLst>
        </pc:spChg>
        <pc:graphicFrameChg chg="mod modGraphic">
          <ac:chgData name="Meghana Kotha" userId="25c0a649cd179ee9" providerId="Windows Live" clId="Web-{D85C854A-4C67-4D92-B0A3-537E7532315D}" dt="2025-09-07T20:07:23.605" v="1000"/>
          <ac:graphicFrameMkLst>
            <pc:docMk/>
            <pc:sldMk cId="0" sldId="258"/>
            <ac:graphicFrameMk id="7" creationId="{00000000-0000-0000-0000-000000000000}"/>
          </ac:graphicFrameMkLst>
        </pc:graphicFrameChg>
        <pc:graphicFrameChg chg="mod modGraphic">
          <ac:chgData name="Meghana Kotha" userId="25c0a649cd179ee9" providerId="Windows Live" clId="Web-{D85C854A-4C67-4D92-B0A3-537E7532315D}" dt="2025-09-07T20:51:24.060" v="1527"/>
          <ac:graphicFrameMkLst>
            <pc:docMk/>
            <pc:sldMk cId="0" sldId="258"/>
            <ac:graphicFrameMk id="8" creationId="{00000000-0000-0000-0000-000000000000}"/>
          </ac:graphicFrameMkLst>
        </pc:graphicFrameChg>
      </pc:sldChg>
      <pc:sldChg chg="addSp delSp modSp del">
        <pc:chgData name="Meghana Kotha" userId="25c0a649cd179ee9" providerId="Windows Live" clId="Web-{D85C854A-4C67-4D92-B0A3-537E7532315D}" dt="2025-09-07T19:49:35.097" v="803"/>
        <pc:sldMkLst>
          <pc:docMk/>
          <pc:sldMk cId="0" sldId="259"/>
        </pc:sldMkLst>
      </pc:sldChg>
      <pc:sldChg chg="delSp del">
        <pc:chgData name="Meghana Kotha" userId="25c0a649cd179ee9" providerId="Windows Live" clId="Web-{D85C854A-4C67-4D92-B0A3-537E7532315D}" dt="2025-09-07T19:14:42.345" v="325"/>
        <pc:sldMkLst>
          <pc:docMk/>
          <pc:sldMk cId="0" sldId="260"/>
        </pc:sldMkLst>
      </pc:sldChg>
      <pc:sldChg chg="delSp modSp del">
        <pc:chgData name="Meghana Kotha" userId="25c0a649cd179ee9" providerId="Windows Live" clId="Web-{D85C854A-4C67-4D92-B0A3-537E7532315D}" dt="2025-09-07T19:16:26.380" v="327"/>
        <pc:sldMkLst>
          <pc:docMk/>
          <pc:sldMk cId="0" sldId="261"/>
        </pc:sldMkLst>
      </pc:sldChg>
      <pc:sldChg chg="addSp delSp modSp">
        <pc:chgData name="Meghana Kotha" userId="25c0a649cd179ee9" providerId="Windows Live" clId="Web-{D85C854A-4C67-4D92-B0A3-537E7532315D}" dt="2025-09-07T19:25:43.011" v="498" actId="14100"/>
        <pc:sldMkLst>
          <pc:docMk/>
          <pc:sldMk cId="0" sldId="262"/>
        </pc:sldMkLst>
        <pc:spChg chg="mod">
          <ac:chgData name="Meghana Kotha" userId="25c0a649cd179ee9" providerId="Windows Live" clId="Web-{D85C854A-4C67-4D92-B0A3-537E7532315D}" dt="2025-09-07T19:23:12.162" v="471"/>
          <ac:spMkLst>
            <pc:docMk/>
            <pc:sldMk cId="0" sldId="262"/>
            <ac:spMk id="5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19:18:15.727" v="362" actId="20577"/>
          <ac:spMkLst>
            <pc:docMk/>
            <pc:sldMk cId="0" sldId="262"/>
            <ac:spMk id="7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19:22:23.004" v="469" actId="20577"/>
          <ac:spMkLst>
            <pc:docMk/>
            <pc:sldMk cId="0" sldId="262"/>
            <ac:spMk id="8" creationId="{00000000-0000-0000-0000-000000000000}"/>
          </ac:spMkLst>
        </pc:spChg>
        <pc:grpChg chg="mod">
          <ac:chgData name="Meghana Kotha" userId="25c0a649cd179ee9" providerId="Windows Live" clId="Web-{D85C854A-4C67-4D92-B0A3-537E7532315D}" dt="2025-09-07T19:23:17.146" v="472" actId="14100"/>
          <ac:grpSpMkLst>
            <pc:docMk/>
            <pc:sldMk cId="0" sldId="262"/>
            <ac:grpSpMk id="4" creationId="{00000000-0000-0000-0000-000000000000}"/>
          </ac:grpSpMkLst>
        </pc:grpChg>
      </pc:sldChg>
      <pc:sldChg chg="addSp delSp modSp del mod setBg">
        <pc:chgData name="Meghana Kotha" userId="25c0a649cd179ee9" providerId="Windows Live" clId="Web-{D85C854A-4C67-4D92-B0A3-537E7532315D}" dt="2025-09-07T19:53:12.714" v="822"/>
        <pc:sldMkLst>
          <pc:docMk/>
          <pc:sldMk cId="0" sldId="263"/>
        </pc:sldMkLst>
      </pc:sldChg>
      <pc:sldChg chg="del">
        <pc:chgData name="Meghana Kotha" userId="25c0a649cd179ee9" providerId="Windows Live" clId="Web-{D85C854A-4C67-4D92-B0A3-537E7532315D}" dt="2025-09-07T19:35:37.930" v="656"/>
        <pc:sldMkLst>
          <pc:docMk/>
          <pc:sldMk cId="0" sldId="265"/>
        </pc:sldMkLst>
      </pc:sldChg>
      <pc:sldChg chg="del">
        <pc:chgData name="Meghana Kotha" userId="25c0a649cd179ee9" providerId="Windows Live" clId="Web-{D85C854A-4C67-4D92-B0A3-537E7532315D}" dt="2025-09-07T19:35:52.414" v="657"/>
        <pc:sldMkLst>
          <pc:docMk/>
          <pc:sldMk cId="0" sldId="266"/>
        </pc:sldMkLst>
      </pc:sldChg>
      <pc:sldChg chg="del">
        <pc:chgData name="Meghana Kotha" userId="25c0a649cd179ee9" providerId="Windows Live" clId="Web-{D85C854A-4C67-4D92-B0A3-537E7532315D}" dt="2025-09-07T19:35:56.961" v="658"/>
        <pc:sldMkLst>
          <pc:docMk/>
          <pc:sldMk cId="0" sldId="267"/>
        </pc:sldMkLst>
      </pc:sldChg>
      <pc:sldChg chg="del">
        <pc:chgData name="Meghana Kotha" userId="25c0a649cd179ee9" providerId="Windows Live" clId="Web-{D85C854A-4C67-4D92-B0A3-537E7532315D}" dt="2025-09-07T19:36:01.915" v="659"/>
        <pc:sldMkLst>
          <pc:docMk/>
          <pc:sldMk cId="0" sldId="268"/>
        </pc:sldMkLst>
      </pc:sldChg>
      <pc:sldChg chg="del">
        <pc:chgData name="Meghana Kotha" userId="25c0a649cd179ee9" providerId="Windows Live" clId="Web-{D85C854A-4C67-4D92-B0A3-537E7532315D}" dt="2025-09-07T19:36:08.118" v="660"/>
        <pc:sldMkLst>
          <pc:docMk/>
          <pc:sldMk cId="0" sldId="269"/>
        </pc:sldMkLst>
      </pc:sldChg>
      <pc:sldChg chg="addSp delSp modSp">
        <pc:chgData name="Meghana Kotha" userId="25c0a649cd179ee9" providerId="Windows Live" clId="Web-{D85C854A-4C67-4D92-B0A3-537E7532315D}" dt="2025-09-07T20:03:03.800" v="913" actId="20577"/>
        <pc:sldMkLst>
          <pc:docMk/>
          <pc:sldMk cId="0" sldId="270"/>
        </pc:sldMkLst>
        <pc:spChg chg="add mod">
          <ac:chgData name="Meghana Kotha" userId="25c0a649cd179ee9" providerId="Windows Live" clId="Web-{D85C854A-4C67-4D92-B0A3-537E7532315D}" dt="2025-09-07T20:02:07.266" v="905" actId="14100"/>
          <ac:spMkLst>
            <pc:docMk/>
            <pc:sldMk cId="0" sldId="270"/>
            <ac:spMk id="5" creationId="{D1145070-832D-6319-8052-B265B6DD6DC6}"/>
          </ac:spMkLst>
        </pc:spChg>
      </pc:sldChg>
      <pc:sldChg chg="addSp delSp modSp mod setBg">
        <pc:chgData name="Meghana Kotha" userId="25c0a649cd179ee9" providerId="Windows Live" clId="Web-{D85C854A-4C67-4D92-B0A3-537E7532315D}" dt="2025-09-07T20:38:29.905" v="1361" actId="20577"/>
        <pc:sldMkLst>
          <pc:docMk/>
          <pc:sldMk cId="0" sldId="271"/>
        </pc:sldMkLst>
        <pc:spChg chg="mod">
          <ac:chgData name="Meghana Kotha" userId="25c0a649cd179ee9" providerId="Windows Live" clId="Web-{D85C854A-4C67-4D92-B0A3-537E7532315D}" dt="2025-09-07T20:30:12.232" v="1313" actId="14100"/>
          <ac:spMkLst>
            <pc:docMk/>
            <pc:sldMk cId="0" sldId="271"/>
            <ac:spMk id="10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20:38:29.905" v="1361" actId="20577"/>
          <ac:spMkLst>
            <pc:docMk/>
            <pc:sldMk cId="0" sldId="271"/>
            <ac:spMk id="13" creationId="{00000000-0000-0000-0000-000000000000}"/>
          </ac:spMkLst>
        </pc:spChg>
        <pc:spChg chg="mod ord">
          <ac:chgData name="Meghana Kotha" userId="25c0a649cd179ee9" providerId="Windows Live" clId="Web-{D85C854A-4C67-4D92-B0A3-537E7532315D}" dt="2025-09-07T20:38:25.014" v="1360" actId="20577"/>
          <ac:spMkLst>
            <pc:docMk/>
            <pc:sldMk cId="0" sldId="271"/>
            <ac:spMk id="15" creationId="{00000000-0000-0000-0000-000000000000}"/>
          </ac:spMkLst>
        </pc:spChg>
        <pc:grpChg chg="mod">
          <ac:chgData name="Meghana Kotha" userId="25c0a649cd179ee9" providerId="Windows Live" clId="Web-{D85C854A-4C67-4D92-B0A3-537E7532315D}" dt="2025-09-07T20:30:14.544" v="1314" actId="14100"/>
          <ac:grpSpMkLst>
            <pc:docMk/>
            <pc:sldMk cId="0" sldId="271"/>
            <ac:grpSpMk id="9" creationId="{00000000-0000-0000-0000-000000000000}"/>
          </ac:grpSpMkLst>
        </pc:grpChg>
        <pc:grpChg chg="mod">
          <ac:chgData name="Meghana Kotha" userId="25c0a649cd179ee9" providerId="Windows Live" clId="Web-{D85C854A-4C67-4D92-B0A3-537E7532315D}" dt="2025-09-07T20:13:03.148" v="1040"/>
          <ac:grpSpMkLst>
            <pc:docMk/>
            <pc:sldMk cId="0" sldId="271"/>
            <ac:grpSpMk id="12" creationId="{00000000-0000-0000-0000-000000000000}"/>
          </ac:grpSpMkLst>
        </pc:grpChg>
      </pc:sldChg>
      <pc:sldChg chg="addSp delSp modSp mod setBg setClrOvrMap">
        <pc:chgData name="Meghana Kotha" userId="25c0a649cd179ee9" providerId="Windows Live" clId="Web-{D85C854A-4C67-4D92-B0A3-537E7532315D}" dt="2025-09-07T20:29:55.903" v="1311"/>
        <pc:sldMkLst>
          <pc:docMk/>
          <pc:sldMk cId="0" sldId="272"/>
        </pc:sldMkLst>
        <pc:spChg chg="mod">
          <ac:chgData name="Meghana Kotha" userId="25c0a649cd179ee9" providerId="Windows Live" clId="Web-{D85C854A-4C67-4D92-B0A3-537E7532315D}" dt="2025-09-07T20:27:36.897" v="1221" actId="20577"/>
          <ac:spMkLst>
            <pc:docMk/>
            <pc:sldMk cId="0" sldId="272"/>
            <ac:spMk id="12" creationId="{00000000-0000-0000-0000-000000000000}"/>
          </ac:spMkLst>
        </pc:spChg>
        <pc:spChg chg="mod">
          <ac:chgData name="Meghana Kotha" userId="25c0a649cd179ee9" providerId="Windows Live" clId="Web-{D85C854A-4C67-4D92-B0A3-537E7532315D}" dt="2025-09-07T20:21:49.041" v="1177" actId="20577"/>
          <ac:spMkLst>
            <pc:docMk/>
            <pc:sldMk cId="0" sldId="272"/>
            <ac:spMk id="15" creationId="{00000000-0000-0000-0000-000000000000}"/>
          </ac:spMkLst>
        </pc:spChg>
        <pc:grpChg chg="add del mod">
          <ac:chgData name="Meghana Kotha" userId="25c0a649cd179ee9" providerId="Windows Live" clId="Web-{D85C854A-4C67-4D92-B0A3-537E7532315D}" dt="2025-09-07T20:22:20.245" v="1187"/>
          <ac:grpSpMkLst>
            <pc:docMk/>
            <pc:sldMk cId="0" sldId="272"/>
            <ac:grpSpMk id="11" creationId="{00000000-0000-0000-0000-000000000000}"/>
          </ac:grpSpMkLst>
        </pc:grpChg>
        <pc:grpChg chg="add del mod">
          <ac:chgData name="Meghana Kotha" userId="25c0a649cd179ee9" providerId="Windows Live" clId="Web-{D85C854A-4C67-4D92-B0A3-537E7532315D}" dt="2025-09-07T20:22:20.245" v="1188"/>
          <ac:grpSpMkLst>
            <pc:docMk/>
            <pc:sldMk cId="0" sldId="272"/>
            <ac:grpSpMk id="14" creationId="{00000000-0000-0000-0000-000000000000}"/>
          </ac:grpSpMkLst>
        </pc:grpChg>
      </pc:sldChg>
      <pc:sldChg chg="addSp delSp modSp">
        <pc:chgData name="Meghana Kotha" userId="25c0a649cd179ee9" providerId="Windows Live" clId="Web-{D85C854A-4C67-4D92-B0A3-537E7532315D}" dt="2025-09-07T20:38:04.810" v="1357"/>
        <pc:sldMkLst>
          <pc:docMk/>
          <pc:sldMk cId="0" sldId="273"/>
        </pc:sldMkLst>
        <pc:spChg chg="mod">
          <ac:chgData name="Meghana Kotha" userId="25c0a649cd179ee9" providerId="Windows Live" clId="Web-{D85C854A-4C67-4D92-B0A3-537E7532315D}" dt="2025-09-07T20:25:14.408" v="1207" actId="20577"/>
          <ac:spMkLst>
            <pc:docMk/>
            <pc:sldMk cId="0" sldId="273"/>
            <ac:spMk id="12" creationId="{00000000-0000-0000-0000-000000000000}"/>
          </ac:spMkLst>
        </pc:spChg>
      </pc:sldChg>
      <pc:sldChg chg="addSp delSp modSp">
        <pc:chgData name="Meghana Kotha" userId="25c0a649cd179ee9" providerId="Windows Live" clId="Web-{D85C854A-4C67-4D92-B0A3-537E7532315D}" dt="2025-09-07T20:39:29.954" v="1367" actId="14100"/>
        <pc:sldMkLst>
          <pc:docMk/>
          <pc:sldMk cId="0" sldId="274"/>
        </pc:sldMkLst>
        <pc:spChg chg="mod">
          <ac:chgData name="Meghana Kotha" userId="25c0a649cd179ee9" providerId="Windows Live" clId="Web-{D85C854A-4C67-4D92-B0A3-537E7532315D}" dt="2025-09-07T20:37:50.294" v="1356" actId="20577"/>
          <ac:spMkLst>
            <pc:docMk/>
            <pc:sldMk cId="0" sldId="274"/>
            <ac:spMk id="9" creationId="{00000000-0000-0000-0000-000000000000}"/>
          </ac:spMkLst>
        </pc:spChg>
        <pc:grpChg chg="mod">
          <ac:chgData name="Meghana Kotha" userId="25c0a649cd179ee9" providerId="Windows Live" clId="Web-{D85C854A-4C67-4D92-B0A3-537E7532315D}" dt="2025-09-07T20:37:08.183" v="1353" actId="1076"/>
          <ac:grpSpMkLst>
            <pc:docMk/>
            <pc:sldMk cId="0" sldId="274"/>
            <ac:grpSpMk id="8" creationId="{00000000-0000-0000-0000-000000000000}"/>
          </ac:grpSpMkLst>
        </pc:grpChg>
      </pc:sldChg>
      <pc:sldChg chg="del">
        <pc:chgData name="Meghana Kotha" userId="25c0a649cd179ee9" providerId="Windows Live" clId="Web-{D85C854A-4C67-4D92-B0A3-537E7532315D}" dt="2025-09-07T20:40:44.722" v="1428"/>
        <pc:sldMkLst>
          <pc:docMk/>
          <pc:sldMk cId="0" sldId="275"/>
        </pc:sldMkLst>
      </pc:sldChg>
      <pc:sldChg chg="del">
        <pc:chgData name="Meghana Kotha" userId="25c0a649cd179ee9" providerId="Windows Live" clId="Web-{D85C854A-4C67-4D92-B0A3-537E7532315D}" dt="2025-09-07T20:40:51.285" v="1429"/>
        <pc:sldMkLst>
          <pc:docMk/>
          <pc:sldMk cId="0" sldId="276"/>
        </pc:sldMkLst>
      </pc:sldChg>
      <pc:sldChg chg="del">
        <pc:chgData name="Meghana Kotha" userId="25c0a649cd179ee9" providerId="Windows Live" clId="Web-{D85C854A-4C67-4D92-B0A3-537E7532315D}" dt="2025-09-07T20:40:55.113" v="1430"/>
        <pc:sldMkLst>
          <pc:docMk/>
          <pc:sldMk cId="0" sldId="277"/>
        </pc:sldMkLst>
      </pc:sldChg>
      <pc:sldChg chg="del">
        <pc:chgData name="Meghana Kotha" userId="25c0a649cd179ee9" providerId="Windows Live" clId="Web-{D85C854A-4C67-4D92-B0A3-537E7532315D}" dt="2025-09-07T20:41:00.504" v="1431"/>
        <pc:sldMkLst>
          <pc:docMk/>
          <pc:sldMk cId="0" sldId="278"/>
        </pc:sldMkLst>
      </pc:sldChg>
      <pc:sldChg chg="del">
        <pc:chgData name="Meghana Kotha" userId="25c0a649cd179ee9" providerId="Windows Live" clId="Web-{D85C854A-4C67-4D92-B0A3-537E7532315D}" dt="2025-09-07T20:41:09.770" v="1432"/>
        <pc:sldMkLst>
          <pc:docMk/>
          <pc:sldMk cId="0" sldId="279"/>
        </pc:sldMkLst>
      </pc:sldChg>
      <pc:sldChg chg="del">
        <pc:chgData name="Meghana Kotha" userId="25c0a649cd179ee9" providerId="Windows Live" clId="Web-{D85C854A-4C67-4D92-B0A3-537E7532315D}" dt="2025-09-07T20:41:12.942" v="1433"/>
        <pc:sldMkLst>
          <pc:docMk/>
          <pc:sldMk cId="0" sldId="280"/>
        </pc:sldMkLst>
      </pc:sldChg>
      <pc:sldChg chg="del">
        <pc:chgData name="Meghana Kotha" userId="25c0a649cd179ee9" providerId="Windows Live" clId="Web-{D85C854A-4C67-4D92-B0A3-537E7532315D}" dt="2025-09-07T20:41:16.348" v="1434"/>
        <pc:sldMkLst>
          <pc:docMk/>
          <pc:sldMk cId="0" sldId="281"/>
        </pc:sldMkLst>
      </pc:sldChg>
      <pc:sldChg chg="del">
        <pc:chgData name="Meghana Kotha" userId="25c0a649cd179ee9" providerId="Windows Live" clId="Web-{D85C854A-4C67-4D92-B0A3-537E7532315D}" dt="2025-09-07T20:41:20.145" v="1435"/>
        <pc:sldMkLst>
          <pc:docMk/>
          <pc:sldMk cId="0" sldId="282"/>
        </pc:sldMkLst>
      </pc:sldChg>
      <pc:sldChg chg="del">
        <pc:chgData name="Meghana Kotha" userId="25c0a649cd179ee9" providerId="Windows Live" clId="Web-{D85C854A-4C67-4D92-B0A3-537E7532315D}" dt="2025-09-07T20:41:23.161" v="1436"/>
        <pc:sldMkLst>
          <pc:docMk/>
          <pc:sldMk cId="0" sldId="283"/>
        </pc:sldMkLst>
      </pc:sldChg>
      <pc:sldChg chg="new del">
        <pc:chgData name="Meghana Kotha" userId="25c0a649cd179ee9" providerId="Windows Live" clId="Web-{D85C854A-4C67-4D92-B0A3-537E7532315D}" dt="2025-09-07T18:56:49.304" v="173"/>
        <pc:sldMkLst>
          <pc:docMk/>
          <pc:sldMk cId="1303950184" sldId="285"/>
        </pc:sldMkLst>
      </pc:sldChg>
      <pc:sldChg chg="addSp modSp new">
        <pc:chgData name="Meghana Kotha" userId="25c0a649cd179ee9" providerId="Windows Live" clId="Web-{D85C854A-4C67-4D92-B0A3-537E7532315D}" dt="2025-09-07T18:53:47.017" v="166" actId="20577"/>
        <pc:sldMkLst>
          <pc:docMk/>
          <pc:sldMk cId="3819107208" sldId="286"/>
        </pc:sldMkLst>
        <pc:spChg chg="add mod">
          <ac:chgData name="Meghana Kotha" userId="25c0a649cd179ee9" providerId="Windows Live" clId="Web-{D85C854A-4C67-4D92-B0A3-537E7532315D}" dt="2025-09-07T18:53:47.017" v="166" actId="20577"/>
          <ac:spMkLst>
            <pc:docMk/>
            <pc:sldMk cId="3819107208" sldId="286"/>
            <ac:spMk id="3" creationId="{F136A030-E5D8-63BF-E12D-5E6682843AB9}"/>
          </ac:spMkLst>
        </pc:spChg>
      </pc:sldChg>
      <pc:sldChg chg="delSp add del replId">
        <pc:chgData name="Meghana Kotha" userId="25c0a649cd179ee9" providerId="Windows Live" clId="Web-{D85C854A-4C67-4D92-B0A3-537E7532315D}" dt="2025-09-07T18:59:38.857" v="176"/>
        <pc:sldMkLst>
          <pc:docMk/>
          <pc:sldMk cId="995460616" sldId="287"/>
        </pc:sldMkLst>
      </pc:sldChg>
      <pc:sldChg chg="addSp delSp modSp new del">
        <pc:chgData name="Meghana Kotha" userId="25c0a649cd179ee9" providerId="Windows Live" clId="Web-{D85C854A-4C67-4D92-B0A3-537E7532315D}" dt="2025-09-07T19:08:50.036" v="220"/>
        <pc:sldMkLst>
          <pc:docMk/>
          <pc:sldMk cId="1929331380" sldId="287"/>
        </pc:sldMkLst>
      </pc:sldChg>
      <pc:sldChg chg="addSp modSp add replId">
        <pc:chgData name="Meghana Kotha" userId="25c0a649cd179ee9" providerId="Windows Live" clId="Web-{D85C854A-4C67-4D92-B0A3-537E7532315D}" dt="2025-09-07T19:08:25.019" v="219" actId="14100"/>
        <pc:sldMkLst>
          <pc:docMk/>
          <pc:sldMk cId="2845943182" sldId="288"/>
        </pc:sldMkLst>
        <pc:spChg chg="mod">
          <ac:chgData name="Meghana Kotha" userId="25c0a649cd179ee9" providerId="Windows Live" clId="Web-{D85C854A-4C67-4D92-B0A3-537E7532315D}" dt="2025-09-07T19:07:52.800" v="217"/>
          <ac:spMkLst>
            <pc:docMk/>
            <pc:sldMk cId="2845943182" sldId="288"/>
            <ac:spMk id="10" creationId="{397DFE6F-3279-5250-00E4-78FFE4C52BC1}"/>
          </ac:spMkLst>
        </pc:spChg>
        <pc:grpChg chg="mod ord">
          <ac:chgData name="Meghana Kotha" userId="25c0a649cd179ee9" providerId="Windows Live" clId="Web-{D85C854A-4C67-4D92-B0A3-537E7532315D}" dt="2025-09-07T19:07:52.800" v="217"/>
          <ac:grpSpMkLst>
            <pc:docMk/>
            <pc:sldMk cId="2845943182" sldId="288"/>
            <ac:grpSpMk id="2" creationId="{BA7DCF59-15EB-4650-E791-F172FD717E7E}"/>
          </ac:grpSpMkLst>
        </pc:grpChg>
        <pc:cxnChg chg="add">
          <ac:chgData name="Meghana Kotha" userId="25c0a649cd179ee9" providerId="Windows Live" clId="Web-{D85C854A-4C67-4D92-B0A3-537E7532315D}" dt="2025-09-07T19:07:52.800" v="217"/>
          <ac:cxnSpMkLst>
            <pc:docMk/>
            <pc:sldMk cId="2845943182" sldId="288"/>
            <ac:cxnSpMk id="15" creationId="{192712F8-36FA-35DF-0CE8-4098D93322A3}"/>
          </ac:cxnSpMkLst>
        </pc:cxnChg>
      </pc:sldChg>
      <pc:sldChg chg="add del replId">
        <pc:chgData name="Meghana Kotha" userId="25c0a649cd179ee9" providerId="Windows Live" clId="Web-{D85C854A-4C67-4D92-B0A3-537E7532315D}" dt="2025-09-07T18:56:56.023" v="174"/>
        <pc:sldMkLst>
          <pc:docMk/>
          <pc:sldMk cId="3933095794" sldId="288"/>
        </pc:sldMkLst>
      </pc:sldChg>
      <pc:sldChg chg="addSp modSp new">
        <pc:chgData name="Meghana Kotha" userId="25c0a649cd179ee9" providerId="Windows Live" clId="Web-{D85C854A-4C67-4D92-B0A3-537E7532315D}" dt="2025-09-07T19:43:00.978" v="698" actId="20577"/>
        <pc:sldMkLst>
          <pc:docMk/>
          <pc:sldMk cId="1596394101" sldId="289"/>
        </pc:sldMkLst>
        <pc:spChg chg="add mod">
          <ac:chgData name="Meghana Kotha" userId="25c0a649cd179ee9" providerId="Windows Live" clId="Web-{D85C854A-4C67-4D92-B0A3-537E7532315D}" dt="2025-09-07T19:43:00.978" v="698" actId="20577"/>
          <ac:spMkLst>
            <pc:docMk/>
            <pc:sldMk cId="1596394101" sldId="289"/>
            <ac:spMk id="2" creationId="{8CF75595-574F-F08F-9A49-B4F7F1CED061}"/>
          </ac:spMkLst>
        </pc:spChg>
      </pc:sldChg>
      <pc:sldChg chg="new del">
        <pc:chgData name="Meghana Kotha" userId="25c0a649cd179ee9" providerId="Windows Live" clId="Web-{D85C854A-4C67-4D92-B0A3-537E7532315D}" dt="2025-09-07T19:50:35.459" v="806"/>
        <pc:sldMkLst>
          <pc:docMk/>
          <pc:sldMk cId="2014899032" sldId="290"/>
        </pc:sldMkLst>
      </pc:sldChg>
      <pc:sldChg chg="add replId">
        <pc:chgData name="Meghana Kotha" userId="25c0a649cd179ee9" providerId="Windows Live" clId="Web-{D85C854A-4C67-4D92-B0A3-537E7532315D}" dt="2025-09-07T19:50:21.083" v="805"/>
        <pc:sldMkLst>
          <pc:docMk/>
          <pc:sldMk cId="3831823448" sldId="291"/>
        </pc:sldMkLst>
      </pc:sldChg>
      <pc:sldChg chg="addSp modSp new">
        <pc:chgData name="Meghana Kotha" userId="25c0a649cd179ee9" providerId="Windows Live" clId="Web-{D85C854A-4C67-4D92-B0A3-537E7532315D}" dt="2025-09-07T20:06:35.635" v="978" actId="20577"/>
        <pc:sldMkLst>
          <pc:docMk/>
          <pc:sldMk cId="3154513024" sldId="292"/>
        </pc:sldMkLst>
      </pc:sldChg>
      <pc:sldChg chg="new del">
        <pc:chgData name="Meghana Kotha" userId="25c0a649cd179ee9" providerId="Windows Live" clId="Web-{D85C854A-4C67-4D92-B0A3-537E7532315D}" dt="2025-09-07T20:45:39.811" v="1469"/>
        <pc:sldMkLst>
          <pc:docMk/>
          <pc:sldMk cId="2759314681" sldId="293"/>
        </pc:sldMkLst>
      </pc:sldChg>
      <pc:sldChg chg="addSp delSp modSp add replId">
        <pc:chgData name="Meghana Kotha" userId="25c0a649cd179ee9" providerId="Windows Live" clId="Web-{D85C854A-4C67-4D92-B0A3-537E7532315D}" dt="2025-09-07T20:45:09.482" v="1468" actId="14100"/>
        <pc:sldMkLst>
          <pc:docMk/>
          <pc:sldMk cId="3743672967" sldId="294"/>
        </pc:sldMkLst>
      </pc:sldChg>
    </pc:docChg>
  </pc:docChgLst>
  <pc:docChgLst>
    <pc:chgData name="Guest User" userId="S::urn:spo:tenantanon#7540734b-e567-46c3-9ad3-ec9fb9e50140::" providerId="AD" clId="Web-{8898B7B4-75D4-76EE-A947-6A60A46CCD28}"/>
    <pc:docChg chg="modSld">
      <pc:chgData name="Guest User" userId="S::urn:spo:tenantanon#7540734b-e567-46c3-9ad3-ec9fb9e50140::" providerId="AD" clId="Web-{8898B7B4-75D4-76EE-A947-6A60A46CCD28}" dt="2025-09-09T06:31:57.614" v="2" actId="20577"/>
      <pc:docMkLst>
        <pc:docMk/>
      </pc:docMkLst>
      <pc:sldChg chg="modSp">
        <pc:chgData name="Guest User" userId="S::urn:spo:tenantanon#7540734b-e567-46c3-9ad3-ec9fb9e50140::" providerId="AD" clId="Web-{8898B7B4-75D4-76EE-A947-6A60A46CCD28}" dt="2025-09-09T06:31:57.614" v="2" actId="20577"/>
        <pc:sldMkLst>
          <pc:docMk/>
          <pc:sldMk cId="3831823448" sldId="291"/>
        </pc:sldMkLst>
        <pc:spChg chg="mod">
          <ac:chgData name="Guest User" userId="S::urn:spo:tenantanon#7540734b-e567-46c3-9ad3-ec9fb9e50140::" providerId="AD" clId="Web-{8898B7B4-75D4-76EE-A947-6A60A46CCD28}" dt="2025-09-09T06:31:57.614" v="2" actId="20577"/>
          <ac:spMkLst>
            <pc:docMk/>
            <pc:sldMk cId="3831823448" sldId="291"/>
            <ac:spMk id="6" creationId="{039C17CF-C9BB-24B2-C9E9-FEBBCE2DE955}"/>
          </ac:spMkLst>
        </pc:spChg>
      </pc:sldChg>
    </pc:docChg>
  </pc:docChgLst>
  <pc:docChgLst>
    <pc:chgData name="Guest User" userId="S::urn:spo:tenantanon#7540734b-e567-46c3-9ad3-ec9fb9e50140::" providerId="AD" clId="Web-{CBB33A11-AB7E-9166-9BE5-5A8772F7FACA}"/>
    <pc:docChg chg="modSld">
      <pc:chgData name="Guest User" userId="S::urn:spo:tenantanon#7540734b-e567-46c3-9ad3-ec9fb9e50140::" providerId="AD" clId="Web-{CBB33A11-AB7E-9166-9BE5-5A8772F7FACA}" dt="2025-09-09T06:28:59.806" v="33" actId="20577"/>
      <pc:docMkLst>
        <pc:docMk/>
      </pc:docMkLst>
      <pc:sldChg chg="addSp modSp">
        <pc:chgData name="Guest User" userId="S::urn:spo:tenantanon#7540734b-e567-46c3-9ad3-ec9fb9e50140::" providerId="AD" clId="Web-{CBB33A11-AB7E-9166-9BE5-5A8772F7FACA}" dt="2025-09-09T06:28:59.806" v="33" actId="20577"/>
        <pc:sldMkLst>
          <pc:docMk/>
          <pc:sldMk cId="3831823448" sldId="291"/>
        </pc:sldMkLst>
        <pc:spChg chg="add mod">
          <ac:chgData name="Guest User" userId="S::urn:spo:tenantanon#7540734b-e567-46c3-9ad3-ec9fb9e50140::" providerId="AD" clId="Web-{CBB33A11-AB7E-9166-9BE5-5A8772F7FACA}" dt="2025-09-09T06:28:59.806" v="33" actId="20577"/>
          <ac:spMkLst>
            <pc:docMk/>
            <pc:sldMk cId="3831823448" sldId="291"/>
            <ac:spMk id="6" creationId="{039C17CF-C9BB-24B2-C9E9-FEBBCE2DE955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eghana1373/Capstone_Credit_Card_Automation" TargetMode="Externa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222735" y="1992878"/>
            <a:ext cx="16058131" cy="1681229"/>
            <a:chOff x="-3749499" y="0"/>
            <a:chExt cx="21684326" cy="7748107"/>
          </a:xfrm>
        </p:grpSpPr>
        <p:sp>
          <p:nvSpPr>
            <p:cNvPr id="5" name="TextBox 5"/>
            <p:cNvSpPr txBox="1"/>
            <p:nvPr/>
          </p:nvSpPr>
          <p:spPr>
            <a:xfrm>
              <a:off x="-3749499" y="0"/>
              <a:ext cx="21684326" cy="7748107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13140"/>
                </a:lnSpc>
              </a:pPr>
              <a:r>
                <a:rPr lang="en-US" sz="1095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 Capstone Project</a:t>
              </a:r>
              <a:endParaRPr lang="en-US" sz="10950" b="1">
                <a:solidFill>
                  <a:srgbClr val="2A2E3A"/>
                </a:solidFill>
                <a:latin typeface="Klein Bold"/>
                <a:ea typeface="Klein Bold"/>
                <a:cs typeface="Klein Bold"/>
              </a:endParaRPr>
            </a:p>
          </p:txBody>
        </p:sp>
        <p:sp>
          <p:nvSpPr>
            <p:cNvPr id="6" name="TextBox 6"/>
            <p:cNvSpPr txBox="1"/>
            <p:nvPr/>
          </p:nvSpPr>
          <p:spPr>
            <a:xfrm>
              <a:off x="0" y="24153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4859873" y="5664444"/>
            <a:ext cx="13232980" cy="371123"/>
            <a:chOff x="0" y="0"/>
            <a:chExt cx="17643974" cy="2133848"/>
          </a:xfrm>
        </p:grpSpPr>
        <p:sp>
          <p:nvSpPr>
            <p:cNvPr id="8" name="TextBox 8"/>
            <p:cNvSpPr txBox="1"/>
            <p:nvPr/>
          </p:nvSpPr>
          <p:spPr>
            <a:xfrm>
              <a:off x="0" y="-19050"/>
              <a:ext cx="17643974" cy="137795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8039"/>
                </a:lnSpc>
              </a:pPr>
              <a:r>
                <a:rPr lang="en-US" sz="669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Java Selenium Batch - 4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5517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grpSp>
        <p:nvGrpSpPr>
          <p:cNvPr id="10" name="Group 10"/>
          <p:cNvGrpSpPr/>
          <p:nvPr/>
        </p:nvGrpSpPr>
        <p:grpSpPr>
          <a:xfrm>
            <a:off x="8248981" y="8271883"/>
            <a:ext cx="13534904" cy="1396750"/>
            <a:chOff x="-1495244" y="-9525"/>
            <a:chExt cx="19139218" cy="1718560"/>
          </a:xfrm>
        </p:grpSpPr>
        <p:sp>
          <p:nvSpPr>
            <p:cNvPr id="11" name="TextBox 11"/>
            <p:cNvSpPr txBox="1"/>
            <p:nvPr/>
          </p:nvSpPr>
          <p:spPr>
            <a:xfrm>
              <a:off x="-1495244" y="-9525"/>
              <a:ext cx="19139218" cy="941283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520"/>
                </a:lnSpc>
              </a:pPr>
              <a:r>
                <a:rPr lang="en-US" sz="46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Name              : Kotha Meghana</a:t>
              </a:r>
            </a:p>
          </p:txBody>
        </p:sp>
        <p:sp>
          <p:nvSpPr>
            <p:cNvPr id="12" name="TextBox 12"/>
            <p:cNvSpPr txBox="1"/>
            <p:nvPr/>
          </p:nvSpPr>
          <p:spPr>
            <a:xfrm>
              <a:off x="0" y="1119917"/>
              <a:ext cx="17119850" cy="58911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>
            <a:off x="8248981" y="9024886"/>
            <a:ext cx="15626809" cy="1411284"/>
            <a:chOff x="-3191772" y="19229"/>
            <a:chExt cx="20835746" cy="1881712"/>
          </a:xfrm>
        </p:grpSpPr>
        <p:sp>
          <p:nvSpPr>
            <p:cNvPr id="14" name="TextBox 14"/>
            <p:cNvSpPr txBox="1"/>
            <p:nvPr/>
          </p:nvSpPr>
          <p:spPr>
            <a:xfrm>
              <a:off x="-3191772" y="19229"/>
              <a:ext cx="20835746" cy="1881712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5520"/>
                </a:lnSpc>
              </a:pPr>
              <a:r>
                <a:rPr lang="en-US" sz="460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Superset ID    : 4748248</a:t>
              </a:r>
            </a:p>
            <a:p>
              <a:pPr>
                <a:lnSpc>
                  <a:spcPts val="5520"/>
                </a:lnSpc>
              </a:pPr>
              <a:endParaRPr lang="en-US" sz="4600" b="1">
                <a:solidFill>
                  <a:srgbClr val="2A2E3A"/>
                </a:solidFill>
                <a:latin typeface="Klein Bold"/>
                <a:ea typeface="Klein Bold"/>
                <a:cs typeface="Klein Bold"/>
              </a:endParaRPr>
            </a:p>
          </p:txBody>
        </p:sp>
        <p:sp>
          <p:nvSpPr>
            <p:cNvPr id="15" name="TextBox 15"/>
            <p:cNvSpPr txBox="1"/>
            <p:nvPr/>
          </p:nvSpPr>
          <p:spPr>
            <a:xfrm>
              <a:off x="0" y="11199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145070-832D-6319-8052-B265B6DD6DC6}"/>
              </a:ext>
            </a:extLst>
          </p:cNvPr>
          <p:cNvSpPr txBox="1"/>
          <p:nvPr/>
        </p:nvSpPr>
        <p:spPr>
          <a:xfrm>
            <a:off x="1431985" y="1421202"/>
            <a:ext cx="12836104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Helios"/>
              </a:rPr>
              <a:t>Src/Test/Java:</a:t>
            </a:r>
          </a:p>
          <a:p>
            <a:pPr marL="228600" indent="-228600">
              <a:buFont typeface=""/>
              <a:buChar char="•"/>
            </a:pPr>
            <a:endParaRPr lang="en-US" sz="2800">
              <a:latin typeface="Helios"/>
            </a:endParaRPr>
          </a:p>
        </p:txBody>
      </p:sp>
      <p:pic>
        <p:nvPicPr>
          <p:cNvPr id="2" name="Picture 1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6521E695-1665-7279-7D5D-CFB1BFC181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2000" y="2565280"/>
            <a:ext cx="8914681" cy="5264270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F06DE263-F828-DCC4-B884-E632720F80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18167" y="2570133"/>
            <a:ext cx="7621079" cy="5254564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9"/>
          <p:cNvGrpSpPr/>
          <p:nvPr/>
        </p:nvGrpSpPr>
        <p:grpSpPr>
          <a:xfrm>
            <a:off x="1207729" y="1196924"/>
            <a:ext cx="13232980" cy="1078983"/>
            <a:chOff x="0" y="-9525"/>
            <a:chExt cx="17643974" cy="1927473"/>
          </a:xfrm>
        </p:grpSpPr>
        <p:sp>
          <p:nvSpPr>
            <p:cNvPr id="10" name="TextBox 10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81"/>
                </a:lnSpc>
              </a:pPr>
              <a:r>
                <a:rPr lang="en-US" sz="565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Screenshot Reports: </a:t>
              </a:r>
            </a:p>
          </p:txBody>
        </p:sp>
        <p:sp>
          <p:nvSpPr>
            <p:cNvPr id="11" name="TextBox 11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850315" y="2290329"/>
            <a:ext cx="13319244" cy="1324306"/>
            <a:chOff x="-115019" y="-383335"/>
            <a:chExt cx="17758993" cy="1765740"/>
          </a:xfrm>
        </p:grpSpPr>
        <p:sp>
          <p:nvSpPr>
            <p:cNvPr id="13" name="TextBox 13"/>
            <p:cNvSpPr txBox="1"/>
            <p:nvPr/>
          </p:nvSpPr>
          <p:spPr>
            <a:xfrm>
              <a:off x="-115019" y="-383335"/>
              <a:ext cx="17758993" cy="702755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>
                <a:lnSpc>
                  <a:spcPts val="4141"/>
                </a:lnSpc>
              </a:pPr>
              <a:r>
                <a:rPr lang="en-US" sz="345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ExtentReportManager.java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endParaRPr/>
            </a:p>
          </p:txBody>
        </p:sp>
      </p:grpSp>
      <p:sp>
        <p:nvSpPr>
          <p:cNvPr id="15" name="TextBox 15"/>
          <p:cNvSpPr txBox="1"/>
          <p:nvPr/>
        </p:nvSpPr>
        <p:spPr>
          <a:xfrm>
            <a:off x="862672" y="2747954"/>
            <a:ext cx="16672485" cy="22281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115" lvl="1" indent="-269875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50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Manages the creation and configuration of Extent Reports for test execution.</a:t>
            </a:r>
            <a:endParaRPr lang="en-US" sz="2450"/>
          </a:p>
          <a:p>
            <a:pPr marL="539115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Creates timestamped HTML reports to ensure each test run has a unique report file.</a:t>
            </a:r>
            <a:endParaRPr lang="en-US" sz="2499">
              <a:solidFill>
                <a:srgbClr val="000000"/>
              </a:solidFill>
              <a:latin typeface="Klein"/>
              <a:ea typeface="Klein"/>
              <a:cs typeface="Klein"/>
            </a:endParaRPr>
          </a:p>
          <a:p>
            <a:pPr marL="539115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Provides methods to create and retrieve individual test logs and flush reports to disk after execution.</a:t>
            </a:r>
            <a:endParaRPr lang="en-US" sz="2499">
              <a:solidFill>
                <a:srgbClr val="000000"/>
              </a:solidFill>
              <a:latin typeface="Klein"/>
              <a:ea typeface="Klein"/>
              <a:cs typeface="Klein"/>
            </a:endParaRP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9502A19-E77E-8A9D-A208-AF141C4C6C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6415" y="4633284"/>
            <a:ext cx="7918870" cy="4859187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1B83C86-044C-AF11-12CE-ACDF78A467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368" y="4634542"/>
            <a:ext cx="8590112" cy="485667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00303EE-67E6-EFF4-210E-5D32B2BA6277}"/>
              </a:ext>
            </a:extLst>
          </p:cNvPr>
          <p:cNvSpPr txBox="1"/>
          <p:nvPr/>
        </p:nvSpPr>
        <p:spPr>
          <a:xfrm>
            <a:off x="914401" y="493863"/>
            <a:ext cx="96011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4000" b="1">
                <a:latin typeface="Helios"/>
              </a:rPr>
              <a:t>Extent Report:</a:t>
            </a:r>
            <a:endParaRPr lang="en-GB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205ADC-1C19-98F7-0DEE-EC6A8A633C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218" y="1485900"/>
            <a:ext cx="13895357" cy="731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80554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841106" y="1132226"/>
            <a:ext cx="13232980" cy="1445605"/>
            <a:chOff x="0" y="-9525"/>
            <a:chExt cx="17643974" cy="1927473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81"/>
                </a:lnSpc>
              </a:pPr>
              <a:r>
                <a:rPr lang="en-US" sz="5650" b="1" u="sng" err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OutPut</a:t>
              </a:r>
              <a:r>
                <a:rPr lang="en-US" sz="565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 Reports 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grpSp>
        <p:nvGrpSpPr>
          <p:cNvPr id="14" name="Group 14"/>
          <p:cNvGrpSpPr/>
          <p:nvPr/>
        </p:nvGrpSpPr>
        <p:grpSpPr>
          <a:xfrm>
            <a:off x="936579" y="2570687"/>
            <a:ext cx="13232980" cy="1043948"/>
            <a:chOff x="0" y="-9525"/>
            <a:chExt cx="17643974" cy="1391930"/>
          </a:xfrm>
        </p:grpSpPr>
        <p:sp>
          <p:nvSpPr>
            <p:cNvPr id="15" name="TextBox 15"/>
            <p:cNvSpPr txBox="1"/>
            <p:nvPr/>
          </p:nvSpPr>
          <p:spPr>
            <a:xfrm>
              <a:off x="0" y="-9525"/>
              <a:ext cx="17643974" cy="701047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41"/>
                </a:lnSpc>
              </a:pPr>
              <a:r>
                <a:rPr lang="en-US" sz="345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Emailable-report.html                                  Index.html</a:t>
              </a:r>
              <a:endParaRPr lang="en-US"/>
            </a:p>
          </p:txBody>
        </p:sp>
        <p:sp>
          <p:nvSpPr>
            <p:cNvPr id="16" name="TextBox 16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endParaRPr/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2C8C50-E20F-F35D-1C4E-6117901CA3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402" y="3307243"/>
            <a:ext cx="8441128" cy="5850685"/>
          </a:xfrm>
          <a:prstGeom prst="rect">
            <a:avLst/>
          </a:prstGeom>
        </p:spPr>
      </p:pic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A1AD03C-FF99-F660-87D5-CAE6F8136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9443" y="3319013"/>
            <a:ext cx="9129264" cy="5848709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1"/>
          <p:cNvGrpSpPr/>
          <p:nvPr/>
        </p:nvGrpSpPr>
        <p:grpSpPr>
          <a:xfrm>
            <a:off x="841106" y="1139370"/>
            <a:ext cx="13232980" cy="1438461"/>
            <a:chOff x="0" y="0"/>
            <a:chExt cx="17643974" cy="1917948"/>
          </a:xfrm>
        </p:grpSpPr>
        <p:sp>
          <p:nvSpPr>
            <p:cNvPr id="12" name="TextBox 12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6781"/>
                </a:lnSpc>
              </a:pPr>
              <a:r>
                <a:rPr lang="en-US" sz="565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Cucumber Reports :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DFC16663-9D7F-8AE9-3456-AF7D3A5559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8444" y="2219145"/>
            <a:ext cx="14801131" cy="658195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773309" y="866735"/>
            <a:ext cx="13232980" cy="1725949"/>
            <a:chOff x="0" y="-9525"/>
            <a:chExt cx="17643974" cy="1391930"/>
          </a:xfrm>
        </p:grpSpPr>
        <p:sp>
          <p:nvSpPr>
            <p:cNvPr id="9" name="TextBox 9"/>
            <p:cNvSpPr txBox="1"/>
            <p:nvPr/>
          </p:nvSpPr>
          <p:spPr>
            <a:xfrm>
              <a:off x="0" y="-9525"/>
              <a:ext cx="17643974" cy="4240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>
                <a:lnSpc>
                  <a:spcPts val="4141"/>
                </a:lnSpc>
              </a:pPr>
              <a:r>
                <a:rPr lang="en-US" sz="4000" b="1" u="sng">
                  <a:solidFill>
                    <a:schemeClr val="tx1">
                      <a:lumMod val="85000"/>
                      <a:lumOff val="15000"/>
                    </a:schemeClr>
                  </a:solidFill>
                  <a:latin typeface="Helios"/>
                  <a:ea typeface="Klein Bold"/>
                  <a:cs typeface="Klein Bold"/>
                </a:rPr>
                <a:t>Console and Results of running suite: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endParaRPr/>
            </a:p>
          </p:txBody>
        </p:sp>
      </p:grp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EDF6E0-5BAB-92FD-8E81-EB80C77391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7825" y="1604962"/>
            <a:ext cx="14992350" cy="7077075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7"/>
          <p:cNvGrpSpPr/>
          <p:nvPr/>
        </p:nvGrpSpPr>
        <p:grpSpPr>
          <a:xfrm>
            <a:off x="4859873" y="4351106"/>
            <a:ext cx="13232980" cy="2410011"/>
            <a:chOff x="0" y="0"/>
            <a:chExt cx="17643974" cy="321334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7643974" cy="24479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14459"/>
                </a:lnSpc>
              </a:pPr>
              <a:r>
                <a:rPr lang="en-US" sz="12049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THANK YOU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26312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4859873" y="5603866"/>
            <a:ext cx="12839887" cy="4532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2"/>
              </a:lnSpc>
            </a:pP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8">
            <a:extLst>
              <a:ext uri="{FF2B5EF4-FFF2-40B4-BE49-F238E27FC236}">
                <a16:creationId xmlns:a16="http://schemas.microsoft.com/office/drawing/2014/main" id="{F136A030-E5D8-63BF-E12D-5E6682843AB9}"/>
              </a:ext>
            </a:extLst>
          </p:cNvPr>
          <p:cNvSpPr txBox="1"/>
          <p:nvPr/>
        </p:nvSpPr>
        <p:spPr>
          <a:xfrm>
            <a:off x="2767968" y="4222926"/>
            <a:ext cx="12823225" cy="102528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8039"/>
              </a:lnSpc>
            </a:pPr>
            <a:r>
              <a:rPr lang="en-US" sz="6650" b="1">
                <a:solidFill>
                  <a:srgbClr val="2A2E3A"/>
                </a:solidFill>
                <a:latin typeface="Klein Bold"/>
                <a:ea typeface="Klein Bold"/>
                <a:cs typeface="Klein Bold"/>
              </a:rPr>
              <a:t>Nop-commerce Automation </a:t>
            </a:r>
            <a:endParaRPr lang="en-US" sz="6699" b="1">
              <a:solidFill>
                <a:srgbClr val="2A2E3A"/>
              </a:solidFill>
              <a:latin typeface="Klein Bold"/>
              <a:ea typeface="Klein Bold"/>
              <a:cs typeface="Klein Bold"/>
              <a:sym typeface="Klein Bold"/>
            </a:endParaRPr>
          </a:p>
        </p:txBody>
      </p:sp>
    </p:spTree>
    <p:extLst>
      <p:ext uri="{BB962C8B-B14F-4D97-AF65-F5344CB8AC3E}">
        <p14:creationId xmlns:p14="http://schemas.microsoft.com/office/powerpoint/2010/main" val="38191072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2576084"/>
            <a:ext cx="19400518" cy="7726157"/>
            <a:chOff x="0" y="-66675"/>
            <a:chExt cx="5118132" cy="1782266"/>
          </a:xfrm>
        </p:grpSpPr>
        <p:sp>
          <p:nvSpPr>
            <p:cNvPr id="5" name="Freeform 5"/>
            <p:cNvSpPr/>
            <p:nvPr/>
          </p:nvSpPr>
          <p:spPr>
            <a:xfrm>
              <a:off x="301540" y="-9251"/>
              <a:ext cx="4816592" cy="1715591"/>
            </a:xfrm>
            <a:custGeom>
              <a:avLst/>
              <a:gdLst/>
              <a:ahLst/>
              <a:cxnLst/>
              <a:rect l="l" t="t" r="r" b="b"/>
              <a:pathLst>
                <a:path w="4816592" h="1715591">
                  <a:moveTo>
                    <a:pt x="0" y="0"/>
                  </a:moveTo>
                  <a:lnTo>
                    <a:pt x="4816592" y="0"/>
                  </a:lnTo>
                  <a:lnTo>
                    <a:pt x="4816592" y="1715591"/>
                  </a:lnTo>
                  <a:lnTo>
                    <a:pt x="0" y="1715591"/>
                  </a:lnTo>
                  <a:close/>
                </a:path>
              </a:pathLst>
            </a:custGeom>
            <a:noFill/>
          </p:spPr>
        </p:sp>
        <p:sp>
          <p:nvSpPr>
            <p:cNvPr id="6" name="TextBox 6"/>
            <p:cNvSpPr txBox="1"/>
            <p:nvPr/>
          </p:nvSpPr>
          <p:spPr>
            <a:xfrm>
              <a:off x="0" y="-66675"/>
              <a:ext cx="4816593" cy="1782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39"/>
                </a:lnSpc>
              </a:pPr>
              <a:endParaRPr/>
            </a:p>
          </p:txBody>
        </p:sp>
      </p:grpSp>
      <p:graphicFrame>
        <p:nvGraphicFramePr>
          <p:cNvPr id="7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699055"/>
              </p:ext>
            </p:extLst>
          </p:nvPr>
        </p:nvGraphicFramePr>
        <p:xfrm>
          <a:off x="2132969" y="3125446"/>
          <a:ext cx="7704287" cy="6835971"/>
        </p:xfrm>
        <a:graphic>
          <a:graphicData uri="http://schemas.openxmlformats.org/drawingml/2006/table">
            <a:tbl>
              <a:tblPr/>
              <a:tblGrid>
                <a:gridCol w="60892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1502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116333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Contents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</a:rPr>
                        <a:t>3</a:t>
                      </a:r>
                      <a:endParaRPr lang="en-US" sz="2600" b="1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8967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  <a:sym typeface="Helios"/>
                        </a:rPr>
                        <a:t>Project Structure</a:t>
                      </a:r>
                      <a:endParaRPr lang="en-US" sz="255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4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8967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600" b="0" i="0" u="none" strike="noStrike" noProof="0">
                          <a:solidFill>
                            <a:srgbClr val="2A2E3A"/>
                          </a:solidFill>
                          <a:latin typeface="Helios"/>
                        </a:rPr>
                        <a:t>Automation frame work and tools</a:t>
                      </a:r>
                      <a:endParaRPr lang="en-US" sz="2550">
                        <a:solidFill>
                          <a:srgbClr val="2A2E3A"/>
                        </a:solidFill>
                        <a:latin typeface="Helio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5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8967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Feature files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6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02592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Feature file</a:t>
                      </a:r>
                    </a:p>
                    <a:p>
                      <a:pPr algn="l">
                        <a:lnSpc>
                          <a:spcPts val="3639"/>
                        </a:lnSpc>
                      </a:pPr>
                      <a:endParaRPr lang="en-US" sz="1100"/>
                    </a:p>
                    <a:p>
                      <a:pPr lvl="0" algn="l">
                        <a:lnSpc>
                          <a:spcPts val="3639"/>
                        </a:lnSpc>
                        <a:buNone/>
                      </a:pPr>
                      <a:r>
                        <a:rPr lang="en-US" sz="2600" b="0" i="0" u="none" strike="noStrike" noProof="0">
                          <a:solidFill>
                            <a:srgbClr val="2A2E3A"/>
                          </a:solidFill>
                          <a:latin typeface="Helios"/>
                        </a:rPr>
                        <a:t>Runner class</a:t>
                      </a:r>
                      <a:endParaRPr lang="en-US" sz="2600" b="0" i="0" u="none" strike="noStrike" noProof="0">
                        <a:solidFill>
                          <a:srgbClr val="2A2E3A"/>
                        </a:solidFill>
                        <a:latin typeface="Helios"/>
                        <a:sym typeface="Helios"/>
                      </a:endParaRPr>
                    </a:p>
                    <a:p>
                      <a:pPr algn="l">
                        <a:lnSpc>
                          <a:spcPts val="3639"/>
                        </a:lnSpc>
                      </a:pPr>
                      <a:endParaRPr lang="en-US" sz="2599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</a:rPr>
                        <a:t>src/main/java</a:t>
                      </a:r>
                      <a:endParaRPr lang="en-US" sz="2550" err="1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</a:rPr>
                        <a:t>7</a:t>
                      </a:r>
                    </a:p>
                    <a:p>
                      <a:pPr algn="r">
                        <a:lnSpc>
                          <a:spcPts val="3640"/>
                        </a:lnSpc>
                      </a:pPr>
                      <a:endParaRPr lang="en-US" sz="1100"/>
                    </a:p>
                    <a:p>
                      <a:pPr algn="r">
                        <a:lnSpc>
                          <a:spcPts val="3640"/>
                        </a:lnSpc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  <a:ea typeface="Helios Bold"/>
                          <a:cs typeface="Helios Bold"/>
                        </a:rPr>
                        <a:t>8</a:t>
                      </a:r>
                      <a:endParaRPr lang="en-US" sz="2600" b="1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  <a:p>
                      <a:pPr algn="r">
                        <a:lnSpc>
                          <a:spcPts val="3640"/>
                        </a:lnSpc>
                      </a:pPr>
                      <a:endParaRPr lang="en-US" sz="2600" b="1">
                        <a:solidFill>
                          <a:srgbClr val="718BAB"/>
                        </a:solidFill>
                        <a:latin typeface="Helios Bold"/>
                        <a:ea typeface="Helios Bold"/>
                        <a:cs typeface="Helios Bold"/>
                        <a:sym typeface="Helios Bold"/>
                      </a:endParaRPr>
                    </a:p>
                    <a:p>
                      <a:pPr algn="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</a:rPr>
                        <a:t>9</a:t>
                      </a:r>
                      <a:endParaRPr lang="en-US" sz="2600">
                        <a:solidFill>
                          <a:srgbClr val="718BAB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8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4804305"/>
              </p:ext>
            </p:extLst>
          </p:nvPr>
        </p:nvGraphicFramePr>
        <p:xfrm>
          <a:off x="10265433" y="3321169"/>
          <a:ext cx="6798564" cy="6658843"/>
        </p:xfrm>
        <a:graphic>
          <a:graphicData uri="http://schemas.openxmlformats.org/drawingml/2006/table">
            <a:tbl>
              <a:tblPr/>
              <a:tblGrid>
                <a:gridCol w="53734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51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3110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  <a:defRPr/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src/test/java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</a:rPr>
                        <a:t>10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F4F4F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3110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Screenshot reports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11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3110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Extent report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12</a:t>
                      </a:r>
                      <a:endParaRPr lang="en-US" sz="1100"/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31109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OutPut Reports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 b="1">
                          <a:solidFill>
                            <a:srgbClr val="718BAB"/>
                          </a:solidFill>
                          <a:latin typeface="Helios Bold"/>
                        </a:rPr>
                        <a:t>13</a:t>
                      </a: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34407">
                <a:tc>
                  <a:txBody>
                    <a:bodyPr/>
                    <a:lstStyle/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</a:rPr>
                        <a:t>Cuccumber report</a:t>
                      </a:r>
                    </a:p>
                    <a:p>
                      <a:pPr algn="l">
                        <a:lnSpc>
                          <a:spcPts val="3639"/>
                        </a:lnSpc>
                      </a:pPr>
                      <a:endParaRPr lang="en-US" sz="1100"/>
                    </a:p>
                    <a:p>
                      <a:pPr lvl="0" algn="l">
                        <a:lnSpc>
                          <a:spcPts val="3639"/>
                        </a:lnSpc>
                        <a:buNone/>
                      </a:pPr>
                      <a:r>
                        <a:rPr lang="en-US" sz="2500" b="0" i="0" u="none" strike="noStrike" noProof="0">
                          <a:solidFill>
                            <a:srgbClr val="2A2E3A"/>
                          </a:solidFill>
                          <a:latin typeface="Helios"/>
                        </a:rPr>
                        <a:t>Console and result of running suite </a:t>
                      </a:r>
                      <a:endParaRPr lang="en-US">
                        <a:sym typeface="Helios"/>
                      </a:endParaRPr>
                    </a:p>
                    <a:p>
                      <a:pPr algn="l">
                        <a:lnSpc>
                          <a:spcPts val="3639"/>
                        </a:lnSpc>
                      </a:pPr>
                      <a:endParaRPr lang="en-US" sz="2599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l">
                        <a:lnSpc>
                          <a:spcPts val="3639"/>
                        </a:lnSpc>
                      </a:pPr>
                      <a:r>
                        <a:rPr lang="en-US" sz="2550">
                          <a:solidFill>
                            <a:srgbClr val="2A2E3A"/>
                          </a:solidFill>
                          <a:latin typeface="Helios"/>
                          <a:ea typeface="Helios"/>
                          <a:cs typeface="Helios"/>
                        </a:rPr>
                        <a:t>End</a:t>
                      </a:r>
                      <a:endParaRPr lang="en-US" sz="2550">
                        <a:solidFill>
                          <a:srgbClr val="2A2E3A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>
                        <a:lnSpc>
                          <a:spcPts val="3640"/>
                        </a:lnSpc>
                        <a:defRPr/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</a:rPr>
                        <a:t>14</a:t>
                      </a:r>
                    </a:p>
                    <a:p>
                      <a:pPr algn="r">
                        <a:lnSpc>
                          <a:spcPts val="3640"/>
                        </a:lnSpc>
                      </a:pPr>
                      <a:endParaRPr lang="en-US" sz="1100"/>
                    </a:p>
                    <a:p>
                      <a:pPr algn="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</a:rPr>
                        <a:t>15</a:t>
                      </a:r>
                      <a:endParaRPr lang="en-US" sz="2600">
                        <a:solidFill>
                          <a:srgbClr val="718BAB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r">
                        <a:lnSpc>
                          <a:spcPts val="3640"/>
                        </a:lnSpc>
                      </a:pPr>
                      <a:endParaRPr lang="en-US" sz="2600">
                        <a:solidFill>
                          <a:srgbClr val="718BAB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  <a:p>
                      <a:pPr algn="r">
                        <a:lnSpc>
                          <a:spcPts val="3640"/>
                        </a:lnSpc>
                      </a:pPr>
                      <a:r>
                        <a:rPr lang="en-US" sz="2600">
                          <a:solidFill>
                            <a:srgbClr val="718BAB"/>
                          </a:solidFill>
                          <a:latin typeface="Helios"/>
                          <a:ea typeface="Helios"/>
                          <a:cs typeface="Helios"/>
                        </a:rPr>
                        <a:t>16</a:t>
                      </a:r>
                      <a:endParaRPr lang="en-US" sz="2600">
                        <a:solidFill>
                          <a:srgbClr val="718BAB"/>
                        </a:solidFill>
                        <a:latin typeface="Helios"/>
                        <a:ea typeface="Helios"/>
                        <a:cs typeface="Helios"/>
                        <a:sym typeface="Helios"/>
                      </a:endParaRPr>
                    </a:p>
                  </a:txBody>
                  <a:tcPr marL="152400" marR="152400" marT="152400" marB="152400" anchor="ctr">
                    <a:lnL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0" cap="flat" cmpd="sng" algn="ctr">
                      <a:solidFill>
                        <a:srgbClr val="DBDBDB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9" name="TextBox 9"/>
          <p:cNvSpPr txBox="1"/>
          <p:nvPr/>
        </p:nvSpPr>
        <p:spPr>
          <a:xfrm>
            <a:off x="4639504" y="1391465"/>
            <a:ext cx="9008992" cy="11398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099"/>
              </a:lnSpc>
            </a:pPr>
            <a:r>
              <a:rPr lang="en-US" sz="6999" b="1">
                <a:latin typeface="Klein Bold"/>
                <a:ea typeface="Klein Bold"/>
                <a:cs typeface="Klein Bold"/>
                <a:sym typeface="Klein Bold"/>
              </a:rPr>
              <a:t>Contents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1BB282-06AF-3CA8-A5F3-264F8B148F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10">
            <a:extLst>
              <a:ext uri="{FF2B5EF4-FFF2-40B4-BE49-F238E27FC236}">
                <a16:creationId xmlns:a16="http://schemas.microsoft.com/office/drawing/2014/main" id="{397DFE6F-3279-5250-00E4-78FFE4C52BC1}"/>
              </a:ext>
            </a:extLst>
          </p:cNvPr>
          <p:cNvSpPr txBox="1"/>
          <p:nvPr/>
        </p:nvSpPr>
        <p:spPr>
          <a:xfrm>
            <a:off x="1143000" y="1712566"/>
            <a:ext cx="5110315" cy="521154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800" b="1" u="sng">
                <a:latin typeface="+mj-lt"/>
                <a:ea typeface="+mj-ea"/>
                <a:cs typeface="+mj-cs"/>
                <a:sym typeface="Klein Bold"/>
              </a:rPr>
              <a:t>Project Structure: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b="1" u="sng">
              <a:latin typeface="+mj-lt"/>
              <a:ea typeface="+mj-ea"/>
              <a:cs typeface="+mj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2712F8-36FA-35DF-0CE8-4098D93322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97710" y="1306719"/>
            <a:ext cx="1105408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2">
            <a:extLst>
              <a:ext uri="{FF2B5EF4-FFF2-40B4-BE49-F238E27FC236}">
                <a16:creationId xmlns:a16="http://schemas.microsoft.com/office/drawing/2014/main" id="{BA7DCF59-15EB-4650-E791-F172FD717E7E}"/>
              </a:ext>
            </a:extLst>
          </p:cNvPr>
          <p:cNvGrpSpPr/>
          <p:nvPr/>
        </p:nvGrpSpPr>
        <p:grpSpPr>
          <a:xfrm>
            <a:off x="12252391" y="1229244"/>
            <a:ext cx="5040261" cy="5586863"/>
            <a:chOff x="0" y="-38100"/>
            <a:chExt cx="2478633" cy="27474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A7425CAD-D953-8E95-F2EC-AED8696EEB9C}"/>
                </a:ext>
              </a:extLst>
            </p:cNvPr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5A82F747-FD7C-369B-8DBA-6EFC381EB05C}"/>
                </a:ext>
              </a:extLst>
            </p:cNvPr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pic>
        <p:nvPicPr>
          <p:cNvPr id="6" name="Picture 5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72D5F370-F340-491B-50E1-6FD1305AE4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709" y="2563572"/>
            <a:ext cx="5552716" cy="7036099"/>
          </a:xfrm>
          <a:prstGeom prst="rect">
            <a:avLst/>
          </a:prstGeom>
        </p:spPr>
      </p:pic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84BD052-A208-0E85-8C34-D678B175D4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76025" y="2867295"/>
            <a:ext cx="6368271" cy="52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9431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464D3-F453-F93C-0F85-2DEE7DF61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>
            <a:extLst>
              <a:ext uri="{FF2B5EF4-FFF2-40B4-BE49-F238E27FC236}">
                <a16:creationId xmlns:a16="http://schemas.microsoft.com/office/drawing/2014/main" id="{0680A072-1654-F5E5-FF94-93AA34C4C39C}"/>
              </a:ext>
            </a:extLst>
          </p:cNvPr>
          <p:cNvGrpSpPr/>
          <p:nvPr/>
        </p:nvGrpSpPr>
        <p:grpSpPr>
          <a:xfrm>
            <a:off x="-91264" y="0"/>
            <a:ext cx="9411059" cy="10287000"/>
            <a:chOff x="0" y="0"/>
            <a:chExt cx="2478633" cy="2709333"/>
          </a:xfrm>
        </p:grpSpPr>
        <p:sp>
          <p:nvSpPr>
            <p:cNvPr id="3" name="Freeform 3">
              <a:extLst>
                <a:ext uri="{FF2B5EF4-FFF2-40B4-BE49-F238E27FC236}">
                  <a16:creationId xmlns:a16="http://schemas.microsoft.com/office/drawing/2014/main" id="{F515584C-D8A6-A6BF-AF75-F68C796A3E4D}"/>
                </a:ext>
              </a:extLst>
            </p:cNvPr>
            <p:cNvSpPr/>
            <p:nvPr/>
          </p:nvSpPr>
          <p:spPr>
            <a:xfrm>
              <a:off x="0" y="0"/>
              <a:ext cx="2478633" cy="2709333"/>
            </a:xfrm>
            <a:custGeom>
              <a:avLst/>
              <a:gdLst/>
              <a:ahLst/>
              <a:cxnLst/>
              <a:rect l="l" t="t" r="r" b="b"/>
              <a:pathLst>
                <a:path w="2478633" h="2709333">
                  <a:moveTo>
                    <a:pt x="0" y="0"/>
                  </a:moveTo>
                  <a:lnTo>
                    <a:pt x="2478633" y="0"/>
                  </a:lnTo>
                  <a:lnTo>
                    <a:pt x="2478633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id="4" name="TextBox 4">
              <a:extLst>
                <a:ext uri="{FF2B5EF4-FFF2-40B4-BE49-F238E27FC236}">
                  <a16:creationId xmlns:a16="http://schemas.microsoft.com/office/drawing/2014/main" id="{EEBC320B-035A-1A5E-A503-2CD39F1C2CD0}"/>
                </a:ext>
              </a:extLst>
            </p:cNvPr>
            <p:cNvSpPr txBox="1"/>
            <p:nvPr/>
          </p:nvSpPr>
          <p:spPr>
            <a:xfrm>
              <a:off x="0" y="-38100"/>
              <a:ext cx="2478633" cy="2747433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C3FB7E72-06A2-9064-BCE4-77E2631B122B}"/>
              </a:ext>
            </a:extLst>
          </p:cNvPr>
          <p:cNvSpPr txBox="1"/>
          <p:nvPr/>
        </p:nvSpPr>
        <p:spPr>
          <a:xfrm>
            <a:off x="1669213" y="515429"/>
            <a:ext cx="14604517" cy="5940088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7200" b="1">
                <a:solidFill>
                  <a:schemeClr val="tx1">
                    <a:lumMod val="85000"/>
                    <a:lumOff val="15000"/>
                  </a:schemeClr>
                </a:solidFill>
                <a:latin typeface="Helios"/>
              </a:rPr>
              <a:t>Automation Framework &amp; Tools</a:t>
            </a:r>
            <a:endParaRPr lang="en-US" sz="7200" b="1">
              <a:solidFill>
                <a:schemeClr val="tx1">
                  <a:lumMod val="85000"/>
                  <a:lumOff val="15000"/>
                </a:schemeClr>
              </a:solidFill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endParaRPr lang="en-US" sz="2800" b="1">
              <a:latin typeface="Helios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 Core Automation:</a:t>
            </a:r>
            <a:r>
              <a:rPr lang="en-US" sz="2800">
                <a:latin typeface="Helios"/>
              </a:rPr>
              <a:t> Selenium with Java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Build &amp; Dependency Management:</a:t>
            </a:r>
            <a:r>
              <a:rPr lang="en-US" sz="2800">
                <a:latin typeface="Helios"/>
              </a:rPr>
              <a:t> Maven Build Tool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Behavior-Driven Development (BDD):</a:t>
            </a:r>
            <a:r>
              <a:rPr lang="en-US" sz="2800">
                <a:latin typeface="Helios"/>
              </a:rPr>
              <a:t> Cucumber, using Gherkin syntax for feature files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Design Pattern:</a:t>
            </a:r>
            <a:r>
              <a:rPr lang="en-US" sz="2800">
                <a:latin typeface="Helios"/>
              </a:rPr>
              <a:t> Page Object Model (POM) for creating reusable and maintainable classes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Test Runner:</a:t>
            </a:r>
            <a:r>
              <a:rPr lang="en-US" sz="2800">
                <a:latin typeface="Helios"/>
              </a:rPr>
              <a:t> TestNG for suite execution, parallel testing, and multi-browser support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Data Handling:</a:t>
            </a:r>
            <a:r>
              <a:rPr lang="en-US" sz="2800">
                <a:latin typeface="Helios"/>
              </a:rPr>
              <a:t> Data-Driven Testing using Excel (Apache POI) and Cucumber Examples/Tables</a:t>
            </a:r>
            <a:endParaRPr lang="en-US" sz="2800">
              <a:latin typeface="Helios"/>
              <a:ea typeface="Calibri"/>
              <a:cs typeface="Calibri"/>
            </a:endParaRPr>
          </a:p>
          <a:p>
            <a:pPr>
              <a:buFont typeface=""/>
              <a:buChar char="•"/>
            </a:pPr>
            <a:r>
              <a:rPr lang="en-US" sz="2800" b="1">
                <a:latin typeface="Helios"/>
              </a:rPr>
              <a:t>Utilities:</a:t>
            </a:r>
            <a:r>
              <a:rPr lang="en-US" sz="2800">
                <a:latin typeface="Helios"/>
              </a:rPr>
              <a:t> Reusable utilities for managing drivers, waits, elements, and property files</a:t>
            </a:r>
            <a:endParaRPr lang="en-US" sz="2800">
              <a:latin typeface="Helios"/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39C17CF-C9BB-24B2-C9E9-FEBBCE2DE955}"/>
              </a:ext>
            </a:extLst>
          </p:cNvPr>
          <p:cNvSpPr txBox="1"/>
          <p:nvPr/>
        </p:nvSpPr>
        <p:spPr>
          <a:xfrm>
            <a:off x="1863307" y="6704881"/>
            <a:ext cx="12296953" cy="58477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700">
                <a:solidFill>
                  <a:srgbClr val="2A2E3A"/>
                </a:solidFill>
                <a:latin typeface="Helios"/>
              </a:rPr>
              <a:t>🔗</a:t>
            </a:r>
            <a:r>
              <a:rPr lang="en-US" sz="3200">
                <a:hlinkClick r:id="rId2"/>
              </a:rPr>
              <a:t>meghana1373/Capstone_Credit_Card_Automation</a:t>
            </a:r>
            <a:endParaRPr lang="en-US" sz="3200"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18234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0" y="0"/>
            <a:ext cx="16759747" cy="10295868"/>
            <a:chOff x="0" y="0"/>
            <a:chExt cx="3062263" cy="2711669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062263" cy="2711669"/>
            </a:xfrm>
            <a:custGeom>
              <a:avLst/>
              <a:gdLst/>
              <a:ahLst/>
              <a:cxnLst/>
              <a:rect l="l" t="t" r="r" b="b"/>
              <a:pathLst>
                <a:path w="3062263" h="2711669">
                  <a:moveTo>
                    <a:pt x="0" y="0"/>
                  </a:moveTo>
                  <a:lnTo>
                    <a:pt x="3062263" y="0"/>
                  </a:lnTo>
                  <a:lnTo>
                    <a:pt x="3062263" y="2711669"/>
                  </a:lnTo>
                  <a:lnTo>
                    <a:pt x="0" y="2711669"/>
                  </a:lnTo>
                  <a:close/>
                </a:path>
              </a:pathLst>
            </a:custGeom>
            <a:solidFill>
              <a:schemeClr val="bg1"/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38100"/>
              <a:ext cx="3062263" cy="274976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1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1275767" y="1388435"/>
            <a:ext cx="10504420" cy="7405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14400" indent="-914400">
              <a:lnSpc>
                <a:spcPts val="5850"/>
              </a:lnSpc>
              <a:buAutoNum type="alphaUcPeriod"/>
            </a:pPr>
            <a:r>
              <a:rPr lang="en-US" sz="4500" b="1">
                <a:solidFill>
                  <a:srgbClr val="2A2E3A"/>
                </a:solidFill>
                <a:latin typeface="Klein Bold"/>
                <a:ea typeface="Klein Bold"/>
                <a:cs typeface="Klein Bold"/>
              </a:rPr>
              <a:t>Feature Files</a:t>
            </a:r>
            <a:r>
              <a:rPr lang="en-US" sz="4500" b="1">
                <a:solidFill>
                  <a:srgbClr val="2A2E3A"/>
                </a:solidFill>
                <a:latin typeface="Klein Bold"/>
                <a:ea typeface="Calibri"/>
                <a:cs typeface="Calibri"/>
              </a:rPr>
              <a:t>:</a:t>
            </a:r>
            <a:endParaRPr lang="en-US" sz="4500" b="1">
              <a:solidFill>
                <a:srgbClr val="2A2E3A"/>
              </a:solidFill>
              <a:latin typeface="Klein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028700" y="2521910"/>
            <a:ext cx="16090553" cy="18235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rgbClr val="2A2E3A"/>
                </a:solidFill>
                <a:latin typeface="Helios"/>
                <a:ea typeface="Klein"/>
                <a:cs typeface="Klein"/>
                <a:sym typeface="Klein"/>
              </a:rPr>
              <a:t>Positive Testcase: Registration → Login</a:t>
            </a:r>
            <a:endParaRPr lang="en-US" sz="3350">
              <a:solidFill>
                <a:srgbClr val="2A2E3A"/>
              </a:solidFill>
              <a:latin typeface="Helios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350">
                <a:solidFill>
                  <a:srgbClr val="2A2E3A"/>
                </a:solidFill>
                <a:latin typeface="Helios"/>
                <a:ea typeface="Klein"/>
                <a:cs typeface="Klein"/>
                <a:sym typeface="Klein"/>
              </a:rPr>
              <a:t>Negative Testcase: Invalid Login</a:t>
            </a:r>
            <a:r>
              <a:rPr lang="en-US" sz="3400">
                <a:solidFill>
                  <a:srgbClr val="2A2E3A"/>
                </a:solidFill>
                <a:latin typeface="Helios"/>
                <a:ea typeface="Klein"/>
                <a:cs typeface="Klein"/>
                <a:sym typeface="Klein"/>
              </a:rPr>
              <a:t>→ email already exists→ </a:t>
            </a:r>
            <a:endParaRPr lang="en-US" sz="3400">
              <a:solidFill>
                <a:srgbClr val="2A2E3A"/>
              </a:solidFill>
              <a:latin typeface="Helios"/>
              <a:ea typeface="Klein"/>
              <a:cs typeface="Klein"/>
            </a:endParaRPr>
          </a:p>
          <a:p>
            <a:pPr marL="733425" lvl="1" indent="-367030">
              <a:lnSpc>
                <a:spcPts val="4759"/>
              </a:lnSpc>
              <a:buFont typeface="Arial"/>
              <a:buChar char="•"/>
            </a:pPr>
            <a:r>
              <a:rPr lang="en-US" sz="3400">
                <a:solidFill>
                  <a:srgbClr val="2A2E3A"/>
                </a:solidFill>
                <a:latin typeface="Helios"/>
                <a:ea typeface="Klein"/>
                <a:cs typeface="Klein"/>
              </a:rPr>
              <a:t>Product adding to cart:product will add to cart</a:t>
            </a:r>
          </a:p>
        </p:txBody>
      </p:sp>
      <p:pic>
        <p:nvPicPr>
          <p:cNvPr id="2" name="Picture 1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85CD26EC-5CD1-BC96-9920-A8B5083EA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1153" y="4647660"/>
            <a:ext cx="8352527" cy="4657905"/>
          </a:xfrm>
          <a:prstGeom prst="rect">
            <a:avLst/>
          </a:prstGeom>
        </p:spPr>
      </p:pic>
      <p:pic>
        <p:nvPicPr>
          <p:cNvPr id="3" name="Picture 2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7EEC1B1-DC54-E717-7358-1BFEA05F73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1239" y="4654400"/>
            <a:ext cx="7973861" cy="464442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8DEB3AC-9899-8D43-705C-8AB51A137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6684" y="2336681"/>
            <a:ext cx="13537898" cy="628218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D9BF73E-0977-8AD2-3AD8-744C8FA1B81F}"/>
              </a:ext>
            </a:extLst>
          </p:cNvPr>
          <p:cNvSpPr txBox="1"/>
          <p:nvPr/>
        </p:nvSpPr>
        <p:spPr>
          <a:xfrm>
            <a:off x="1518250" y="450731"/>
            <a:ext cx="8997350" cy="96949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5650" b="1" u="sng">
                <a:solidFill>
                  <a:srgbClr val="2A2E3A"/>
                </a:solidFill>
                <a:latin typeface="Klein Bold"/>
              </a:rPr>
              <a:t>Feature file:</a:t>
            </a:r>
          </a:p>
        </p:txBody>
      </p:sp>
    </p:spTree>
    <p:extLst>
      <p:ext uri="{BB962C8B-B14F-4D97-AF65-F5344CB8AC3E}">
        <p14:creationId xmlns:p14="http://schemas.microsoft.com/office/powerpoint/2010/main" val="2118054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1028700" y="1341431"/>
            <a:ext cx="4702618" cy="618185"/>
            <a:chOff x="0" y="0"/>
            <a:chExt cx="6270157" cy="82424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85282" cy="824246"/>
            </a:xfrm>
            <a:custGeom>
              <a:avLst/>
              <a:gdLst/>
              <a:ahLst/>
              <a:cxnLst/>
              <a:rect l="l" t="t" r="r" b="b"/>
              <a:pathLst>
                <a:path w="785282" h="824246">
                  <a:moveTo>
                    <a:pt x="0" y="0"/>
                  </a:moveTo>
                  <a:lnTo>
                    <a:pt x="785282" y="0"/>
                  </a:lnTo>
                  <a:lnTo>
                    <a:pt x="785282" y="824246"/>
                  </a:lnTo>
                  <a:lnTo>
                    <a:pt x="0" y="824246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tretch>
                <a:fillRect/>
              </a:stretch>
            </a:blipFill>
          </p:spPr>
        </p:sp>
        <p:sp>
          <p:nvSpPr>
            <p:cNvPr id="4" name="TextBox 4"/>
            <p:cNvSpPr txBox="1"/>
            <p:nvPr/>
          </p:nvSpPr>
          <p:spPr>
            <a:xfrm>
              <a:off x="1119714" y="125758"/>
              <a:ext cx="5150443" cy="52510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361"/>
                </a:lnSpc>
                <a:spcBef>
                  <a:spcPct val="0"/>
                </a:spcBef>
              </a:pPr>
              <a:r>
                <a:rPr lang="en-US" sz="2401">
                  <a:solidFill>
                    <a:srgbClr val="F4F4F4"/>
                  </a:solidFill>
                  <a:latin typeface="Helios"/>
                  <a:ea typeface="Helios"/>
                  <a:cs typeface="Helios"/>
                  <a:sym typeface="Helios"/>
                </a:rPr>
                <a:t>ADD COMPANY NAME</a:t>
              </a:r>
            </a:p>
          </p:txBody>
        </p:sp>
      </p:grpSp>
      <p:grpSp>
        <p:nvGrpSpPr>
          <p:cNvPr id="7" name="Group 7"/>
          <p:cNvGrpSpPr/>
          <p:nvPr/>
        </p:nvGrpSpPr>
        <p:grpSpPr>
          <a:xfrm>
            <a:off x="787301" y="1368119"/>
            <a:ext cx="13232980" cy="1438461"/>
            <a:chOff x="0" y="0"/>
            <a:chExt cx="17643974" cy="1917948"/>
          </a:xfrm>
        </p:grpSpPr>
        <p:sp>
          <p:nvSpPr>
            <p:cNvPr id="8" name="TextBox 8"/>
            <p:cNvSpPr txBox="1"/>
            <p:nvPr/>
          </p:nvSpPr>
          <p:spPr>
            <a:xfrm>
              <a:off x="0" y="-9525"/>
              <a:ext cx="17643974" cy="1152525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6781"/>
                </a:lnSpc>
              </a:pPr>
              <a:r>
                <a:rPr lang="en-US" sz="5650" b="1" u="sng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Runner class</a:t>
              </a:r>
            </a:p>
          </p:txBody>
        </p:sp>
        <p:sp>
          <p:nvSpPr>
            <p:cNvPr id="9" name="TextBox 9"/>
            <p:cNvSpPr txBox="1"/>
            <p:nvPr/>
          </p:nvSpPr>
          <p:spPr>
            <a:xfrm>
              <a:off x="0" y="1335817"/>
              <a:ext cx="17119850" cy="58213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3602"/>
                </a:lnSpc>
              </a:pPr>
              <a:endParaRPr/>
            </a:p>
          </p:txBody>
        </p:sp>
      </p:grpSp>
      <p:sp>
        <p:nvSpPr>
          <p:cNvPr id="10" name="TextBox 10"/>
          <p:cNvSpPr txBox="1"/>
          <p:nvPr/>
        </p:nvSpPr>
        <p:spPr>
          <a:xfrm>
            <a:off x="787301" y="2417663"/>
            <a:ext cx="17500699" cy="8699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9"/>
              </a:lnSpc>
              <a:spcBef>
                <a:spcPct val="0"/>
              </a:spcBef>
            </a:pPr>
            <a:r>
              <a:rPr lang="en-US" sz="24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runner class executes all feature files, integrates Cucumber with TestNG, and generates automation reports.</a:t>
            </a:r>
          </a:p>
        </p:txBody>
      </p:sp>
      <p:grpSp>
        <p:nvGrpSpPr>
          <p:cNvPr id="11" name="Group 11"/>
          <p:cNvGrpSpPr/>
          <p:nvPr/>
        </p:nvGrpSpPr>
        <p:grpSpPr>
          <a:xfrm>
            <a:off x="701037" y="3345242"/>
            <a:ext cx="13319244" cy="1583098"/>
            <a:chOff x="-115019" y="-728392"/>
            <a:chExt cx="17758993" cy="2110797"/>
          </a:xfrm>
        </p:grpSpPr>
        <p:sp>
          <p:nvSpPr>
            <p:cNvPr id="12" name="TextBox 12"/>
            <p:cNvSpPr txBox="1"/>
            <p:nvPr/>
          </p:nvSpPr>
          <p:spPr>
            <a:xfrm>
              <a:off x="-115019" y="-728392"/>
              <a:ext cx="17758993" cy="702756"/>
            </a:xfrm>
            <a:prstGeom prst="rect">
              <a:avLst/>
            </a:prstGeom>
          </p:spPr>
          <p:txBody>
            <a:bodyPr wrap="square" lIns="0" tIns="0" rIns="0" bIns="0" rtlCol="0" anchor="t">
              <a:spAutoFit/>
            </a:bodyPr>
            <a:lstStyle/>
            <a:p>
              <a:pPr algn="l">
                <a:lnSpc>
                  <a:spcPts val="4141"/>
                </a:lnSpc>
              </a:pPr>
              <a:r>
                <a:rPr lang="en-US" sz="3450" b="1">
                  <a:solidFill>
                    <a:srgbClr val="2A2E3A"/>
                  </a:solidFill>
                  <a:latin typeface="Klein Bold"/>
                  <a:ea typeface="Klein Bold"/>
                  <a:cs typeface="Klein Bold"/>
                  <a:sym typeface="Klein Bold"/>
                </a:rPr>
                <a:t>TestRunner.java -</a:t>
              </a:r>
            </a:p>
          </p:txBody>
        </p:sp>
        <p:sp>
          <p:nvSpPr>
            <p:cNvPr id="13" name="TextBox 13"/>
            <p:cNvSpPr txBox="1"/>
            <p:nvPr/>
          </p:nvSpPr>
          <p:spPr>
            <a:xfrm>
              <a:off x="0" y="910367"/>
              <a:ext cx="17119850" cy="472038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l">
                <a:lnSpc>
                  <a:spcPts val="2930"/>
                </a:lnSpc>
              </a:pPr>
              <a:endParaRPr/>
            </a:p>
          </p:txBody>
        </p:sp>
      </p:grpSp>
      <p:sp>
        <p:nvSpPr>
          <p:cNvPr id="14" name="TextBox 14"/>
          <p:cNvSpPr txBox="1"/>
          <p:nvPr/>
        </p:nvSpPr>
        <p:spPr>
          <a:xfrm>
            <a:off x="778092" y="3894403"/>
            <a:ext cx="17509908" cy="17792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The TestRunner.java class integrates Cucumber with TestNG to execute all feature files in the project.</a:t>
            </a:r>
          </a:p>
          <a:p>
            <a:pPr marL="539749" lvl="1" indent="-269875" algn="l">
              <a:lnSpc>
                <a:spcPts val="3499"/>
              </a:lnSpc>
              <a:spcBef>
                <a:spcPct val="0"/>
              </a:spcBef>
              <a:buFont typeface="Arial"/>
              <a:buChar char="•"/>
            </a:pPr>
            <a:r>
              <a:rPr lang="en-US" sz="2499">
                <a:solidFill>
                  <a:srgbClr val="000000"/>
                </a:solidFill>
                <a:latin typeface="Klein"/>
                <a:ea typeface="Klein"/>
                <a:cs typeface="Klein"/>
                <a:sym typeface="Klein"/>
              </a:rPr>
              <a:t>It specifies feature file locations, step definitions, and generates HTML and JSON reports for automation results</a:t>
            </a:r>
          </a:p>
          <a:p>
            <a:pPr algn="l">
              <a:lnSpc>
                <a:spcPts val="3499"/>
              </a:lnSpc>
              <a:spcBef>
                <a:spcPct val="0"/>
              </a:spcBef>
            </a:pPr>
            <a:endParaRPr lang="en-US" sz="2499">
              <a:solidFill>
                <a:srgbClr val="000000"/>
              </a:solidFill>
              <a:latin typeface="Klein"/>
              <a:ea typeface="Klein"/>
              <a:cs typeface="Klein"/>
              <a:sym typeface="Klein"/>
            </a:endParaRPr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C0945605-10C9-5FF2-8411-4382E3DC9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31340" y="5154552"/>
            <a:ext cx="9159095" cy="4183272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F75595-574F-F08F-9A49-B4F7F1CED061}"/>
              </a:ext>
            </a:extLst>
          </p:cNvPr>
          <p:cNvSpPr txBox="1"/>
          <p:nvPr/>
        </p:nvSpPr>
        <p:spPr>
          <a:xfrm>
            <a:off x="1151628" y="1119279"/>
            <a:ext cx="15316198" cy="1384995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6000" b="1">
                <a:latin typeface="Helios"/>
              </a:rPr>
              <a:t>src/main/java:</a:t>
            </a:r>
          </a:p>
          <a:p>
            <a:endParaRPr lang="en-US" sz="2400">
              <a:latin typeface="Helios"/>
            </a:endParaRPr>
          </a:p>
        </p:txBody>
      </p:sp>
      <p:pic>
        <p:nvPicPr>
          <p:cNvPr id="3" name="Picture 2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359DA83F-2853-6AC9-2FE6-F28F033BAA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0369" y="2305409"/>
            <a:ext cx="7015791" cy="6495691"/>
          </a:xfrm>
          <a:prstGeom prst="rect">
            <a:avLst/>
          </a:prstGeom>
        </p:spPr>
      </p:pic>
      <p:pic>
        <p:nvPicPr>
          <p:cNvPr id="4" name="Picture 3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92B95246-A14C-31EF-0A15-4F502792A8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3783" y="2305409"/>
            <a:ext cx="8050961" cy="6495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3941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Custom</PresentationFormat>
  <Slides>16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Non Text Magic Studio Magic Design for Presentations L&amp;P</dc:title>
  <cp:revision>1</cp:revision>
  <dcterms:created xsi:type="dcterms:W3CDTF">2006-08-16T00:00:00Z</dcterms:created>
  <dcterms:modified xsi:type="dcterms:W3CDTF">2025-09-09T06:35:55Z</dcterms:modified>
  <dc:identifier>DAGyNVcmCt0</dc:identifier>
</cp:coreProperties>
</file>