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Fjalla One"/>
      <p:regular r:id="rId14"/>
    </p:embeddedFont>
    <p:embeddedFont>
      <p:font typeface="Barlow Semi Condensed Medium"/>
      <p:regular r:id="rId15"/>
      <p:bold r:id="rId16"/>
      <p:italic r:id="rId17"/>
      <p:boldItalic r:id="rId18"/>
    </p:embeddedFont>
    <p:embeddedFont>
      <p:font typeface="Barlow Semi Condensed"/>
      <p:regular r:id="rId19"/>
      <p:bold r:id="rId20"/>
      <p:italic r:id="rId21"/>
      <p:boldItalic r:id="rId22"/>
    </p:embeddedFont>
    <p:embeddedFont>
      <p:font typeface="Barl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pG4x49tjs50ZTkYncuT9Xijhd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D6E2B9-CA54-4F29-8795-9FBEEEEB7070}">
  <a:tblStyle styleId="{2ED6E2B9-CA54-4F29-8795-9FBEEEEB707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BarlowSemiCondensed-bold.fntdata"/><Relationship Id="rId22" Type="http://schemas.openxmlformats.org/officeDocument/2006/relationships/font" Target="fonts/BarlowSemiCondensed-boldItalic.fntdata"/><Relationship Id="rId21" Type="http://schemas.openxmlformats.org/officeDocument/2006/relationships/font" Target="fonts/BarlowSemiCondensed-italic.fntdata"/><Relationship Id="rId24" Type="http://schemas.openxmlformats.org/officeDocument/2006/relationships/font" Target="fonts/Barlow-bold.fntdata"/><Relationship Id="rId23"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boldItalic.fntdata"/><Relationship Id="rId25" Type="http://schemas.openxmlformats.org/officeDocument/2006/relationships/font" Target="fonts/Barlow-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BarlowSemiCondensedMedium-regular.fntdata"/><Relationship Id="rId14" Type="http://schemas.openxmlformats.org/officeDocument/2006/relationships/font" Target="fonts/FjallaOne-regular.fntdata"/><Relationship Id="rId17" Type="http://schemas.openxmlformats.org/officeDocument/2006/relationships/font" Target="fonts/BarlowSemiCondensedMedium-italic.fntdata"/><Relationship Id="rId16" Type="http://schemas.openxmlformats.org/officeDocument/2006/relationships/font" Target="fonts/BarlowSemiCondensedMedium-bold.fntdata"/><Relationship Id="rId19" Type="http://schemas.openxmlformats.org/officeDocument/2006/relationships/font" Target="fonts/BarlowSemiCondensed-regular.fntdata"/><Relationship Id="rId18" Type="http://schemas.openxmlformats.org/officeDocument/2006/relationships/font" Target="fonts/BarlowSemiCondensed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10"/>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10"/>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10"/>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10"/>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10"/>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10"/>
          <p:cNvGrpSpPr/>
          <p:nvPr/>
        </p:nvGrpSpPr>
        <p:grpSpPr>
          <a:xfrm>
            <a:off x="8064275" y="887850"/>
            <a:ext cx="581800" cy="582350"/>
            <a:chOff x="8064275" y="887850"/>
            <a:chExt cx="581800" cy="582350"/>
          </a:xfrm>
        </p:grpSpPr>
        <p:sp>
          <p:nvSpPr>
            <p:cNvPr id="14" name="Google Shape;14;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10"/>
          <p:cNvGrpSpPr/>
          <p:nvPr/>
        </p:nvGrpSpPr>
        <p:grpSpPr>
          <a:xfrm>
            <a:off x="7353050" y="316275"/>
            <a:ext cx="292025" cy="292575"/>
            <a:chOff x="7353050" y="316275"/>
            <a:chExt cx="292025" cy="292575"/>
          </a:xfrm>
        </p:grpSpPr>
        <p:sp>
          <p:nvSpPr>
            <p:cNvPr id="21" name="Google Shape;21;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10"/>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0"/>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0"/>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0"/>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0"/>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0"/>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10"/>
          <p:cNvGrpSpPr/>
          <p:nvPr/>
        </p:nvGrpSpPr>
        <p:grpSpPr>
          <a:xfrm>
            <a:off x="5443350" y="289275"/>
            <a:ext cx="175013" cy="27000"/>
            <a:chOff x="5662375" y="212375"/>
            <a:chExt cx="175013" cy="27000"/>
          </a:xfrm>
        </p:grpSpPr>
        <p:sp>
          <p:nvSpPr>
            <p:cNvPr id="32" name="Google Shape;32;p1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10"/>
          <p:cNvGrpSpPr/>
          <p:nvPr/>
        </p:nvGrpSpPr>
        <p:grpSpPr>
          <a:xfrm>
            <a:off x="8490050" y="170875"/>
            <a:ext cx="175013" cy="27000"/>
            <a:chOff x="5662375" y="212375"/>
            <a:chExt cx="175013" cy="27000"/>
          </a:xfrm>
        </p:grpSpPr>
        <p:sp>
          <p:nvSpPr>
            <p:cNvPr id="36" name="Google Shape;36;p1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10"/>
          <p:cNvGrpSpPr/>
          <p:nvPr/>
        </p:nvGrpSpPr>
        <p:grpSpPr>
          <a:xfrm>
            <a:off x="8068750" y="1581800"/>
            <a:ext cx="175013" cy="27000"/>
            <a:chOff x="5662375" y="212375"/>
            <a:chExt cx="175013" cy="27000"/>
          </a:xfrm>
        </p:grpSpPr>
        <p:sp>
          <p:nvSpPr>
            <p:cNvPr id="40" name="Google Shape;40;p1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1"/>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45" name="Google Shape;45;p11"/>
          <p:cNvGrpSpPr/>
          <p:nvPr/>
        </p:nvGrpSpPr>
        <p:grpSpPr>
          <a:xfrm>
            <a:off x="432850" y="0"/>
            <a:ext cx="8278300" cy="5165700"/>
            <a:chOff x="432850" y="0"/>
            <a:chExt cx="8278300" cy="5165700"/>
          </a:xfrm>
        </p:grpSpPr>
        <p:cxnSp>
          <p:nvCxnSpPr>
            <p:cNvPr id="46" name="Google Shape;46;p1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47" name="Google Shape;47;p11"/>
            <p:cNvGrpSpPr/>
            <p:nvPr/>
          </p:nvGrpSpPr>
          <p:grpSpPr>
            <a:xfrm>
              <a:off x="8129350" y="4292175"/>
              <a:ext cx="581800" cy="582350"/>
              <a:chOff x="8064275" y="887850"/>
              <a:chExt cx="581800" cy="582350"/>
            </a:xfrm>
          </p:grpSpPr>
          <p:sp>
            <p:nvSpPr>
              <p:cNvPr id="48" name="Google Shape;48;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11"/>
            <p:cNvGrpSpPr/>
            <p:nvPr/>
          </p:nvGrpSpPr>
          <p:grpSpPr>
            <a:xfrm>
              <a:off x="8274238" y="3720600"/>
              <a:ext cx="292025" cy="292575"/>
              <a:chOff x="7353050" y="316275"/>
              <a:chExt cx="292025" cy="292575"/>
            </a:xfrm>
          </p:grpSpPr>
          <p:sp>
            <p:nvSpPr>
              <p:cNvPr id="55" name="Google Shape;55;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11"/>
            <p:cNvGrpSpPr/>
            <p:nvPr/>
          </p:nvGrpSpPr>
          <p:grpSpPr>
            <a:xfrm>
              <a:off x="8332763" y="3212475"/>
              <a:ext cx="175000" cy="175000"/>
              <a:chOff x="8792300" y="321275"/>
              <a:chExt cx="175000" cy="175000"/>
            </a:xfrm>
          </p:grpSpPr>
          <p:sp>
            <p:nvSpPr>
              <p:cNvPr id="60" name="Google Shape;60;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 name="Google Shape;64;p1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65" name="Google Shape;65;p11"/>
            <p:cNvGrpSpPr/>
            <p:nvPr/>
          </p:nvGrpSpPr>
          <p:grpSpPr>
            <a:xfrm rot="10800000">
              <a:off x="432850" y="291788"/>
              <a:ext cx="581800" cy="582350"/>
              <a:chOff x="8064275" y="887850"/>
              <a:chExt cx="581800" cy="582350"/>
            </a:xfrm>
          </p:grpSpPr>
          <p:sp>
            <p:nvSpPr>
              <p:cNvPr id="66" name="Google Shape;6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11"/>
            <p:cNvGrpSpPr/>
            <p:nvPr/>
          </p:nvGrpSpPr>
          <p:grpSpPr>
            <a:xfrm rot="10800000">
              <a:off x="577738" y="1153138"/>
              <a:ext cx="292025" cy="292575"/>
              <a:chOff x="7353050" y="316275"/>
              <a:chExt cx="292025" cy="292575"/>
            </a:xfrm>
          </p:grpSpPr>
          <p:sp>
            <p:nvSpPr>
              <p:cNvPr id="73" name="Google Shape;7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11"/>
            <p:cNvGrpSpPr/>
            <p:nvPr/>
          </p:nvGrpSpPr>
          <p:grpSpPr>
            <a:xfrm rot="10800000">
              <a:off x="636238" y="1778838"/>
              <a:ext cx="175000" cy="175000"/>
              <a:chOff x="8792300" y="321275"/>
              <a:chExt cx="175000" cy="175000"/>
            </a:xfrm>
          </p:grpSpPr>
          <p:sp>
            <p:nvSpPr>
              <p:cNvPr id="78" name="Google Shape;7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11"/>
            <p:cNvGrpSpPr/>
            <p:nvPr/>
          </p:nvGrpSpPr>
          <p:grpSpPr>
            <a:xfrm>
              <a:off x="432850" y="2003163"/>
              <a:ext cx="175013" cy="27000"/>
              <a:chOff x="5662375" y="212375"/>
              <a:chExt cx="175013" cy="27000"/>
            </a:xfrm>
          </p:grpSpPr>
          <p:sp>
            <p:nvSpPr>
              <p:cNvPr id="83" name="Google Shape;83;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11"/>
            <p:cNvGrpSpPr/>
            <p:nvPr/>
          </p:nvGrpSpPr>
          <p:grpSpPr>
            <a:xfrm>
              <a:off x="788100" y="208488"/>
              <a:ext cx="175013" cy="27000"/>
              <a:chOff x="5662375" y="212375"/>
              <a:chExt cx="175013" cy="27000"/>
            </a:xfrm>
          </p:grpSpPr>
          <p:sp>
            <p:nvSpPr>
              <p:cNvPr id="87" name="Google Shape;87;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11"/>
            <p:cNvGrpSpPr/>
            <p:nvPr/>
          </p:nvGrpSpPr>
          <p:grpSpPr>
            <a:xfrm>
              <a:off x="8129350" y="4988725"/>
              <a:ext cx="175013" cy="27000"/>
              <a:chOff x="5662375" y="212375"/>
              <a:chExt cx="175013" cy="27000"/>
            </a:xfrm>
          </p:grpSpPr>
          <p:sp>
            <p:nvSpPr>
              <p:cNvPr id="91" name="Google Shape;91;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11"/>
            <p:cNvGrpSpPr/>
            <p:nvPr/>
          </p:nvGrpSpPr>
          <p:grpSpPr>
            <a:xfrm>
              <a:off x="8497550" y="3429425"/>
              <a:ext cx="175013" cy="27000"/>
              <a:chOff x="5662375" y="212375"/>
              <a:chExt cx="175013" cy="27000"/>
            </a:xfrm>
          </p:grpSpPr>
          <p:sp>
            <p:nvSpPr>
              <p:cNvPr id="95" name="Google Shape;95;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8" name="Google Shape;98;p1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99" name="Google Shape;99;p1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00" name="Google Shape;100;p1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12"/>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6" name="Google Shape;106;p12"/>
          <p:cNvGrpSpPr/>
          <p:nvPr/>
        </p:nvGrpSpPr>
        <p:grpSpPr>
          <a:xfrm>
            <a:off x="4484494" y="4433000"/>
            <a:ext cx="175013" cy="27000"/>
            <a:chOff x="5662375" y="212375"/>
            <a:chExt cx="175013" cy="27000"/>
          </a:xfrm>
        </p:grpSpPr>
        <p:sp>
          <p:nvSpPr>
            <p:cNvPr id="107" name="Google Shape;107;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2"/>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11" name="Google Shape;111;p12"/>
          <p:cNvGrpSpPr/>
          <p:nvPr/>
        </p:nvGrpSpPr>
        <p:grpSpPr>
          <a:xfrm>
            <a:off x="432850" y="0"/>
            <a:ext cx="8278300" cy="5165700"/>
            <a:chOff x="432850" y="0"/>
            <a:chExt cx="8278300" cy="5165700"/>
          </a:xfrm>
        </p:grpSpPr>
        <p:cxnSp>
          <p:nvCxnSpPr>
            <p:cNvPr id="112" name="Google Shape;112;p12"/>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3" name="Google Shape;113;p12"/>
            <p:cNvGrpSpPr/>
            <p:nvPr/>
          </p:nvGrpSpPr>
          <p:grpSpPr>
            <a:xfrm>
              <a:off x="8129350" y="4292175"/>
              <a:ext cx="581800" cy="582350"/>
              <a:chOff x="8064275" y="887850"/>
              <a:chExt cx="581800" cy="582350"/>
            </a:xfrm>
          </p:grpSpPr>
          <p:sp>
            <p:nvSpPr>
              <p:cNvPr id="114" name="Google Shape;114;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12"/>
            <p:cNvGrpSpPr/>
            <p:nvPr/>
          </p:nvGrpSpPr>
          <p:grpSpPr>
            <a:xfrm>
              <a:off x="8274238" y="3720600"/>
              <a:ext cx="292025" cy="292575"/>
              <a:chOff x="7353050" y="316275"/>
              <a:chExt cx="292025" cy="292575"/>
            </a:xfrm>
          </p:grpSpPr>
          <p:sp>
            <p:nvSpPr>
              <p:cNvPr id="121" name="Google Shape;121;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 name="Google Shape;125;p12"/>
            <p:cNvGrpSpPr/>
            <p:nvPr/>
          </p:nvGrpSpPr>
          <p:grpSpPr>
            <a:xfrm>
              <a:off x="8332763" y="3212475"/>
              <a:ext cx="175000" cy="175000"/>
              <a:chOff x="8792300" y="321275"/>
              <a:chExt cx="175000" cy="175000"/>
            </a:xfrm>
          </p:grpSpPr>
          <p:sp>
            <p:nvSpPr>
              <p:cNvPr id="126" name="Google Shape;126;p1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0" name="Google Shape;130;p12"/>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1" name="Google Shape;131;p12"/>
            <p:cNvGrpSpPr/>
            <p:nvPr/>
          </p:nvGrpSpPr>
          <p:grpSpPr>
            <a:xfrm rot="10800000">
              <a:off x="432850" y="291788"/>
              <a:ext cx="581800" cy="582350"/>
              <a:chOff x="8064275" y="887850"/>
              <a:chExt cx="581800" cy="582350"/>
            </a:xfrm>
          </p:grpSpPr>
          <p:sp>
            <p:nvSpPr>
              <p:cNvPr id="132" name="Google Shape;132;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12"/>
            <p:cNvGrpSpPr/>
            <p:nvPr/>
          </p:nvGrpSpPr>
          <p:grpSpPr>
            <a:xfrm rot="10800000">
              <a:off x="577738" y="1153138"/>
              <a:ext cx="292025" cy="292575"/>
              <a:chOff x="7353050" y="316275"/>
              <a:chExt cx="292025" cy="292575"/>
            </a:xfrm>
          </p:grpSpPr>
          <p:sp>
            <p:nvSpPr>
              <p:cNvPr id="139" name="Google Shape;139;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12"/>
            <p:cNvGrpSpPr/>
            <p:nvPr/>
          </p:nvGrpSpPr>
          <p:grpSpPr>
            <a:xfrm rot="10800000">
              <a:off x="636238" y="1778838"/>
              <a:ext cx="175000" cy="175000"/>
              <a:chOff x="8792300" y="321275"/>
              <a:chExt cx="175000" cy="175000"/>
            </a:xfrm>
          </p:grpSpPr>
          <p:sp>
            <p:nvSpPr>
              <p:cNvPr id="144" name="Google Shape;144;p1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2"/>
            <p:cNvGrpSpPr/>
            <p:nvPr/>
          </p:nvGrpSpPr>
          <p:grpSpPr>
            <a:xfrm>
              <a:off x="432850" y="2003163"/>
              <a:ext cx="175013" cy="27000"/>
              <a:chOff x="5662375" y="212375"/>
              <a:chExt cx="175013" cy="27000"/>
            </a:xfrm>
          </p:grpSpPr>
          <p:sp>
            <p:nvSpPr>
              <p:cNvPr id="149" name="Google Shape;149;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12"/>
            <p:cNvGrpSpPr/>
            <p:nvPr/>
          </p:nvGrpSpPr>
          <p:grpSpPr>
            <a:xfrm>
              <a:off x="788100" y="208488"/>
              <a:ext cx="175013" cy="27000"/>
              <a:chOff x="5662375" y="212375"/>
              <a:chExt cx="175013" cy="27000"/>
            </a:xfrm>
          </p:grpSpPr>
          <p:sp>
            <p:nvSpPr>
              <p:cNvPr id="153" name="Google Shape;153;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2"/>
            <p:cNvGrpSpPr/>
            <p:nvPr/>
          </p:nvGrpSpPr>
          <p:grpSpPr>
            <a:xfrm>
              <a:off x="8129350" y="4988725"/>
              <a:ext cx="175013" cy="27000"/>
              <a:chOff x="5662375" y="212375"/>
              <a:chExt cx="175013" cy="27000"/>
            </a:xfrm>
          </p:grpSpPr>
          <p:sp>
            <p:nvSpPr>
              <p:cNvPr id="157" name="Google Shape;157;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12"/>
            <p:cNvGrpSpPr/>
            <p:nvPr/>
          </p:nvGrpSpPr>
          <p:grpSpPr>
            <a:xfrm>
              <a:off x="8497550" y="3429425"/>
              <a:ext cx="175013" cy="27000"/>
              <a:chOff x="5662375" y="212375"/>
              <a:chExt cx="175013" cy="27000"/>
            </a:xfrm>
          </p:grpSpPr>
          <p:sp>
            <p:nvSpPr>
              <p:cNvPr id="161" name="Google Shape;161;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 name="Google Shape;164;p12"/>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5" name="Google Shape;165;p12"/>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6" name="Google Shape;166;p1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70" name="Shape 170"/>
        <p:cNvGrpSpPr/>
        <p:nvPr/>
      </p:nvGrpSpPr>
      <p:grpSpPr>
        <a:xfrm>
          <a:off x="0" y="0"/>
          <a:ext cx="0" cy="0"/>
          <a:chOff x="0" y="0"/>
          <a:chExt cx="0" cy="0"/>
        </a:xfrm>
      </p:grpSpPr>
      <p:sp>
        <p:nvSpPr>
          <p:cNvPr id="171" name="Google Shape;171;p13"/>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72" name="Google Shape;172;p1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73" name="Google Shape;173;p13"/>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174" name="Google Shape;174;p13"/>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175" name="Google Shape;175;p13"/>
          <p:cNvGrpSpPr/>
          <p:nvPr/>
        </p:nvGrpSpPr>
        <p:grpSpPr>
          <a:xfrm flipH="1">
            <a:off x="300738" y="4167800"/>
            <a:ext cx="292025" cy="292575"/>
            <a:chOff x="7353050" y="316275"/>
            <a:chExt cx="292025" cy="292575"/>
          </a:xfrm>
        </p:grpSpPr>
        <p:sp>
          <p:nvSpPr>
            <p:cNvPr id="176" name="Google Shape;176;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13"/>
          <p:cNvGrpSpPr/>
          <p:nvPr/>
        </p:nvGrpSpPr>
        <p:grpSpPr>
          <a:xfrm>
            <a:off x="148789" y="3224300"/>
            <a:ext cx="293111" cy="293388"/>
            <a:chOff x="3164039" y="430875"/>
            <a:chExt cx="293111" cy="293388"/>
          </a:xfrm>
        </p:grpSpPr>
        <p:sp>
          <p:nvSpPr>
            <p:cNvPr id="181" name="Google Shape;181;p1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7" name="Google Shape;187;p13"/>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88" name="Google Shape;188;p13"/>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89" name="Google Shape;189;p13"/>
          <p:cNvGrpSpPr/>
          <p:nvPr/>
        </p:nvGrpSpPr>
        <p:grpSpPr>
          <a:xfrm>
            <a:off x="8064275" y="526925"/>
            <a:ext cx="581800" cy="582350"/>
            <a:chOff x="8064275" y="887850"/>
            <a:chExt cx="581800" cy="582350"/>
          </a:xfrm>
        </p:grpSpPr>
        <p:sp>
          <p:nvSpPr>
            <p:cNvPr id="190" name="Google Shape;190;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13"/>
          <p:cNvGrpSpPr/>
          <p:nvPr/>
        </p:nvGrpSpPr>
        <p:grpSpPr>
          <a:xfrm>
            <a:off x="7033875" y="170875"/>
            <a:ext cx="292025" cy="292575"/>
            <a:chOff x="7353050" y="316275"/>
            <a:chExt cx="292025" cy="292575"/>
          </a:xfrm>
        </p:grpSpPr>
        <p:sp>
          <p:nvSpPr>
            <p:cNvPr id="197" name="Google Shape;197;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13"/>
          <p:cNvGrpSpPr/>
          <p:nvPr/>
        </p:nvGrpSpPr>
        <p:grpSpPr>
          <a:xfrm>
            <a:off x="8757950" y="229650"/>
            <a:ext cx="175000" cy="175000"/>
            <a:chOff x="8792300" y="321275"/>
            <a:chExt cx="175000" cy="175000"/>
          </a:xfrm>
        </p:grpSpPr>
        <p:sp>
          <p:nvSpPr>
            <p:cNvPr id="202" name="Google Shape;202;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13"/>
          <p:cNvGrpSpPr/>
          <p:nvPr/>
        </p:nvGrpSpPr>
        <p:grpSpPr>
          <a:xfrm>
            <a:off x="8490050" y="170875"/>
            <a:ext cx="175013" cy="27000"/>
            <a:chOff x="5662375" y="212375"/>
            <a:chExt cx="175013" cy="27000"/>
          </a:xfrm>
        </p:grpSpPr>
        <p:sp>
          <p:nvSpPr>
            <p:cNvPr id="207" name="Google Shape;207;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13"/>
          <p:cNvGrpSpPr/>
          <p:nvPr/>
        </p:nvGrpSpPr>
        <p:grpSpPr>
          <a:xfrm>
            <a:off x="7916350" y="1124600"/>
            <a:ext cx="175013" cy="27000"/>
            <a:chOff x="5662375" y="212375"/>
            <a:chExt cx="175013" cy="27000"/>
          </a:xfrm>
        </p:grpSpPr>
        <p:sp>
          <p:nvSpPr>
            <p:cNvPr id="211" name="Google Shape;211;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4" name="Shape 214"/>
        <p:cNvGrpSpPr/>
        <p:nvPr/>
      </p:nvGrpSpPr>
      <p:grpSpPr>
        <a:xfrm>
          <a:off x="0" y="0"/>
          <a:ext cx="0" cy="0"/>
          <a:chOff x="0" y="0"/>
          <a:chExt cx="0" cy="0"/>
        </a:xfrm>
      </p:grpSpPr>
      <p:grpSp>
        <p:nvGrpSpPr>
          <p:cNvPr id="215" name="Google Shape;215;p14"/>
          <p:cNvGrpSpPr/>
          <p:nvPr/>
        </p:nvGrpSpPr>
        <p:grpSpPr>
          <a:xfrm>
            <a:off x="2132649" y="713253"/>
            <a:ext cx="4878702" cy="3717004"/>
            <a:chOff x="399425" y="238125"/>
            <a:chExt cx="6810025" cy="5187000"/>
          </a:xfrm>
        </p:grpSpPr>
        <p:sp>
          <p:nvSpPr>
            <p:cNvPr id="216" name="Google Shape;216;p14"/>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14"/>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9" name="Google Shape;219;p14"/>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220" name="Google Shape;220;p14"/>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21" name="Google Shape;221;p14"/>
          <p:cNvGrpSpPr/>
          <p:nvPr/>
        </p:nvGrpSpPr>
        <p:grpSpPr>
          <a:xfrm>
            <a:off x="432850" y="0"/>
            <a:ext cx="8278300" cy="5165700"/>
            <a:chOff x="432850" y="0"/>
            <a:chExt cx="8278300" cy="5165700"/>
          </a:xfrm>
        </p:grpSpPr>
        <p:cxnSp>
          <p:nvCxnSpPr>
            <p:cNvPr id="222" name="Google Shape;222;p1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223" name="Google Shape;223;p14"/>
            <p:cNvGrpSpPr/>
            <p:nvPr/>
          </p:nvGrpSpPr>
          <p:grpSpPr>
            <a:xfrm>
              <a:off x="8129350" y="4292175"/>
              <a:ext cx="581800" cy="582350"/>
              <a:chOff x="8064275" y="887850"/>
              <a:chExt cx="581800" cy="582350"/>
            </a:xfrm>
          </p:grpSpPr>
          <p:sp>
            <p:nvSpPr>
              <p:cNvPr id="224" name="Google Shape;224;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14"/>
            <p:cNvGrpSpPr/>
            <p:nvPr/>
          </p:nvGrpSpPr>
          <p:grpSpPr>
            <a:xfrm>
              <a:off x="8274238" y="3720600"/>
              <a:ext cx="292025" cy="292575"/>
              <a:chOff x="7353050" y="316275"/>
              <a:chExt cx="292025" cy="292575"/>
            </a:xfrm>
          </p:grpSpPr>
          <p:sp>
            <p:nvSpPr>
              <p:cNvPr id="231" name="Google Shape;231;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14"/>
            <p:cNvGrpSpPr/>
            <p:nvPr/>
          </p:nvGrpSpPr>
          <p:grpSpPr>
            <a:xfrm>
              <a:off x="8332763" y="3212475"/>
              <a:ext cx="175000" cy="175000"/>
              <a:chOff x="8792300" y="321275"/>
              <a:chExt cx="175000" cy="175000"/>
            </a:xfrm>
          </p:grpSpPr>
          <p:sp>
            <p:nvSpPr>
              <p:cNvPr id="236" name="Google Shape;236;p1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0" name="Google Shape;240;p1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241" name="Google Shape;241;p14"/>
            <p:cNvGrpSpPr/>
            <p:nvPr/>
          </p:nvGrpSpPr>
          <p:grpSpPr>
            <a:xfrm rot="10800000">
              <a:off x="432850" y="291788"/>
              <a:ext cx="581800" cy="582350"/>
              <a:chOff x="8064275" y="887850"/>
              <a:chExt cx="581800" cy="582350"/>
            </a:xfrm>
          </p:grpSpPr>
          <p:sp>
            <p:nvSpPr>
              <p:cNvPr id="242" name="Google Shape;242;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14"/>
            <p:cNvGrpSpPr/>
            <p:nvPr/>
          </p:nvGrpSpPr>
          <p:grpSpPr>
            <a:xfrm rot="10800000">
              <a:off x="577738" y="1153138"/>
              <a:ext cx="292025" cy="292575"/>
              <a:chOff x="7353050" y="316275"/>
              <a:chExt cx="292025" cy="292575"/>
            </a:xfrm>
          </p:grpSpPr>
          <p:sp>
            <p:nvSpPr>
              <p:cNvPr id="249" name="Google Shape;2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14"/>
            <p:cNvGrpSpPr/>
            <p:nvPr/>
          </p:nvGrpSpPr>
          <p:grpSpPr>
            <a:xfrm rot="10800000">
              <a:off x="636238" y="1778838"/>
              <a:ext cx="175000" cy="175000"/>
              <a:chOff x="8792300" y="321275"/>
              <a:chExt cx="175000" cy="175000"/>
            </a:xfrm>
          </p:grpSpPr>
          <p:sp>
            <p:nvSpPr>
              <p:cNvPr id="254" name="Google Shape;254;p1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p14"/>
            <p:cNvGrpSpPr/>
            <p:nvPr/>
          </p:nvGrpSpPr>
          <p:grpSpPr>
            <a:xfrm>
              <a:off x="432850" y="2003163"/>
              <a:ext cx="175013" cy="27000"/>
              <a:chOff x="5662375" y="212375"/>
              <a:chExt cx="175013" cy="27000"/>
            </a:xfrm>
          </p:grpSpPr>
          <p:sp>
            <p:nvSpPr>
              <p:cNvPr id="259" name="Google Shape;259;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14"/>
            <p:cNvGrpSpPr/>
            <p:nvPr/>
          </p:nvGrpSpPr>
          <p:grpSpPr>
            <a:xfrm>
              <a:off x="788100" y="208488"/>
              <a:ext cx="175013" cy="27000"/>
              <a:chOff x="5662375" y="212375"/>
              <a:chExt cx="175013" cy="27000"/>
            </a:xfrm>
          </p:grpSpPr>
          <p:sp>
            <p:nvSpPr>
              <p:cNvPr id="263" name="Google Shape;263;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14"/>
            <p:cNvGrpSpPr/>
            <p:nvPr/>
          </p:nvGrpSpPr>
          <p:grpSpPr>
            <a:xfrm>
              <a:off x="8129350" y="4988725"/>
              <a:ext cx="175013" cy="27000"/>
              <a:chOff x="5662375" y="212375"/>
              <a:chExt cx="175013" cy="27000"/>
            </a:xfrm>
          </p:grpSpPr>
          <p:sp>
            <p:nvSpPr>
              <p:cNvPr id="267" name="Google Shape;267;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 name="Google Shape;270;p14"/>
            <p:cNvGrpSpPr/>
            <p:nvPr/>
          </p:nvGrpSpPr>
          <p:grpSpPr>
            <a:xfrm>
              <a:off x="8497550" y="3429425"/>
              <a:ext cx="175013" cy="27000"/>
              <a:chOff x="5662375" y="212375"/>
              <a:chExt cx="175013" cy="27000"/>
            </a:xfrm>
          </p:grpSpPr>
          <p:sp>
            <p:nvSpPr>
              <p:cNvPr id="271" name="Google Shape;271;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74" name="Google Shape;274;p1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75" name="Google Shape;275;p1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76" name="Google Shape;276;p1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280" name="Shape 280"/>
        <p:cNvGrpSpPr/>
        <p:nvPr/>
      </p:nvGrpSpPr>
      <p:grpSpPr>
        <a:xfrm>
          <a:off x="0" y="0"/>
          <a:ext cx="0" cy="0"/>
          <a:chOff x="0" y="0"/>
          <a:chExt cx="0" cy="0"/>
        </a:xfrm>
      </p:grpSpPr>
      <p:cxnSp>
        <p:nvCxnSpPr>
          <p:cNvPr id="281" name="Google Shape;281;p15"/>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282" name="Google Shape;282;p15"/>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283" name="Google Shape;283;p15"/>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284" name="Google Shape;284;p15"/>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285" name="Google Shape;285;p15"/>
          <p:cNvGrpSpPr/>
          <p:nvPr/>
        </p:nvGrpSpPr>
        <p:grpSpPr>
          <a:xfrm flipH="1" rot="5400000">
            <a:off x="7407333" y="1284925"/>
            <a:ext cx="581800" cy="582350"/>
            <a:chOff x="8064275" y="887850"/>
            <a:chExt cx="581800" cy="582350"/>
          </a:xfrm>
        </p:grpSpPr>
        <p:sp>
          <p:nvSpPr>
            <p:cNvPr id="286" name="Google Shape;28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15"/>
          <p:cNvGrpSpPr/>
          <p:nvPr/>
        </p:nvGrpSpPr>
        <p:grpSpPr>
          <a:xfrm flipH="1" rot="5400000">
            <a:off x="7869720" y="2754200"/>
            <a:ext cx="292025" cy="292575"/>
            <a:chOff x="7353050" y="316275"/>
            <a:chExt cx="292025" cy="292575"/>
          </a:xfrm>
        </p:grpSpPr>
        <p:sp>
          <p:nvSpPr>
            <p:cNvPr id="293" name="Google Shape;29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15"/>
          <p:cNvGrpSpPr/>
          <p:nvPr/>
        </p:nvGrpSpPr>
        <p:grpSpPr>
          <a:xfrm flipH="1" rot="5400000">
            <a:off x="8012458" y="178175"/>
            <a:ext cx="175000" cy="175000"/>
            <a:chOff x="8792300" y="321275"/>
            <a:chExt cx="175000" cy="175000"/>
          </a:xfrm>
        </p:grpSpPr>
        <p:sp>
          <p:nvSpPr>
            <p:cNvPr id="298" name="Google Shape;298;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 name="Google Shape;302;p15"/>
          <p:cNvGrpSpPr/>
          <p:nvPr/>
        </p:nvGrpSpPr>
        <p:grpSpPr>
          <a:xfrm rot="5400000">
            <a:off x="7551683" y="3879926"/>
            <a:ext cx="293111" cy="293388"/>
            <a:chOff x="3164039" y="430875"/>
            <a:chExt cx="293111" cy="293388"/>
          </a:xfrm>
        </p:grpSpPr>
        <p:sp>
          <p:nvSpPr>
            <p:cNvPr id="303" name="Google Shape;303;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15"/>
          <p:cNvGrpSpPr/>
          <p:nvPr/>
        </p:nvGrpSpPr>
        <p:grpSpPr>
          <a:xfrm flipH="1" rot="5400000">
            <a:off x="8259052" y="323144"/>
            <a:ext cx="175013" cy="27000"/>
            <a:chOff x="5662375" y="212375"/>
            <a:chExt cx="175013" cy="27000"/>
          </a:xfrm>
        </p:grpSpPr>
        <p:sp>
          <p:nvSpPr>
            <p:cNvPr id="310" name="Google Shape;310;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3" name="Google Shape;313;p15"/>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314" name="Google Shape;314;p15"/>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315" name="Google Shape;315;p15"/>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316" name="Google Shape;316;p15"/>
          <p:cNvGrpSpPr/>
          <p:nvPr/>
        </p:nvGrpSpPr>
        <p:grpSpPr>
          <a:xfrm rot="5400000">
            <a:off x="621475" y="4062025"/>
            <a:ext cx="581800" cy="582350"/>
            <a:chOff x="8064275" y="887850"/>
            <a:chExt cx="581800" cy="582350"/>
          </a:xfrm>
        </p:grpSpPr>
        <p:sp>
          <p:nvSpPr>
            <p:cNvPr id="317" name="Google Shape;317;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15"/>
          <p:cNvGrpSpPr/>
          <p:nvPr/>
        </p:nvGrpSpPr>
        <p:grpSpPr>
          <a:xfrm rot="5400000">
            <a:off x="1482825" y="3350800"/>
            <a:ext cx="292025" cy="292575"/>
            <a:chOff x="7353050" y="316275"/>
            <a:chExt cx="292025" cy="292575"/>
          </a:xfrm>
        </p:grpSpPr>
        <p:sp>
          <p:nvSpPr>
            <p:cNvPr id="324" name="Google Shape;324;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15"/>
          <p:cNvGrpSpPr/>
          <p:nvPr/>
        </p:nvGrpSpPr>
        <p:grpSpPr>
          <a:xfrm rot="5400000">
            <a:off x="1595125" y="4790325"/>
            <a:ext cx="175000" cy="175000"/>
            <a:chOff x="8792300" y="321275"/>
            <a:chExt cx="175000" cy="175000"/>
          </a:xfrm>
        </p:grpSpPr>
        <p:sp>
          <p:nvSpPr>
            <p:cNvPr id="329" name="Google Shape;329;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p15"/>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5"/>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5"/>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9" name="Google Shape;339;p15"/>
          <p:cNvGrpSpPr/>
          <p:nvPr/>
        </p:nvGrpSpPr>
        <p:grpSpPr>
          <a:xfrm rot="5400000">
            <a:off x="1701119" y="1515381"/>
            <a:ext cx="175013" cy="27000"/>
            <a:chOff x="5662375" y="212375"/>
            <a:chExt cx="175013" cy="27000"/>
          </a:xfrm>
        </p:grpSpPr>
        <p:sp>
          <p:nvSpPr>
            <p:cNvPr id="340" name="Google Shape;340;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15"/>
          <p:cNvGrpSpPr/>
          <p:nvPr/>
        </p:nvGrpSpPr>
        <p:grpSpPr>
          <a:xfrm rot="5400000">
            <a:off x="1819519" y="4562081"/>
            <a:ext cx="175013" cy="27000"/>
            <a:chOff x="5662375" y="212375"/>
            <a:chExt cx="175013" cy="27000"/>
          </a:xfrm>
        </p:grpSpPr>
        <p:sp>
          <p:nvSpPr>
            <p:cNvPr id="344" name="Google Shape;344;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15"/>
          <p:cNvGrpSpPr/>
          <p:nvPr/>
        </p:nvGrpSpPr>
        <p:grpSpPr>
          <a:xfrm rot="5400000">
            <a:off x="408594" y="4140781"/>
            <a:ext cx="175013" cy="27000"/>
            <a:chOff x="5662375" y="212375"/>
            <a:chExt cx="175013" cy="27000"/>
          </a:xfrm>
        </p:grpSpPr>
        <p:sp>
          <p:nvSpPr>
            <p:cNvPr id="348" name="Google Shape;348;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1" name="Shape 351"/>
        <p:cNvGrpSpPr/>
        <p:nvPr/>
      </p:nvGrpSpPr>
      <p:grpSpPr>
        <a:xfrm>
          <a:off x="0" y="0"/>
          <a:ext cx="0" cy="0"/>
          <a:chOff x="0" y="0"/>
          <a:chExt cx="0" cy="0"/>
        </a:xfrm>
      </p:grpSpPr>
      <p:sp>
        <p:nvSpPr>
          <p:cNvPr id="352" name="Google Shape;352;p16"/>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3" name="Google Shape;353;p16"/>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354" name="Google Shape;354;p16"/>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55" name="Google Shape;355;p16"/>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56" name="Google Shape;356;p16"/>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57" name="Google Shape;357;p16"/>
          <p:cNvGrpSpPr/>
          <p:nvPr/>
        </p:nvGrpSpPr>
        <p:grpSpPr>
          <a:xfrm flipH="1">
            <a:off x="499400" y="959675"/>
            <a:ext cx="581800" cy="582350"/>
            <a:chOff x="8064275" y="887850"/>
            <a:chExt cx="581800" cy="582350"/>
          </a:xfrm>
        </p:grpSpPr>
        <p:sp>
          <p:nvSpPr>
            <p:cNvPr id="358" name="Google Shape;358;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16"/>
          <p:cNvGrpSpPr/>
          <p:nvPr/>
        </p:nvGrpSpPr>
        <p:grpSpPr>
          <a:xfrm flipH="1">
            <a:off x="1500400" y="388100"/>
            <a:ext cx="292025" cy="292575"/>
            <a:chOff x="7353050" y="316275"/>
            <a:chExt cx="292025" cy="292575"/>
          </a:xfrm>
        </p:grpSpPr>
        <p:sp>
          <p:nvSpPr>
            <p:cNvPr id="365" name="Google Shape;365;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 name="Google Shape;369;p16"/>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6"/>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6"/>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6"/>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6"/>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6"/>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5" name="Google Shape;375;p16"/>
          <p:cNvGrpSpPr/>
          <p:nvPr/>
        </p:nvGrpSpPr>
        <p:grpSpPr>
          <a:xfrm flipH="1">
            <a:off x="3527112" y="361100"/>
            <a:ext cx="175013" cy="27000"/>
            <a:chOff x="5662375" y="212375"/>
            <a:chExt cx="175013" cy="27000"/>
          </a:xfrm>
        </p:grpSpPr>
        <p:sp>
          <p:nvSpPr>
            <p:cNvPr id="376" name="Google Shape;376;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16"/>
          <p:cNvGrpSpPr/>
          <p:nvPr/>
        </p:nvGrpSpPr>
        <p:grpSpPr>
          <a:xfrm flipH="1">
            <a:off x="480412" y="242700"/>
            <a:ext cx="175013" cy="27000"/>
            <a:chOff x="5662375" y="212375"/>
            <a:chExt cx="175013" cy="27000"/>
          </a:xfrm>
        </p:grpSpPr>
        <p:sp>
          <p:nvSpPr>
            <p:cNvPr id="380" name="Google Shape;380;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16"/>
          <p:cNvGrpSpPr/>
          <p:nvPr/>
        </p:nvGrpSpPr>
        <p:grpSpPr>
          <a:xfrm flipH="1">
            <a:off x="901712" y="1653625"/>
            <a:ext cx="175013" cy="27000"/>
            <a:chOff x="5662375" y="212375"/>
            <a:chExt cx="175013" cy="27000"/>
          </a:xfrm>
        </p:grpSpPr>
        <p:sp>
          <p:nvSpPr>
            <p:cNvPr id="384" name="Google Shape;384;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87" name="Google Shape;387;p16"/>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388" name="Google Shape;388;p16"/>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389" name="Google Shape;389;p16"/>
          <p:cNvGrpSpPr/>
          <p:nvPr/>
        </p:nvGrpSpPr>
        <p:grpSpPr>
          <a:xfrm rot="10800000">
            <a:off x="499400" y="3940925"/>
            <a:ext cx="581800" cy="582350"/>
            <a:chOff x="8064275" y="887850"/>
            <a:chExt cx="581800" cy="582350"/>
          </a:xfrm>
        </p:grpSpPr>
        <p:sp>
          <p:nvSpPr>
            <p:cNvPr id="390" name="Google Shape;39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16"/>
          <p:cNvGrpSpPr/>
          <p:nvPr/>
        </p:nvGrpSpPr>
        <p:grpSpPr>
          <a:xfrm rot="10800000">
            <a:off x="1819575" y="4586750"/>
            <a:ext cx="292025" cy="292575"/>
            <a:chOff x="7353050" y="316275"/>
            <a:chExt cx="292025" cy="292575"/>
          </a:xfrm>
        </p:grpSpPr>
        <p:sp>
          <p:nvSpPr>
            <p:cNvPr id="397" name="Google Shape;39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p16"/>
          <p:cNvGrpSpPr/>
          <p:nvPr/>
        </p:nvGrpSpPr>
        <p:grpSpPr>
          <a:xfrm rot="10800000">
            <a:off x="212525" y="4645550"/>
            <a:ext cx="175000" cy="175000"/>
            <a:chOff x="8792300" y="321275"/>
            <a:chExt cx="175000" cy="175000"/>
          </a:xfrm>
        </p:grpSpPr>
        <p:sp>
          <p:nvSpPr>
            <p:cNvPr id="402" name="Google Shape;40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 name="Google Shape;406;p16"/>
          <p:cNvGrpSpPr/>
          <p:nvPr/>
        </p:nvGrpSpPr>
        <p:grpSpPr>
          <a:xfrm rot="10800000">
            <a:off x="480412" y="4852325"/>
            <a:ext cx="175013" cy="27000"/>
            <a:chOff x="5662375" y="212375"/>
            <a:chExt cx="175013" cy="27000"/>
          </a:xfrm>
        </p:grpSpPr>
        <p:sp>
          <p:nvSpPr>
            <p:cNvPr id="407" name="Google Shape;40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16"/>
          <p:cNvGrpSpPr/>
          <p:nvPr/>
        </p:nvGrpSpPr>
        <p:grpSpPr>
          <a:xfrm rot="10800000">
            <a:off x="1054112" y="3898600"/>
            <a:ext cx="175013" cy="27000"/>
            <a:chOff x="5662375" y="212375"/>
            <a:chExt cx="175013" cy="27000"/>
          </a:xfrm>
        </p:grpSpPr>
        <p:sp>
          <p:nvSpPr>
            <p:cNvPr id="411" name="Google Shape;41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414" name="Shape 414"/>
        <p:cNvGrpSpPr/>
        <p:nvPr/>
      </p:nvGrpSpPr>
      <p:grpSpPr>
        <a:xfrm>
          <a:off x="0" y="0"/>
          <a:ext cx="0" cy="0"/>
          <a:chOff x="0" y="0"/>
          <a:chExt cx="0" cy="0"/>
        </a:xfrm>
      </p:grpSpPr>
      <p:grpSp>
        <p:nvGrpSpPr>
          <p:cNvPr id="415" name="Google Shape;415;p17"/>
          <p:cNvGrpSpPr/>
          <p:nvPr/>
        </p:nvGrpSpPr>
        <p:grpSpPr>
          <a:xfrm>
            <a:off x="432850" y="0"/>
            <a:ext cx="8278300" cy="5165700"/>
            <a:chOff x="432850" y="0"/>
            <a:chExt cx="8278300" cy="5165700"/>
          </a:xfrm>
        </p:grpSpPr>
        <p:cxnSp>
          <p:nvCxnSpPr>
            <p:cNvPr id="416" name="Google Shape;416;p17"/>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417" name="Google Shape;417;p17"/>
            <p:cNvGrpSpPr/>
            <p:nvPr/>
          </p:nvGrpSpPr>
          <p:grpSpPr>
            <a:xfrm>
              <a:off x="8129350" y="4292175"/>
              <a:ext cx="581800" cy="582350"/>
              <a:chOff x="8064275" y="887850"/>
              <a:chExt cx="581800" cy="582350"/>
            </a:xfrm>
          </p:grpSpPr>
          <p:sp>
            <p:nvSpPr>
              <p:cNvPr id="418" name="Google Shape;418;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17"/>
            <p:cNvGrpSpPr/>
            <p:nvPr/>
          </p:nvGrpSpPr>
          <p:grpSpPr>
            <a:xfrm>
              <a:off x="8274238" y="3720600"/>
              <a:ext cx="292025" cy="292575"/>
              <a:chOff x="7353050" y="316275"/>
              <a:chExt cx="292025" cy="292575"/>
            </a:xfrm>
          </p:grpSpPr>
          <p:sp>
            <p:nvSpPr>
              <p:cNvPr id="425" name="Google Shape;425;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17"/>
            <p:cNvGrpSpPr/>
            <p:nvPr/>
          </p:nvGrpSpPr>
          <p:grpSpPr>
            <a:xfrm>
              <a:off x="8332763" y="3212475"/>
              <a:ext cx="175000" cy="175000"/>
              <a:chOff x="8792300" y="321275"/>
              <a:chExt cx="175000" cy="175000"/>
            </a:xfrm>
          </p:grpSpPr>
          <p:sp>
            <p:nvSpPr>
              <p:cNvPr id="430" name="Google Shape;430;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4" name="Google Shape;434;p17"/>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435" name="Google Shape;435;p17"/>
            <p:cNvGrpSpPr/>
            <p:nvPr/>
          </p:nvGrpSpPr>
          <p:grpSpPr>
            <a:xfrm rot="10800000">
              <a:off x="432850" y="291788"/>
              <a:ext cx="581800" cy="582350"/>
              <a:chOff x="8064275" y="887850"/>
              <a:chExt cx="581800" cy="582350"/>
            </a:xfrm>
          </p:grpSpPr>
          <p:sp>
            <p:nvSpPr>
              <p:cNvPr id="436" name="Google Shape;436;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17"/>
            <p:cNvGrpSpPr/>
            <p:nvPr/>
          </p:nvGrpSpPr>
          <p:grpSpPr>
            <a:xfrm rot="10800000">
              <a:off x="577738" y="1153138"/>
              <a:ext cx="292025" cy="292575"/>
              <a:chOff x="7353050" y="316275"/>
              <a:chExt cx="292025" cy="292575"/>
            </a:xfrm>
          </p:grpSpPr>
          <p:sp>
            <p:nvSpPr>
              <p:cNvPr id="443" name="Google Shape;443;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17"/>
            <p:cNvGrpSpPr/>
            <p:nvPr/>
          </p:nvGrpSpPr>
          <p:grpSpPr>
            <a:xfrm rot="10800000">
              <a:off x="636238" y="1778838"/>
              <a:ext cx="175000" cy="175000"/>
              <a:chOff x="8792300" y="321275"/>
              <a:chExt cx="175000" cy="175000"/>
            </a:xfrm>
          </p:grpSpPr>
          <p:sp>
            <p:nvSpPr>
              <p:cNvPr id="448" name="Google Shape;448;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p17"/>
            <p:cNvGrpSpPr/>
            <p:nvPr/>
          </p:nvGrpSpPr>
          <p:grpSpPr>
            <a:xfrm>
              <a:off x="432850" y="2003163"/>
              <a:ext cx="175013" cy="27000"/>
              <a:chOff x="5662375" y="212375"/>
              <a:chExt cx="175013" cy="27000"/>
            </a:xfrm>
          </p:grpSpPr>
          <p:sp>
            <p:nvSpPr>
              <p:cNvPr id="453" name="Google Shape;453;p1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17"/>
            <p:cNvGrpSpPr/>
            <p:nvPr/>
          </p:nvGrpSpPr>
          <p:grpSpPr>
            <a:xfrm>
              <a:off x="788100" y="208488"/>
              <a:ext cx="175013" cy="27000"/>
              <a:chOff x="5662375" y="212375"/>
              <a:chExt cx="175013" cy="27000"/>
            </a:xfrm>
          </p:grpSpPr>
          <p:sp>
            <p:nvSpPr>
              <p:cNvPr id="457" name="Google Shape;457;p1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17"/>
            <p:cNvGrpSpPr/>
            <p:nvPr/>
          </p:nvGrpSpPr>
          <p:grpSpPr>
            <a:xfrm>
              <a:off x="8129350" y="4988725"/>
              <a:ext cx="175013" cy="27000"/>
              <a:chOff x="5662375" y="212375"/>
              <a:chExt cx="175013" cy="27000"/>
            </a:xfrm>
          </p:grpSpPr>
          <p:sp>
            <p:nvSpPr>
              <p:cNvPr id="461" name="Google Shape;461;p1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17"/>
            <p:cNvGrpSpPr/>
            <p:nvPr/>
          </p:nvGrpSpPr>
          <p:grpSpPr>
            <a:xfrm>
              <a:off x="8497550" y="3429425"/>
              <a:ext cx="175013" cy="27000"/>
              <a:chOff x="5662375" y="212375"/>
              <a:chExt cx="175013" cy="27000"/>
            </a:xfrm>
          </p:grpSpPr>
          <p:sp>
            <p:nvSpPr>
              <p:cNvPr id="465" name="Google Shape;465;p1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8" name="Google Shape;468;p17"/>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469" name="Google Shape;469;p17"/>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470" name="Google Shape;470;p17"/>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7"/>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7"/>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7"/>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
          <p:cNvSpPr txBox="1"/>
          <p:nvPr>
            <p:ph type="ctrTitle"/>
          </p:nvPr>
        </p:nvSpPr>
        <p:spPr>
          <a:xfrm>
            <a:off x="4572000" y="1709530"/>
            <a:ext cx="4552855" cy="212284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000">
                <a:solidFill>
                  <a:srgbClr val="111111"/>
                </a:solidFill>
                <a:latin typeface="Barlow"/>
                <a:ea typeface="Barlow"/>
                <a:cs typeface="Barlow"/>
                <a:sym typeface="Barlow"/>
              </a:rPr>
              <a:t>OPTIMIZATION</a:t>
            </a:r>
            <a:r>
              <a:rPr b="1" i="0" lang="en-US" sz="4000">
                <a:solidFill>
                  <a:srgbClr val="111111"/>
                </a:solidFill>
                <a:latin typeface="Barlow"/>
                <a:ea typeface="Barlow"/>
                <a:cs typeface="Barlow"/>
                <a:sym typeface="Barlow"/>
              </a:rPr>
              <a:t> FOR SOLAR POWER GENERATION</a:t>
            </a:r>
            <a:endParaRPr b="1" sz="4000">
              <a:solidFill>
                <a:schemeClr val="dk2"/>
              </a:solidFill>
              <a:latin typeface="Barlow"/>
              <a:ea typeface="Barlow"/>
              <a:cs typeface="Barlow"/>
              <a:sym typeface="Barlow"/>
            </a:endParaRPr>
          </a:p>
        </p:txBody>
      </p:sp>
      <p:sp>
        <p:nvSpPr>
          <p:cNvPr id="479" name="Google Shape;479;p1"/>
          <p:cNvSpPr txBox="1"/>
          <p:nvPr>
            <p:ph idx="1" type="subTitle"/>
          </p:nvPr>
        </p:nvSpPr>
        <p:spPr>
          <a:xfrm>
            <a:off x="646948" y="243125"/>
            <a:ext cx="4355184" cy="53237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a:t>IST 707: Project Proposal</a:t>
            </a:r>
            <a:endParaRPr/>
          </a:p>
        </p:txBody>
      </p:sp>
      <p:sp>
        <p:nvSpPr>
          <p:cNvPr id="480" name="Google Shape;480;p1"/>
          <p:cNvSpPr txBox="1"/>
          <p:nvPr/>
        </p:nvSpPr>
        <p:spPr>
          <a:xfrm>
            <a:off x="4801642" y="4010502"/>
            <a:ext cx="3883556" cy="714988"/>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Barlow Semi Condensed Medium"/>
              <a:buNone/>
            </a:pPr>
            <a:r>
              <a:rPr b="0" i="1" lang="en-US" sz="1450" u="none" cap="none" strike="noStrike">
                <a:solidFill>
                  <a:schemeClr val="accent1"/>
                </a:solidFill>
                <a:latin typeface="Barlow Semi Condensed Medium"/>
                <a:ea typeface="Barlow Semi Condensed Medium"/>
                <a:cs typeface="Barlow Semi Condensed Medium"/>
                <a:sym typeface="Barlow Semi Condensed Medium"/>
              </a:rPr>
              <a:t>Presented by: </a:t>
            </a:r>
            <a:r>
              <a:rPr b="0" i="0" lang="en-US" sz="1600" u="none" cap="none" strike="noStrike">
                <a:solidFill>
                  <a:schemeClr val="accent1"/>
                </a:solidFill>
                <a:latin typeface="Barlow Semi Condensed Medium"/>
                <a:ea typeface="Barlow Semi Condensed Medium"/>
                <a:cs typeface="Barlow Semi Condensed Medium"/>
                <a:sym typeface="Barlow Semi Condensed Medium"/>
              </a:rPr>
              <a:t>Sai Krishna Bolla, Samar Zemeer </a:t>
            </a:r>
            <a:endParaRPr/>
          </a:p>
          <a:p>
            <a:pPr indent="0" lvl="0" marL="0" marR="0" rtl="0" algn="r">
              <a:lnSpc>
                <a:spcPct val="100000"/>
              </a:lnSpc>
              <a:spcBef>
                <a:spcPts val="0"/>
              </a:spcBef>
              <a:spcAft>
                <a:spcPts val="0"/>
              </a:spcAft>
              <a:buClr>
                <a:schemeClr val="dk1"/>
              </a:buClr>
              <a:buSzPts val="1100"/>
              <a:buFont typeface="Arial"/>
              <a:buNone/>
            </a:pPr>
            <a:r>
              <a:rPr b="0" i="0" lang="en-US" sz="1600" u="none" cap="none" strike="noStrike">
                <a:solidFill>
                  <a:schemeClr val="accent1"/>
                </a:solidFill>
                <a:latin typeface="Barlow Semi Condensed Medium"/>
                <a:ea typeface="Barlow Semi Condensed Medium"/>
                <a:cs typeface="Barlow Semi Condensed Medium"/>
                <a:sym typeface="Barlow Semi Condensed Medium"/>
              </a:rPr>
              <a:t>Mohammed Huzaif Kherani, Shabib Khan</a:t>
            </a:r>
            <a:endParaRPr/>
          </a:p>
          <a:p>
            <a:pPr indent="0" lvl="0" marL="0" marR="0" rtl="0" algn="r">
              <a:lnSpc>
                <a:spcPct val="100000"/>
              </a:lnSpc>
              <a:spcBef>
                <a:spcPts val="0"/>
              </a:spcBef>
              <a:spcAft>
                <a:spcPts val="0"/>
              </a:spcAft>
              <a:buClr>
                <a:schemeClr val="dk1"/>
              </a:buClr>
              <a:buSzPts val="1100"/>
              <a:buFont typeface="Arial"/>
              <a:buNone/>
            </a:pPr>
            <a:r>
              <a:t/>
            </a:r>
            <a:endParaRPr b="0" i="0" sz="2300" u="none" cap="none" strike="noStrike">
              <a:solidFill>
                <a:schemeClr val="accent1"/>
              </a:solidFill>
              <a:latin typeface="Barlow Semi Condensed Medium"/>
              <a:ea typeface="Barlow Semi Condensed Medium"/>
              <a:cs typeface="Barlow Semi Condensed Medium"/>
              <a:sym typeface="Barlow Semi Condensed Medium"/>
            </a:endParaRPr>
          </a:p>
        </p:txBody>
      </p:sp>
      <p:pic>
        <p:nvPicPr>
          <p:cNvPr descr="Graphical user interface&#10;&#10;Description automatically generated" id="481" name="Google Shape;481;p1"/>
          <p:cNvPicPr preferRelativeResize="0"/>
          <p:nvPr/>
        </p:nvPicPr>
        <p:blipFill rotWithShape="1">
          <a:blip r:embed="rId3">
            <a:alphaModFix/>
          </a:blip>
          <a:srcRect b="0" l="0" r="0" t="0"/>
          <a:stretch/>
        </p:blipFill>
        <p:spPr>
          <a:xfrm>
            <a:off x="366945" y="775504"/>
            <a:ext cx="4434697" cy="44346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Business Problem</a:t>
            </a:r>
            <a:endParaRPr/>
          </a:p>
        </p:txBody>
      </p:sp>
      <p:grpSp>
        <p:nvGrpSpPr>
          <p:cNvPr id="487" name="Google Shape;487;p2"/>
          <p:cNvGrpSpPr/>
          <p:nvPr/>
        </p:nvGrpSpPr>
        <p:grpSpPr>
          <a:xfrm>
            <a:off x="1450216" y="1119923"/>
            <a:ext cx="6336697" cy="3481104"/>
            <a:chOff x="0" y="0"/>
            <a:chExt cx="6336697" cy="3481104"/>
          </a:xfrm>
        </p:grpSpPr>
        <p:sp>
          <p:nvSpPr>
            <p:cNvPr id="488" name="Google Shape;488;p2"/>
            <p:cNvSpPr/>
            <p:nvPr/>
          </p:nvSpPr>
          <p:spPr>
            <a:xfrm>
              <a:off x="0" y="0"/>
              <a:ext cx="6336697" cy="1087845"/>
            </a:xfrm>
            <a:prstGeom prst="roundRect">
              <a:avLst>
                <a:gd fmla="val 10000" name="adj"/>
              </a:avLst>
            </a:prstGeom>
            <a:solidFill>
              <a:srgbClr val="76C6F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txBox="1"/>
            <p:nvPr/>
          </p:nvSpPr>
          <p:spPr>
            <a:xfrm>
              <a:off x="1376123" y="0"/>
              <a:ext cx="4960573" cy="10878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Barlow"/>
                  <a:ea typeface="Barlow"/>
                  <a:cs typeface="Barlow"/>
                  <a:sym typeface="Barlow"/>
                </a:rPr>
                <a:t>The Intergovernmental Panel on Climate Change (IPCC) has found that emissions from fossil fuels are the dominant cause of global warming. In 2018, 89% of global CO2 emissions came from fossil fuels and industry</a:t>
              </a:r>
              <a:endParaRPr b="0" i="0" sz="1400" u="none" cap="none" strike="noStrike">
                <a:solidFill>
                  <a:schemeClr val="lt1"/>
                </a:solidFill>
                <a:latin typeface="Barlow"/>
                <a:ea typeface="Barlow"/>
                <a:cs typeface="Barlow"/>
                <a:sym typeface="Barlow"/>
              </a:endParaRPr>
            </a:p>
          </p:txBody>
        </p:sp>
        <p:sp>
          <p:nvSpPr>
            <p:cNvPr id="490" name="Google Shape;490;p2"/>
            <p:cNvSpPr/>
            <p:nvPr/>
          </p:nvSpPr>
          <p:spPr>
            <a:xfrm>
              <a:off x="244687" y="108784"/>
              <a:ext cx="995533" cy="870276"/>
            </a:xfrm>
            <a:prstGeom prst="roundRect">
              <a:avLst>
                <a:gd fmla="val 10000" name="adj"/>
              </a:avLst>
            </a:prstGeom>
            <a:solidFill>
              <a:schemeClr val="accent1">
                <a:alpha val="0"/>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0" y="1196629"/>
              <a:ext cx="6336697" cy="1087845"/>
            </a:xfrm>
            <a:prstGeom prst="roundRect">
              <a:avLst>
                <a:gd fmla="val 10000" name="adj"/>
              </a:avLst>
            </a:prstGeom>
            <a:solidFill>
              <a:srgbClr val="76C6F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txBox="1"/>
            <p:nvPr/>
          </p:nvSpPr>
          <p:spPr>
            <a:xfrm>
              <a:off x="1376123" y="1196629"/>
              <a:ext cx="4960573" cy="10878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Barlow"/>
                  <a:ea typeface="Barlow"/>
                  <a:cs typeface="Barlow"/>
                  <a:sym typeface="Barlow"/>
                </a:rPr>
                <a:t>Coal is a fossil fuel, and is the dirtiest of them all, responsible for over 0.3C of the 1C increase in global average temperatures. This makes it the single largest source of global temperature rise.</a:t>
              </a:r>
              <a:endParaRPr b="0" i="0" sz="1400" u="none" cap="none" strike="noStrike">
                <a:solidFill>
                  <a:schemeClr val="lt1"/>
                </a:solidFill>
                <a:latin typeface="Barlow"/>
                <a:ea typeface="Barlow"/>
                <a:cs typeface="Barlow"/>
                <a:sym typeface="Barlow"/>
              </a:endParaRPr>
            </a:p>
          </p:txBody>
        </p:sp>
        <p:sp>
          <p:nvSpPr>
            <p:cNvPr id="493" name="Google Shape;493;p2"/>
            <p:cNvSpPr/>
            <p:nvPr/>
          </p:nvSpPr>
          <p:spPr>
            <a:xfrm>
              <a:off x="258755" y="1305414"/>
              <a:ext cx="967398" cy="870276"/>
            </a:xfrm>
            <a:prstGeom prst="roundRect">
              <a:avLst>
                <a:gd fmla="val 10000" name="adj"/>
              </a:avLst>
            </a:prstGeom>
            <a:solidFill>
              <a:srgbClr val="C8E5FE">
                <a:alpha val="0"/>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0" y="2393259"/>
              <a:ext cx="6336697" cy="1087845"/>
            </a:xfrm>
            <a:prstGeom prst="roundRect">
              <a:avLst>
                <a:gd fmla="val 10000" name="adj"/>
              </a:avLst>
            </a:prstGeom>
            <a:solidFill>
              <a:srgbClr val="76C6F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txBox="1"/>
            <p:nvPr/>
          </p:nvSpPr>
          <p:spPr>
            <a:xfrm>
              <a:off x="1376123" y="2393259"/>
              <a:ext cx="4960573" cy="108784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Barlow"/>
                  <a:ea typeface="Barlow"/>
                  <a:cs typeface="Barlow"/>
                  <a:sym typeface="Barlow"/>
                </a:rPr>
                <a:t>Oil releases a huge amount of carbon when burned - approximately a third of the world’s total carbon emissions. There have also been several oil spills in recent years that have a devastating impact </a:t>
              </a:r>
              <a:endParaRPr b="0" i="0" sz="1400" u="none" cap="none" strike="noStrike">
                <a:solidFill>
                  <a:schemeClr val="lt1"/>
                </a:solidFill>
                <a:latin typeface="Barlow"/>
                <a:ea typeface="Barlow"/>
                <a:cs typeface="Barlow"/>
                <a:sym typeface="Barlow"/>
              </a:endParaRPr>
            </a:p>
          </p:txBody>
        </p:sp>
        <p:sp>
          <p:nvSpPr>
            <p:cNvPr id="496" name="Google Shape;496;p2"/>
            <p:cNvSpPr/>
            <p:nvPr/>
          </p:nvSpPr>
          <p:spPr>
            <a:xfrm>
              <a:off x="237647" y="2502044"/>
              <a:ext cx="1009613" cy="870276"/>
            </a:xfrm>
            <a:prstGeom prst="roundRect">
              <a:avLst>
                <a:gd fmla="val 10000" name="adj"/>
              </a:avLst>
            </a:prstGeom>
            <a:solidFill>
              <a:srgbClr val="C8E5FE">
                <a:alpha val="0"/>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2"/>
          <p:cNvSpPr txBox="1"/>
          <p:nvPr/>
        </p:nvSpPr>
        <p:spPr>
          <a:xfrm>
            <a:off x="1939590" y="1480457"/>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200" u="none" cap="none" strike="noStrike">
                <a:solidFill>
                  <a:schemeClr val="lt1"/>
                </a:solidFill>
                <a:latin typeface="Fjalla One"/>
                <a:ea typeface="Fjalla One"/>
                <a:cs typeface="Fjalla One"/>
                <a:sym typeface="Fjalla One"/>
              </a:rPr>
              <a:t>01</a:t>
            </a:r>
            <a:endParaRPr/>
          </a:p>
        </p:txBody>
      </p:sp>
      <p:sp>
        <p:nvSpPr>
          <p:cNvPr id="498" name="Google Shape;498;p2"/>
          <p:cNvSpPr txBox="1"/>
          <p:nvPr/>
        </p:nvSpPr>
        <p:spPr>
          <a:xfrm>
            <a:off x="1939590" y="2686775"/>
            <a:ext cx="520582"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200" u="none" cap="none" strike="noStrike">
                <a:solidFill>
                  <a:schemeClr val="lt1"/>
                </a:solidFill>
                <a:latin typeface="Fjalla One"/>
                <a:ea typeface="Fjalla One"/>
                <a:cs typeface="Fjalla One"/>
                <a:sym typeface="Fjalla One"/>
              </a:rPr>
              <a:t>02</a:t>
            </a:r>
            <a:endParaRPr/>
          </a:p>
        </p:txBody>
      </p:sp>
      <p:sp>
        <p:nvSpPr>
          <p:cNvPr id="499" name="Google Shape;499;p2"/>
          <p:cNvSpPr txBox="1"/>
          <p:nvPr/>
        </p:nvSpPr>
        <p:spPr>
          <a:xfrm>
            <a:off x="1939591" y="3893093"/>
            <a:ext cx="520581"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200" u="none" cap="none" strike="noStrike">
                <a:solidFill>
                  <a:schemeClr val="lt1"/>
                </a:solidFill>
                <a:latin typeface="Fjalla One"/>
                <a:ea typeface="Fjalla One"/>
                <a:cs typeface="Fjalla One"/>
                <a:sym typeface="Fjalla One"/>
              </a:rPr>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grpSp>
        <p:nvGrpSpPr>
          <p:cNvPr id="504" name="Google Shape;504;p3"/>
          <p:cNvGrpSpPr/>
          <p:nvPr/>
        </p:nvGrpSpPr>
        <p:grpSpPr>
          <a:xfrm>
            <a:off x="3627027" y="225205"/>
            <a:ext cx="1643916" cy="1659836"/>
            <a:chOff x="3614228" y="234880"/>
            <a:chExt cx="1915500" cy="1915500"/>
          </a:xfrm>
        </p:grpSpPr>
        <p:sp>
          <p:nvSpPr>
            <p:cNvPr id="505" name="Google Shape;505;p3"/>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
            <p:cNvSpPr/>
            <p:nvPr/>
          </p:nvSpPr>
          <p:spPr>
            <a:xfrm>
              <a:off x="3869711" y="490401"/>
              <a:ext cx="1404000" cy="1403999"/>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7" name="Google Shape;507;p3"/>
          <p:cNvGrpSpPr/>
          <p:nvPr/>
        </p:nvGrpSpPr>
        <p:grpSpPr>
          <a:xfrm>
            <a:off x="4153028" y="759604"/>
            <a:ext cx="591455" cy="590639"/>
            <a:chOff x="1190625" y="238125"/>
            <a:chExt cx="5238750" cy="5231525"/>
          </a:xfrm>
        </p:grpSpPr>
        <p:sp>
          <p:nvSpPr>
            <p:cNvPr id="508" name="Google Shape;508;p3"/>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09" name="Google Shape;509;p3"/>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10" name="Google Shape;510;p3"/>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11" name="Google Shape;511;p3"/>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12" name="Google Shape;512;p3"/>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13" name="Google Shape;513;p3"/>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14" name="Google Shape;514;p3"/>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15" name="Google Shape;515;p3"/>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16" name="Google Shape;516;p3"/>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17" name="Google Shape;517;p3"/>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518" name="Google Shape;518;p3"/>
          <p:cNvSpPr txBox="1"/>
          <p:nvPr>
            <p:ph type="title"/>
          </p:nvPr>
        </p:nvSpPr>
        <p:spPr>
          <a:xfrm>
            <a:off x="2088310" y="190085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Project Overview</a:t>
            </a:r>
            <a:endParaRPr/>
          </a:p>
        </p:txBody>
      </p:sp>
      <p:sp>
        <p:nvSpPr>
          <p:cNvPr id="519" name="Google Shape;519;p3"/>
          <p:cNvSpPr txBox="1"/>
          <p:nvPr>
            <p:ph idx="1" type="subTitle"/>
          </p:nvPr>
        </p:nvSpPr>
        <p:spPr>
          <a:xfrm>
            <a:off x="1321677" y="2494678"/>
            <a:ext cx="6549887" cy="2542717"/>
          </a:xfrm>
          <a:prstGeom prst="rect">
            <a:avLst/>
          </a:prstGeom>
          <a:noFill/>
          <a:ln>
            <a:noFill/>
          </a:ln>
        </p:spPr>
        <p:txBody>
          <a:bodyPr anchorCtr="0" anchor="t" bIns="91425" lIns="91425" spcFirstLastPara="1" rIns="91425" wrap="square" tIns="91425">
            <a:noAutofit/>
          </a:bodyPr>
          <a:lstStyle/>
          <a:p>
            <a:pPr indent="-285750" lvl="0" marL="285750" rtl="0" algn="just">
              <a:lnSpc>
                <a:spcPct val="100000"/>
              </a:lnSpc>
              <a:spcBef>
                <a:spcPts val="0"/>
              </a:spcBef>
              <a:spcAft>
                <a:spcPts val="0"/>
              </a:spcAft>
              <a:buSzPts val="1400"/>
              <a:buFont typeface="Arial"/>
              <a:buChar char="•"/>
            </a:pPr>
            <a:r>
              <a:rPr lang="en-US" sz="1400">
                <a:latin typeface="Barlow"/>
                <a:ea typeface="Barlow"/>
                <a:cs typeface="Barlow"/>
                <a:sym typeface="Barlow"/>
              </a:rPr>
              <a:t>The world is now realizing how harmful fossil fuels are for the environment, though a little late in the game. People are turning to renewable energy as the end of the world draws closer in an effort to prevent it. The sun is a reliable source of clean energy, which is fortunate. We will be working with a dataset to optimize solar power production using ML models.</a:t>
            </a:r>
            <a:endParaRPr/>
          </a:p>
          <a:p>
            <a:pPr indent="-196850" lvl="0" marL="285750" rtl="0" algn="just">
              <a:lnSpc>
                <a:spcPct val="100000"/>
              </a:lnSpc>
              <a:spcBef>
                <a:spcPts val="0"/>
              </a:spcBef>
              <a:spcAft>
                <a:spcPts val="0"/>
              </a:spcAft>
              <a:buSzPts val="1400"/>
              <a:buFont typeface="Arial"/>
              <a:buNone/>
            </a:pPr>
            <a:r>
              <a:t/>
            </a:r>
            <a:endParaRPr>
              <a:latin typeface="Barlow"/>
              <a:ea typeface="Barlow"/>
              <a:cs typeface="Barlow"/>
              <a:sym typeface="Barlow"/>
            </a:endParaRPr>
          </a:p>
          <a:p>
            <a:pPr indent="-285750" lvl="0" marL="285750" rtl="0" algn="just">
              <a:lnSpc>
                <a:spcPct val="100000"/>
              </a:lnSpc>
              <a:spcBef>
                <a:spcPts val="0"/>
              </a:spcBef>
              <a:spcAft>
                <a:spcPts val="0"/>
              </a:spcAft>
              <a:buSzPts val="1400"/>
              <a:buFont typeface="Arial"/>
              <a:buChar char="•"/>
            </a:pPr>
            <a:r>
              <a:rPr lang="en-US">
                <a:latin typeface="Barlow"/>
                <a:ea typeface="Barlow"/>
                <a:cs typeface="Barlow"/>
                <a:sym typeface="Barlow"/>
              </a:rPr>
              <a:t>A solar power generation company wants to optimize solar power production and needs the prediction model to predict ‘Clearsky DHI’, ‘Clearsky DNI’, ‘Clearsky GHI’.</a:t>
            </a:r>
            <a:endParaRPr/>
          </a:p>
          <a:p>
            <a:pPr indent="0" lvl="0" marL="0" rtl="0" algn="ctr">
              <a:lnSpc>
                <a:spcPct val="100000"/>
              </a:lnSpc>
              <a:spcBef>
                <a:spcPts val="0"/>
              </a:spcBef>
              <a:spcAft>
                <a:spcPts val="0"/>
              </a:spcAft>
              <a:buSzPts val="1400"/>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
          <p:cNvSpPr txBox="1"/>
          <p:nvPr>
            <p:ph type="title"/>
          </p:nvPr>
        </p:nvSpPr>
        <p:spPr>
          <a:xfrm>
            <a:off x="2472193" y="624575"/>
            <a:ext cx="4087500" cy="576000"/>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2800"/>
              <a:buNone/>
            </a:pPr>
            <a:r>
              <a:rPr lang="en-US"/>
              <a:t>Dataset Overview</a:t>
            </a:r>
            <a:endParaRPr/>
          </a:p>
        </p:txBody>
      </p:sp>
      <p:sp>
        <p:nvSpPr>
          <p:cNvPr id="525" name="Google Shape;525;p4"/>
          <p:cNvSpPr txBox="1"/>
          <p:nvPr>
            <p:ph idx="1" type="body"/>
          </p:nvPr>
        </p:nvSpPr>
        <p:spPr>
          <a:xfrm>
            <a:off x="489776" y="1532720"/>
            <a:ext cx="4419234" cy="3184516"/>
          </a:xfrm>
          <a:prstGeom prst="rect">
            <a:avLst/>
          </a:prstGeom>
          <a:noFill/>
          <a:ln>
            <a:noFill/>
          </a:ln>
        </p:spPr>
        <p:txBody>
          <a:bodyPr anchorCtr="0" anchor="ctr" bIns="91425" lIns="91425" spcFirstLastPara="1" rIns="91425" wrap="square" tIns="91425">
            <a:noAutofit/>
          </a:bodyPr>
          <a:lstStyle/>
          <a:p>
            <a:pPr indent="-317500" lvl="0" marL="457200" rtl="0" algn="l">
              <a:lnSpc>
                <a:spcPct val="90000"/>
              </a:lnSpc>
              <a:spcBef>
                <a:spcPts val="0"/>
              </a:spcBef>
              <a:spcAft>
                <a:spcPts val="0"/>
              </a:spcAft>
              <a:buSzPts val="1400"/>
              <a:buFont typeface="Barlow Medium"/>
              <a:buAutoNum type="arabicPeriod"/>
            </a:pPr>
            <a:r>
              <a:rPr i="0" lang="en-US" sz="1400">
                <a:solidFill>
                  <a:srgbClr val="111111"/>
                </a:solidFill>
                <a:latin typeface="Barlow"/>
                <a:ea typeface="Barlow"/>
                <a:cs typeface="Barlow"/>
                <a:sym typeface="Barlow"/>
              </a:rPr>
              <a:t>This data collected in an interval of every 30 mins </a:t>
            </a:r>
            <a:r>
              <a:rPr lang="en-US" sz="1400">
                <a:solidFill>
                  <a:srgbClr val="111111"/>
                </a:solidFill>
                <a:latin typeface="Barlow"/>
                <a:ea typeface="Barlow"/>
                <a:cs typeface="Barlow"/>
                <a:sym typeface="Barlow"/>
              </a:rPr>
              <a:t>for </a:t>
            </a:r>
            <a:r>
              <a:rPr i="0" lang="en-US" sz="1400">
                <a:solidFill>
                  <a:srgbClr val="111111"/>
                </a:solidFill>
                <a:latin typeface="Barlow"/>
                <a:ea typeface="Barlow"/>
                <a:cs typeface="Barlow"/>
                <a:sym typeface="Barlow"/>
              </a:rPr>
              <a:t>ten years.</a:t>
            </a:r>
            <a:endParaRPr sz="1400">
              <a:latin typeface="Barlow"/>
              <a:ea typeface="Barlow"/>
              <a:cs typeface="Barlow"/>
              <a:sym typeface="Barlow"/>
            </a:endParaRPr>
          </a:p>
          <a:p>
            <a:pPr indent="-317500" lvl="0" marL="457200" rtl="0" algn="l">
              <a:lnSpc>
                <a:spcPct val="90000"/>
              </a:lnSpc>
              <a:spcBef>
                <a:spcPts val="600"/>
              </a:spcBef>
              <a:spcAft>
                <a:spcPts val="0"/>
              </a:spcAft>
              <a:buSzPts val="1400"/>
              <a:buFont typeface="Barlow Medium"/>
              <a:buAutoNum type="arabicPeriod"/>
            </a:pPr>
            <a:r>
              <a:rPr lang="en-US" sz="1400">
                <a:solidFill>
                  <a:srgbClr val="111111"/>
                </a:solidFill>
                <a:latin typeface="Barlow"/>
                <a:ea typeface="Barlow"/>
                <a:cs typeface="Barlow"/>
                <a:sym typeface="Barlow"/>
              </a:rPr>
              <a:t>It consists of 18 variables.</a:t>
            </a:r>
            <a:endParaRPr sz="1400">
              <a:latin typeface="Barlow"/>
              <a:ea typeface="Barlow"/>
              <a:cs typeface="Barlow"/>
              <a:sym typeface="Barlow"/>
            </a:endParaRPr>
          </a:p>
          <a:p>
            <a:pPr indent="-317500" lvl="0" marL="457200" rtl="0" algn="l">
              <a:lnSpc>
                <a:spcPct val="90000"/>
              </a:lnSpc>
              <a:spcBef>
                <a:spcPts val="600"/>
              </a:spcBef>
              <a:spcAft>
                <a:spcPts val="0"/>
              </a:spcAft>
              <a:buSzPts val="1400"/>
              <a:buFont typeface="Barlow Medium"/>
              <a:buAutoNum type="arabicPeriod"/>
            </a:pPr>
            <a:r>
              <a:rPr i="0" lang="en-US" sz="1400">
                <a:solidFill>
                  <a:srgbClr val="111111"/>
                </a:solidFill>
                <a:latin typeface="Barlow"/>
                <a:ea typeface="Barlow"/>
                <a:cs typeface="Barlow"/>
                <a:sym typeface="Barlow"/>
              </a:rPr>
              <a:t>'Year', 'Month', 'Day', 'Hour', 'Minute', 'Temperature', 'Clearsky DHI', 'Clearsky DNI', 'Clearsky GHI', 'Cloud Type', 'Dew Point', 'Fill Flag', 'Relative Humidity', 'Solar Zenith Angle', 'Pressure', 'Precipitable Water', 'Wind Direction', 'Wind Speed’.</a:t>
            </a:r>
            <a:endParaRPr sz="1400">
              <a:latin typeface="Barlow"/>
              <a:ea typeface="Barlow"/>
              <a:cs typeface="Barlow"/>
              <a:sym typeface="Barlow"/>
            </a:endParaRPr>
          </a:p>
          <a:p>
            <a:pPr indent="-317500" lvl="0" marL="457200" rtl="0" algn="l">
              <a:lnSpc>
                <a:spcPct val="90000"/>
              </a:lnSpc>
              <a:spcBef>
                <a:spcPts val="600"/>
              </a:spcBef>
              <a:spcAft>
                <a:spcPts val="0"/>
              </a:spcAft>
              <a:buSzPts val="1400"/>
              <a:buFont typeface="Barlow Medium"/>
              <a:buAutoNum type="arabicPeriod"/>
            </a:pPr>
            <a:r>
              <a:rPr lang="en-US" sz="1400">
                <a:solidFill>
                  <a:srgbClr val="111111"/>
                </a:solidFill>
                <a:latin typeface="Barlow"/>
                <a:ea typeface="Barlow"/>
                <a:cs typeface="Barlow"/>
                <a:sym typeface="Barlow"/>
              </a:rPr>
              <a:t>Out of which we need to analyze 3 variables,</a:t>
            </a:r>
            <a:r>
              <a:rPr i="0" lang="en-US" sz="1400">
                <a:solidFill>
                  <a:srgbClr val="111111"/>
                </a:solidFill>
                <a:latin typeface="Barlow"/>
                <a:ea typeface="Barlow"/>
                <a:cs typeface="Barlow"/>
                <a:sym typeface="Barlow"/>
              </a:rPr>
              <a:t> </a:t>
            </a:r>
            <a:r>
              <a:rPr i="1" lang="en-US" sz="1400" u="sng">
                <a:solidFill>
                  <a:srgbClr val="111111"/>
                </a:solidFill>
                <a:latin typeface="Barlow"/>
                <a:ea typeface="Barlow"/>
                <a:cs typeface="Barlow"/>
                <a:sym typeface="Barlow"/>
              </a:rPr>
              <a:t>'Clearsky DHI', 'Clearsky DNI', 'Clearsky GHI’</a:t>
            </a:r>
            <a:r>
              <a:rPr i="0" lang="en-US" sz="1400">
                <a:solidFill>
                  <a:srgbClr val="111111"/>
                </a:solidFill>
                <a:latin typeface="Barlow"/>
                <a:ea typeface="Barlow"/>
                <a:cs typeface="Barlow"/>
                <a:sym typeface="Barlow"/>
              </a:rPr>
              <a:t>.</a:t>
            </a:r>
            <a:endParaRPr sz="1400">
              <a:latin typeface="Barlow"/>
              <a:ea typeface="Barlow"/>
              <a:cs typeface="Barlow"/>
              <a:sym typeface="Barlow"/>
            </a:endParaRPr>
          </a:p>
          <a:p>
            <a:pPr indent="-228600" lvl="0" marL="457200" rtl="0" algn="l">
              <a:lnSpc>
                <a:spcPct val="90000"/>
              </a:lnSpc>
              <a:spcBef>
                <a:spcPts val="600"/>
              </a:spcBef>
              <a:spcAft>
                <a:spcPts val="0"/>
              </a:spcAft>
              <a:buSzPts val="1110"/>
              <a:buNone/>
            </a:pPr>
            <a:r>
              <a:t/>
            </a:r>
            <a:endParaRPr sz="1400">
              <a:latin typeface="Barlow"/>
              <a:ea typeface="Barlow"/>
              <a:cs typeface="Barlow"/>
              <a:sym typeface="Barlow"/>
            </a:endParaRPr>
          </a:p>
          <a:p>
            <a:pPr indent="0" lvl="0" marL="0" rtl="0" algn="l">
              <a:lnSpc>
                <a:spcPct val="90000"/>
              </a:lnSpc>
              <a:spcBef>
                <a:spcPts val="600"/>
              </a:spcBef>
              <a:spcAft>
                <a:spcPts val="600"/>
              </a:spcAft>
              <a:buSzPts val="1110"/>
              <a:buNone/>
            </a:pPr>
            <a:r>
              <a:t/>
            </a:r>
            <a:endParaRPr sz="1400">
              <a:latin typeface="Barlow"/>
              <a:ea typeface="Barlow"/>
              <a:cs typeface="Barlow"/>
              <a:sym typeface="Barlow"/>
            </a:endParaRPr>
          </a:p>
        </p:txBody>
      </p:sp>
      <p:grpSp>
        <p:nvGrpSpPr>
          <p:cNvPr id="526" name="Google Shape;526;p4"/>
          <p:cNvGrpSpPr/>
          <p:nvPr/>
        </p:nvGrpSpPr>
        <p:grpSpPr>
          <a:xfrm>
            <a:off x="4572000" y="1398974"/>
            <a:ext cx="4460798" cy="3338966"/>
            <a:chOff x="469775" y="238125"/>
            <a:chExt cx="6679425" cy="5229600"/>
          </a:xfrm>
        </p:grpSpPr>
        <p:sp>
          <p:nvSpPr>
            <p:cNvPr id="527" name="Google Shape;527;p4"/>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4"/>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4"/>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4"/>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4"/>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4"/>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4"/>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4"/>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4"/>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4"/>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4"/>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4"/>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4"/>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4"/>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4"/>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4"/>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
          <p:cNvSpPr txBox="1"/>
          <p:nvPr>
            <p:ph type="title"/>
          </p:nvPr>
        </p:nvSpPr>
        <p:spPr>
          <a:xfrm>
            <a:off x="1915744" y="402516"/>
            <a:ext cx="5312510" cy="2248154"/>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i="0" lang="en-US" sz="1400">
                <a:solidFill>
                  <a:srgbClr val="111111"/>
                </a:solidFill>
                <a:latin typeface="Barlow"/>
                <a:ea typeface="Barlow"/>
                <a:cs typeface="Barlow"/>
                <a:sym typeface="Barlow"/>
              </a:rPr>
              <a:t>Clearsky DHI </a:t>
            </a:r>
            <a:r>
              <a:rPr b="0" i="0" lang="en-US" sz="1400">
                <a:solidFill>
                  <a:srgbClr val="111111"/>
                </a:solidFill>
                <a:latin typeface="Barlow"/>
                <a:ea typeface="Barlow"/>
                <a:cs typeface="Barlow"/>
                <a:sym typeface="Barlow"/>
              </a:rPr>
              <a:t>- </a:t>
            </a:r>
            <a:r>
              <a:rPr lang="en-US" sz="1400">
                <a:solidFill>
                  <a:srgbClr val="111111"/>
                </a:solidFill>
                <a:latin typeface="Barlow"/>
                <a:ea typeface="Barlow"/>
                <a:cs typeface="Barlow"/>
                <a:sym typeface="Barlow"/>
              </a:rPr>
              <a:t>Diffuse horizontal irradiance is the portion of solar radiation that reaches the earth indirectly. Water vapor, aerosols and clouds reflect and absorb solar radiation, diffusing it throughout the atmosphere.</a:t>
            </a:r>
            <a:br>
              <a:rPr b="0" i="0" lang="en-US" sz="1400">
                <a:solidFill>
                  <a:srgbClr val="111111"/>
                </a:solidFill>
                <a:latin typeface="Barlow"/>
                <a:ea typeface="Barlow"/>
                <a:cs typeface="Barlow"/>
                <a:sym typeface="Barlow"/>
              </a:rPr>
            </a:br>
            <a:br>
              <a:rPr b="0" i="0" lang="en-US" sz="1400">
                <a:solidFill>
                  <a:srgbClr val="111111"/>
                </a:solidFill>
                <a:latin typeface="Barlow"/>
                <a:ea typeface="Barlow"/>
                <a:cs typeface="Barlow"/>
                <a:sym typeface="Barlow"/>
              </a:rPr>
            </a:br>
            <a:r>
              <a:rPr b="1" lang="en-US" sz="1400">
                <a:solidFill>
                  <a:srgbClr val="111111"/>
                </a:solidFill>
                <a:latin typeface="Barlow"/>
                <a:ea typeface="Barlow"/>
                <a:cs typeface="Barlow"/>
                <a:sym typeface="Barlow"/>
              </a:rPr>
              <a:t>Clearsky DNI </a:t>
            </a:r>
            <a:r>
              <a:rPr lang="en-US" sz="1400">
                <a:solidFill>
                  <a:srgbClr val="111111"/>
                </a:solidFill>
                <a:latin typeface="Barlow"/>
                <a:ea typeface="Barlow"/>
                <a:cs typeface="Barlow"/>
                <a:sym typeface="Barlow"/>
              </a:rPr>
              <a:t>- Direct normal irradiance (DNI) is the portion of solar radiation that reaches the earth on a direct path from the sun.</a:t>
            </a:r>
            <a:br>
              <a:rPr b="0" i="0" lang="en-US" sz="1400">
                <a:solidFill>
                  <a:srgbClr val="111111"/>
                </a:solidFill>
                <a:latin typeface="Barlow"/>
                <a:ea typeface="Barlow"/>
                <a:cs typeface="Barlow"/>
                <a:sym typeface="Barlow"/>
              </a:rPr>
            </a:br>
            <a:br>
              <a:rPr b="0" i="0" lang="en-US" sz="1400">
                <a:solidFill>
                  <a:srgbClr val="111111"/>
                </a:solidFill>
                <a:latin typeface="Barlow"/>
                <a:ea typeface="Barlow"/>
                <a:cs typeface="Barlow"/>
                <a:sym typeface="Barlow"/>
              </a:rPr>
            </a:br>
            <a:r>
              <a:rPr b="1" lang="en-US" sz="1400">
                <a:solidFill>
                  <a:srgbClr val="111111"/>
                </a:solidFill>
                <a:latin typeface="Barlow"/>
                <a:ea typeface="Barlow"/>
                <a:cs typeface="Barlow"/>
                <a:sym typeface="Barlow"/>
              </a:rPr>
              <a:t>Clearsky GHI </a:t>
            </a:r>
            <a:r>
              <a:rPr lang="en-US" sz="1400">
                <a:solidFill>
                  <a:srgbClr val="111111"/>
                </a:solidFill>
                <a:latin typeface="Barlow"/>
                <a:ea typeface="Barlow"/>
                <a:cs typeface="Barlow"/>
                <a:sym typeface="Barlow"/>
              </a:rPr>
              <a:t>-</a:t>
            </a:r>
            <a:r>
              <a:rPr b="0" i="0" lang="en-US" sz="1400">
                <a:solidFill>
                  <a:srgbClr val="3F4443"/>
                </a:solidFill>
                <a:latin typeface="Barlow"/>
                <a:ea typeface="Barlow"/>
                <a:cs typeface="Barlow"/>
                <a:sym typeface="Barlow"/>
              </a:rPr>
              <a:t> </a:t>
            </a:r>
            <a:r>
              <a:rPr lang="en-US" sz="1400">
                <a:solidFill>
                  <a:srgbClr val="111111"/>
                </a:solidFill>
                <a:latin typeface="Barlow"/>
                <a:ea typeface="Barlow"/>
                <a:cs typeface="Barlow"/>
                <a:sym typeface="Barlow"/>
              </a:rPr>
              <a:t>Global horizontal irradiance is nothing but the sum of DHI and DNI*Zenith Angle.</a:t>
            </a:r>
            <a:endParaRPr sz="4700"/>
          </a:p>
        </p:txBody>
      </p:sp>
      <p:pic>
        <p:nvPicPr>
          <p:cNvPr id="725" name="Google Shape;725;p5"/>
          <p:cNvPicPr preferRelativeResize="0"/>
          <p:nvPr/>
        </p:nvPicPr>
        <p:blipFill rotWithShape="1">
          <a:blip r:embed="rId3">
            <a:alphaModFix/>
          </a:blip>
          <a:srcRect b="5862" l="0" r="0" t="3672"/>
          <a:stretch/>
        </p:blipFill>
        <p:spPr>
          <a:xfrm>
            <a:off x="1626550" y="2916900"/>
            <a:ext cx="5890900" cy="190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
          <p:cNvSpPr txBox="1"/>
          <p:nvPr>
            <p:ph type="title"/>
          </p:nvPr>
        </p:nvSpPr>
        <p:spPr>
          <a:xfrm>
            <a:off x="2819843" y="1148439"/>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Proposed Approach</a:t>
            </a:r>
            <a:endParaRPr/>
          </a:p>
        </p:txBody>
      </p:sp>
      <p:sp>
        <p:nvSpPr>
          <p:cNvPr id="731" name="Google Shape;731;p6"/>
          <p:cNvSpPr txBox="1"/>
          <p:nvPr>
            <p:ph idx="1" type="subTitle"/>
          </p:nvPr>
        </p:nvSpPr>
        <p:spPr>
          <a:xfrm>
            <a:off x="3123756" y="2250074"/>
            <a:ext cx="2896487" cy="1744987"/>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400"/>
              <a:t>K -means Clustering.</a:t>
            </a:r>
            <a:endParaRPr/>
          </a:p>
          <a:p>
            <a:pPr indent="-285750" lvl="0" marL="285750" rtl="0" algn="l">
              <a:lnSpc>
                <a:spcPct val="100000"/>
              </a:lnSpc>
              <a:spcBef>
                <a:spcPts val="0"/>
              </a:spcBef>
              <a:spcAft>
                <a:spcPts val="0"/>
              </a:spcAft>
              <a:buSzPts val="1400"/>
              <a:buFont typeface="Arial"/>
              <a:buChar char="•"/>
            </a:pPr>
            <a:r>
              <a:rPr lang="en-US" sz="1400"/>
              <a:t>Decision Tree</a:t>
            </a:r>
            <a:endParaRPr/>
          </a:p>
          <a:p>
            <a:pPr indent="-285750" lvl="0" marL="285750" rtl="0" algn="l">
              <a:lnSpc>
                <a:spcPct val="100000"/>
              </a:lnSpc>
              <a:spcBef>
                <a:spcPts val="0"/>
              </a:spcBef>
              <a:spcAft>
                <a:spcPts val="0"/>
              </a:spcAft>
              <a:buSzPts val="1400"/>
              <a:buFont typeface="Arial"/>
              <a:buChar char="•"/>
            </a:pPr>
            <a:r>
              <a:rPr lang="en-US" sz="1400"/>
              <a:t>Classification (10 folds cross validation)</a:t>
            </a:r>
            <a:endParaRPr/>
          </a:p>
          <a:p>
            <a:pPr indent="-285750" lvl="0" marL="285750" rtl="0" algn="l">
              <a:lnSpc>
                <a:spcPct val="100000"/>
              </a:lnSpc>
              <a:spcBef>
                <a:spcPts val="0"/>
              </a:spcBef>
              <a:spcAft>
                <a:spcPts val="0"/>
              </a:spcAft>
              <a:buSzPts val="1400"/>
              <a:buFont typeface="Arial"/>
              <a:buChar char="•"/>
            </a:pPr>
            <a:r>
              <a:rPr lang="en-US" sz="1400"/>
              <a:t>Regression (Logistic regression/ Multiple regression)</a:t>
            </a:r>
            <a:endParaRPr/>
          </a:p>
          <a:p>
            <a:pPr indent="-196850" lvl="0" marL="285750" rtl="0" algn="l">
              <a:lnSpc>
                <a:spcPct val="100000"/>
              </a:lnSpc>
              <a:spcBef>
                <a:spcPts val="0"/>
              </a:spcBef>
              <a:spcAft>
                <a:spcPts val="0"/>
              </a:spcAft>
              <a:buSzPts val="1400"/>
              <a:buFont typeface="Arial"/>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
          <p:cNvSpPr txBox="1"/>
          <p:nvPr>
            <p:ph type="title"/>
          </p:nvPr>
        </p:nvSpPr>
        <p:spPr>
          <a:xfrm>
            <a:off x="2832652" y="399850"/>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Task Allocation</a:t>
            </a:r>
            <a:endParaRPr/>
          </a:p>
        </p:txBody>
      </p:sp>
      <p:graphicFrame>
        <p:nvGraphicFramePr>
          <p:cNvPr id="737" name="Google Shape;737;p7"/>
          <p:cNvGraphicFramePr/>
          <p:nvPr/>
        </p:nvGraphicFramePr>
        <p:xfrm>
          <a:off x="1524000" y="1538080"/>
          <a:ext cx="3000000" cy="3000000"/>
        </p:xfrm>
        <a:graphic>
          <a:graphicData uri="http://schemas.openxmlformats.org/drawingml/2006/table">
            <a:tbl>
              <a:tblPr bandRow="1" firstRow="1">
                <a:noFill/>
                <a:tableStyleId>{2ED6E2B9-CA54-4F29-8795-9FBEEEEB7070}</a:tableStyleId>
              </a:tblPr>
              <a:tblGrid>
                <a:gridCol w="2302575"/>
                <a:gridCol w="974025"/>
                <a:gridCol w="964100"/>
                <a:gridCol w="944225"/>
                <a:gridCol w="924325"/>
              </a:tblGrid>
              <a:tr h="375200">
                <a:tc>
                  <a:txBody>
                    <a:bodyPr/>
                    <a:lstStyle/>
                    <a:p>
                      <a:pPr indent="0" lvl="0" marL="0" marR="0" rtl="0" algn="l">
                        <a:lnSpc>
                          <a:spcPct val="100000"/>
                        </a:lnSpc>
                        <a:spcBef>
                          <a:spcPts val="0"/>
                        </a:spcBef>
                        <a:spcAft>
                          <a:spcPts val="0"/>
                        </a:spcAft>
                        <a:buNone/>
                      </a:pPr>
                      <a:r>
                        <a:t/>
                      </a:r>
                      <a:endParaRPr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latin typeface="Barlow"/>
                          <a:ea typeface="Barlow"/>
                          <a:cs typeface="Barlow"/>
                          <a:sym typeface="Barlow"/>
                        </a:rPr>
                        <a:t>Sai</a:t>
                      </a:r>
                      <a:endParaRPr/>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latin typeface="Barlow"/>
                          <a:ea typeface="Barlow"/>
                          <a:cs typeface="Barlow"/>
                          <a:sym typeface="Barlow"/>
                        </a:rPr>
                        <a:t>Shabib</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latin typeface="Barlow"/>
                          <a:ea typeface="Barlow"/>
                          <a:cs typeface="Barlow"/>
                          <a:sym typeface="Barlow"/>
                        </a:rPr>
                        <a:t>Samar</a:t>
                      </a:r>
                      <a:endParaRPr/>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latin typeface="Barlow"/>
                          <a:ea typeface="Barlow"/>
                          <a:cs typeface="Barlow"/>
                          <a:sym typeface="Barlow"/>
                        </a:rPr>
                        <a:t>Huzaif</a:t>
                      </a:r>
                      <a:endParaRPr b="1" sz="1400" u="none" cap="none" strike="noStrike">
                        <a:latin typeface="Barlow"/>
                        <a:ea typeface="Barlow"/>
                        <a:cs typeface="Barlow"/>
                        <a:sym typeface="Barlow"/>
                      </a:endParaRPr>
                    </a:p>
                  </a:txBody>
                  <a:tcPr marT="45725" marB="45725" marR="91450" marL="91450"/>
                </a:tc>
              </a:tr>
              <a:tr h="375200">
                <a:tc>
                  <a:txBody>
                    <a:bodyPr/>
                    <a:lstStyle/>
                    <a:p>
                      <a:pPr indent="0" lvl="0" marL="0" marR="0" rtl="0" algn="l">
                        <a:lnSpc>
                          <a:spcPct val="100000"/>
                        </a:lnSpc>
                        <a:spcBef>
                          <a:spcPts val="0"/>
                        </a:spcBef>
                        <a:spcAft>
                          <a:spcPts val="0"/>
                        </a:spcAft>
                        <a:buNone/>
                      </a:pPr>
                      <a:r>
                        <a:rPr b="1" lang="en-US" sz="1400" u="none" cap="none" strike="noStrike">
                          <a:latin typeface="Barlow"/>
                          <a:ea typeface="Barlow"/>
                          <a:cs typeface="Barlow"/>
                          <a:sym typeface="Barlow"/>
                        </a:rPr>
                        <a:t>1. Data Cleaning &amp; Preprocessing</a:t>
                      </a:r>
                      <a:endParaRPr/>
                    </a:p>
                  </a:txBody>
                  <a:tcPr marT="45725" marB="45725" marR="91450" marL="91450"/>
                </a:tc>
                <a:tc>
                  <a:txBody>
                    <a:bodyPr/>
                    <a:lstStyle/>
                    <a:p>
                      <a:pPr indent="0" lvl="0" marL="0" marR="0" rtl="0" algn="ctr">
                        <a:lnSpc>
                          <a:spcPct val="100000"/>
                        </a:lnSpc>
                        <a:spcBef>
                          <a:spcPts val="0"/>
                        </a:spcBef>
                        <a:spcAft>
                          <a:spcPts val="0"/>
                        </a:spcAft>
                        <a:buNone/>
                      </a:pPr>
                      <a:r>
                        <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r>
              <a:tr h="375200">
                <a:tc>
                  <a:txBody>
                    <a:bodyPr/>
                    <a:lstStyle/>
                    <a:p>
                      <a:pPr indent="0" lvl="0" marL="0" marR="0" rtl="0" algn="l">
                        <a:lnSpc>
                          <a:spcPct val="100000"/>
                        </a:lnSpc>
                        <a:spcBef>
                          <a:spcPts val="0"/>
                        </a:spcBef>
                        <a:spcAft>
                          <a:spcPts val="0"/>
                        </a:spcAft>
                        <a:buNone/>
                      </a:pPr>
                      <a:r>
                        <a:rPr b="1" lang="en-US" sz="1400" u="none" cap="none" strike="noStrike">
                          <a:latin typeface="Barlow"/>
                          <a:ea typeface="Barlow"/>
                          <a:cs typeface="Barlow"/>
                          <a:sym typeface="Barlow"/>
                        </a:rPr>
                        <a:t>2. Descriptive Statistics</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None/>
                      </a:pPr>
                      <a:r>
                        <a:t/>
                      </a:r>
                      <a:endParaRPr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None/>
                      </a:pPr>
                      <a:r>
                        <a:t/>
                      </a:r>
                      <a:endParaRPr sz="1400" u="none" cap="none" strike="noStrike">
                        <a:latin typeface="Barlow"/>
                        <a:ea typeface="Barlow"/>
                        <a:cs typeface="Barlow"/>
                        <a:sym typeface="Barlow"/>
                      </a:endParaRPr>
                    </a:p>
                  </a:txBody>
                  <a:tcPr marT="45725" marB="45725" marR="91450" marL="91450"/>
                </a:tc>
              </a:tr>
              <a:tr h="375200">
                <a:tc>
                  <a:txBody>
                    <a:bodyPr/>
                    <a:lstStyle/>
                    <a:p>
                      <a:pPr indent="0" lvl="0" marL="0" marR="0" rtl="0" algn="l">
                        <a:lnSpc>
                          <a:spcPct val="100000"/>
                        </a:lnSpc>
                        <a:spcBef>
                          <a:spcPts val="0"/>
                        </a:spcBef>
                        <a:spcAft>
                          <a:spcPts val="0"/>
                        </a:spcAft>
                        <a:buNone/>
                      </a:pPr>
                      <a:r>
                        <a:rPr b="1" lang="en-US" sz="1400" u="none" cap="none" strike="noStrike">
                          <a:latin typeface="Barlow"/>
                          <a:ea typeface="Barlow"/>
                          <a:cs typeface="Barlow"/>
                          <a:sym typeface="Barlow"/>
                        </a:rPr>
                        <a:t>3. Machine Learning Techniques </a:t>
                      </a:r>
                      <a:r>
                        <a:rPr b="1" lang="en-US" sz="1200" u="none" cap="none" strike="noStrike">
                          <a:latin typeface="Barlow"/>
                          <a:ea typeface="Barlow"/>
                          <a:cs typeface="Barlow"/>
                          <a:sym typeface="Barlow"/>
                        </a:rPr>
                        <a:t>(Clustering &amp; Classification)</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None/>
                      </a:pPr>
                      <a:r>
                        <a:t/>
                      </a:r>
                      <a:endParaRPr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None/>
                      </a:pPr>
                      <a:r>
                        <a:t/>
                      </a:r>
                      <a:endParaRPr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r>
              <a:tr h="375200">
                <a:tc>
                  <a:txBody>
                    <a:bodyPr/>
                    <a:lstStyle/>
                    <a:p>
                      <a:pPr indent="0" lvl="0" marL="0" marR="0" rtl="0" algn="l">
                        <a:lnSpc>
                          <a:spcPct val="100000"/>
                        </a:lnSpc>
                        <a:spcBef>
                          <a:spcPts val="0"/>
                        </a:spcBef>
                        <a:spcAft>
                          <a:spcPts val="0"/>
                        </a:spcAft>
                        <a:buNone/>
                      </a:pPr>
                      <a:r>
                        <a:rPr b="1" lang="en-US" sz="1400" u="none" cap="none" strike="noStrike">
                          <a:latin typeface="Barlow"/>
                          <a:ea typeface="Barlow"/>
                          <a:cs typeface="Barlow"/>
                          <a:sym typeface="Barlow"/>
                        </a:rPr>
                        <a:t>4. Machine Learning Techniques (Regression)</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p>
                      <a:pPr indent="0" lvl="0" marL="0" marR="0" rtl="0" algn="ctr">
                        <a:lnSpc>
                          <a:spcPct val="100000"/>
                        </a:lnSpc>
                        <a:spcBef>
                          <a:spcPts val="0"/>
                        </a:spcBef>
                        <a:spcAft>
                          <a:spcPts val="0"/>
                        </a:spcAft>
                        <a:buNone/>
                      </a:pPr>
                      <a:r>
                        <a:t/>
                      </a:r>
                      <a:endParaRPr sz="1400" u="none" cap="none" strike="noStrike">
                        <a:latin typeface="Barlow"/>
                        <a:ea typeface="Barlow"/>
                        <a:cs typeface="Barlow"/>
                        <a:sym typeface="Barlow"/>
                      </a:endParaRPr>
                    </a:p>
                  </a:txBody>
                  <a:tcPr marT="45725" marB="45725" marR="91450" marL="91450"/>
                </a:tc>
              </a:tr>
              <a:tr h="375200">
                <a:tc>
                  <a:txBody>
                    <a:bodyPr/>
                    <a:lstStyle/>
                    <a:p>
                      <a:pPr indent="0" lvl="0" marL="0" marR="0" rtl="0" algn="l">
                        <a:lnSpc>
                          <a:spcPct val="100000"/>
                        </a:lnSpc>
                        <a:spcBef>
                          <a:spcPts val="0"/>
                        </a:spcBef>
                        <a:spcAft>
                          <a:spcPts val="0"/>
                        </a:spcAft>
                        <a:buNone/>
                      </a:pPr>
                      <a:r>
                        <a:rPr b="1" lang="en-US" sz="1400" u="none" cap="none" strike="noStrike">
                          <a:latin typeface="Barlow"/>
                          <a:ea typeface="Barlow"/>
                          <a:cs typeface="Barlow"/>
                          <a:sym typeface="Barlow"/>
                        </a:rPr>
                        <a:t>5. Final Report</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None/>
                      </a:pPr>
                      <a:r>
                        <a:t/>
                      </a:r>
                      <a:endParaRPr sz="1400" u="none" cap="none" strike="noStrike">
                        <a:latin typeface="Barlow"/>
                        <a:ea typeface="Barlow"/>
                        <a:cs typeface="Barlow"/>
                        <a:sym typeface="Barlow"/>
                      </a:endParaRPr>
                    </a:p>
                  </a:txBody>
                  <a:tcPr marT="45725" marB="45725" marR="91450" marL="91450"/>
                </a:tc>
              </a:tr>
              <a:tr h="375200">
                <a:tc>
                  <a:txBody>
                    <a:bodyPr/>
                    <a:lstStyle/>
                    <a:p>
                      <a:pPr indent="0" lvl="0" marL="0" marR="0" rtl="0" algn="l">
                        <a:lnSpc>
                          <a:spcPct val="100000"/>
                        </a:lnSpc>
                        <a:spcBef>
                          <a:spcPts val="0"/>
                        </a:spcBef>
                        <a:spcAft>
                          <a:spcPts val="0"/>
                        </a:spcAft>
                        <a:buNone/>
                      </a:pPr>
                      <a:r>
                        <a:rPr b="1" lang="en-US" sz="1400" u="none" cap="none" strike="noStrike">
                          <a:latin typeface="Barlow"/>
                          <a:ea typeface="Barlow"/>
                          <a:cs typeface="Barlow"/>
                          <a:sym typeface="Barlow"/>
                        </a:rPr>
                        <a:t>6. Final Presentation</a:t>
                      </a:r>
                      <a:endParaRPr/>
                    </a:p>
                  </a:txBody>
                  <a:tcPr marT="45725" marB="45725" marR="91450" marL="91450"/>
                </a:tc>
                <a:tc>
                  <a:txBody>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a:ea typeface="Barlow"/>
                          <a:cs typeface="Barlow"/>
                          <a:sym typeface="Barlow"/>
                        </a:rPr>
                        <a:t>✓</a:t>
                      </a:r>
                      <a:endParaRPr b="1" sz="1400" u="none" cap="none" strike="noStrike">
                        <a:latin typeface="Barlow"/>
                        <a:ea typeface="Barlow"/>
                        <a:cs typeface="Barlow"/>
                        <a:sym typeface="Barlow"/>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
          <p:cNvSpPr txBox="1"/>
          <p:nvPr/>
        </p:nvSpPr>
        <p:spPr>
          <a:xfrm>
            <a:off x="2103150" y="563617"/>
            <a:ext cx="4937700" cy="240125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7200" u="none" cap="none" strike="noStrike">
                <a:solidFill>
                  <a:schemeClr val="dk2"/>
                </a:solidFill>
                <a:latin typeface="Fjalla One"/>
                <a:ea typeface="Fjalla One"/>
                <a:cs typeface="Fjalla One"/>
                <a:sym typeface="Fjalla One"/>
              </a:rPr>
              <a:t>Thank you,</a:t>
            </a:r>
            <a:endParaRPr/>
          </a:p>
          <a:p>
            <a:pPr indent="0" lvl="0" marL="0" marR="0" rtl="0" algn="ctr">
              <a:lnSpc>
                <a:spcPct val="100000"/>
              </a:lnSpc>
              <a:spcBef>
                <a:spcPts val="0"/>
              </a:spcBef>
              <a:spcAft>
                <a:spcPts val="0"/>
              </a:spcAft>
              <a:buNone/>
            </a:pPr>
            <a:r>
              <a:rPr b="0" i="0" lang="en-US" sz="7200" u="none" cap="none" strike="noStrike">
                <a:solidFill>
                  <a:schemeClr val="dk2"/>
                </a:solidFill>
                <a:latin typeface="Fjalla One"/>
                <a:ea typeface="Fjalla One"/>
                <a:cs typeface="Fjalla One"/>
                <a:sym typeface="Fjalla One"/>
              </a:rPr>
              <a:t>Professor.</a:t>
            </a:r>
            <a:endParaRPr/>
          </a:p>
        </p:txBody>
      </p:sp>
      <p:sp>
        <p:nvSpPr>
          <p:cNvPr id="743" name="Google Shape;743;p8"/>
          <p:cNvSpPr txBox="1"/>
          <p:nvPr/>
        </p:nvSpPr>
        <p:spPr>
          <a:xfrm>
            <a:off x="2286000" y="3194888"/>
            <a:ext cx="4572000"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accent1"/>
                </a:solidFill>
                <a:latin typeface="Barlow Semi Condensed"/>
                <a:ea typeface="Barlow Semi Condensed"/>
                <a:cs typeface="Barlow Semi Condensed"/>
                <a:sym typeface="Barlow Semi Condensed"/>
              </a:rPr>
              <a:t>Presented by</a:t>
            </a:r>
            <a:endParaRPr/>
          </a:p>
          <a:p>
            <a:pPr indent="0" lvl="0" marL="0" marR="0" rtl="0" algn="ctr">
              <a:lnSpc>
                <a:spcPct val="100000"/>
              </a:lnSpc>
              <a:spcBef>
                <a:spcPts val="0"/>
              </a:spcBef>
              <a:spcAft>
                <a:spcPts val="0"/>
              </a:spcAft>
              <a:buClr>
                <a:schemeClr val="dk1"/>
              </a:buClr>
              <a:buSzPts val="1100"/>
              <a:buFont typeface="Arial"/>
              <a:buNone/>
            </a:pPr>
            <a:r>
              <a:t/>
            </a:r>
            <a:endParaRPr b="0" i="0" sz="1400" u="none" cap="none" strike="noStrike">
              <a:solidFill>
                <a:srgbClr val="595959"/>
              </a:solidFill>
              <a:latin typeface="Barlow Semi Condensed"/>
              <a:ea typeface="Barlow Semi Condensed"/>
              <a:cs typeface="Barlow Semi Condensed"/>
              <a:sym typeface="Barlow Semi Condensed"/>
            </a:endParaRPr>
          </a:p>
          <a:p>
            <a:pPr indent="0" lvl="0" marL="0" marR="0" rtl="0" algn="ctr">
              <a:lnSpc>
                <a:spcPct val="100000"/>
              </a:lnSpc>
              <a:spcBef>
                <a:spcPts val="0"/>
              </a:spcBef>
              <a:spcAft>
                <a:spcPts val="0"/>
              </a:spcAft>
              <a:buNone/>
            </a:pPr>
            <a:r>
              <a:rPr b="0" i="0" lang="en-US" sz="1400" u="none" cap="none" strike="noStrike">
                <a:solidFill>
                  <a:schemeClr val="dk2"/>
                </a:solidFill>
                <a:latin typeface="Barlow"/>
                <a:ea typeface="Barlow"/>
                <a:cs typeface="Barlow"/>
                <a:sym typeface="Barlow"/>
              </a:rPr>
              <a:t>Sai Krishna Bolla</a:t>
            </a:r>
            <a:endParaRPr/>
          </a:p>
          <a:p>
            <a:pPr indent="0" lvl="0" marL="0" marR="0" rtl="0" algn="ctr">
              <a:lnSpc>
                <a:spcPct val="100000"/>
              </a:lnSpc>
              <a:spcBef>
                <a:spcPts val="0"/>
              </a:spcBef>
              <a:spcAft>
                <a:spcPts val="0"/>
              </a:spcAft>
              <a:buNone/>
            </a:pPr>
            <a:r>
              <a:rPr b="0" i="0" lang="en-US" sz="1400" u="none" cap="none" strike="noStrike">
                <a:solidFill>
                  <a:schemeClr val="dk2"/>
                </a:solidFill>
                <a:latin typeface="Barlow"/>
                <a:ea typeface="Barlow"/>
                <a:cs typeface="Barlow"/>
                <a:sym typeface="Barlow"/>
              </a:rPr>
              <a:t>Samar Zemeer</a:t>
            </a:r>
            <a:endParaRPr b="0" i="0" sz="1400" u="none" cap="none" strike="noStrike">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rPr b="0" i="0" lang="en-US" sz="1400" u="none" cap="none" strike="noStrike">
                <a:solidFill>
                  <a:schemeClr val="dk2"/>
                </a:solidFill>
                <a:latin typeface="Barlow"/>
                <a:ea typeface="Barlow"/>
                <a:cs typeface="Barlow"/>
                <a:sym typeface="Barlow"/>
              </a:rPr>
              <a:t>Mohammed Huzaif Kherani</a:t>
            </a:r>
            <a:endParaRPr b="0" i="0" sz="1400" u="none" cap="none" strike="noStrike">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rPr b="0" i="0" lang="en-US" sz="1400" u="none" cap="none" strike="noStrike">
                <a:solidFill>
                  <a:schemeClr val="dk2"/>
                </a:solidFill>
                <a:latin typeface="Barlow"/>
                <a:ea typeface="Barlow"/>
                <a:cs typeface="Barlow"/>
                <a:sym typeface="Barlow"/>
              </a:rPr>
              <a:t>Shabib Khan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