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572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rPr dirty="0"/>
              <a:t>Main Gate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514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rPr dirty="0"/>
              <a:t>Academic Block 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4864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Academic Block B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2514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Library</a:t>
            </a:r>
          </a:p>
        </p:txBody>
      </p:sp>
      <p:sp>
        <p:nvSpPr>
          <p:cNvPr id="7" name="Rectangle 6"/>
          <p:cNvSpPr/>
          <p:nvPr/>
        </p:nvSpPr>
        <p:spPr>
          <a:xfrm>
            <a:off x="7315200" y="2514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Registrar Office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2514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rPr dirty="0"/>
              <a:t>Auditorium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3200" y="3957484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Canteen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29200" y="3957484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Medical Center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697CA2A-57FD-CDB9-9824-97EDFD5C602B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2286000" y="2971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B593037-C9D5-361B-AEB6-B1CE44A091FF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4572000" y="2971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5F46F0B-D781-27B0-4CFD-8EFDDC8FB8D6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6858000" y="2971800"/>
            <a:ext cx="457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D378859-C37A-EEBF-CC89-6C76AB5BDAC0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3657600" y="3429000"/>
            <a:ext cx="0" cy="528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C3C4A5-4A8D-F8D1-12A7-34C6E0D3A948}"/>
              </a:ext>
            </a:extLst>
          </p:cNvPr>
          <p:cNvCxnSpPr>
            <a:stCxn id="13" idx="0"/>
            <a:endCxn id="6" idx="2"/>
          </p:cNvCxnSpPr>
          <p:nvPr/>
        </p:nvCxnSpPr>
        <p:spPr>
          <a:xfrm flipV="1">
            <a:off x="5943600" y="3429000"/>
            <a:ext cx="0" cy="5284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EC9B2B5-B980-048B-69DC-5BA11052DA76}"/>
              </a:ext>
            </a:extLst>
          </p:cNvPr>
          <p:cNvCxnSpPr>
            <a:stCxn id="13" idx="3"/>
            <a:endCxn id="7" idx="2"/>
          </p:cNvCxnSpPr>
          <p:nvPr/>
        </p:nvCxnSpPr>
        <p:spPr>
          <a:xfrm flipV="1">
            <a:off x="6858000" y="3429000"/>
            <a:ext cx="1371600" cy="985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F35269-5F03-DDD1-4AF9-E401AEB9828F}"/>
              </a:ext>
            </a:extLst>
          </p:cNvPr>
          <p:cNvCxnSpPr>
            <a:stCxn id="10" idx="1"/>
            <a:endCxn id="4" idx="2"/>
          </p:cNvCxnSpPr>
          <p:nvPr/>
        </p:nvCxnSpPr>
        <p:spPr>
          <a:xfrm flipH="1" flipV="1">
            <a:off x="1371600" y="3429000"/>
            <a:ext cx="1371600" cy="9856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BC75B29-2DE6-BE41-0C65-F427E084C260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371600" y="3429000"/>
            <a:ext cx="0" cy="20574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1234260-FE92-B789-E453-7314A0D50CF1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371600" y="1371600"/>
            <a:ext cx="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88F1FA-9278-0E11-2EA0-C542AC9B384D}"/>
              </a:ext>
            </a:extLst>
          </p:cNvPr>
          <p:cNvSpPr/>
          <p:nvPr/>
        </p:nvSpPr>
        <p:spPr>
          <a:xfrm>
            <a:off x="457200" y="380334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Academic Block B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514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rPr dirty="0"/>
              <a:t>Food Court</a:t>
            </a:r>
          </a:p>
        </p:txBody>
      </p:sp>
      <p:sp>
        <p:nvSpPr>
          <p:cNvPr id="4" name="Rectangle 3"/>
          <p:cNvSpPr/>
          <p:nvPr/>
        </p:nvSpPr>
        <p:spPr>
          <a:xfrm>
            <a:off x="2831690" y="1371600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rPr dirty="0"/>
              <a:t>Staff Quarters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1690" y="3588774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Hostel</a:t>
            </a:r>
          </a:p>
        </p:txBody>
      </p:sp>
      <p:sp>
        <p:nvSpPr>
          <p:cNvPr id="6" name="Rectangle 5"/>
          <p:cNvSpPr/>
          <p:nvPr/>
        </p:nvSpPr>
        <p:spPr>
          <a:xfrm>
            <a:off x="2831690" y="5348748"/>
            <a:ext cx="1828800" cy="914400"/>
          </a:xfrm>
          <a:prstGeom prst="rect">
            <a:avLst/>
          </a:prstGeom>
          <a:solidFill>
            <a:srgbClr val="C8E6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000064"/>
                </a:solidFill>
              </a:defRPr>
            </a:pPr>
            <a:r>
              <a:t>Sports Complex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BE8D6A-C163-B3CA-D3B1-8567D5182816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1371600" y="1294734"/>
            <a:ext cx="0" cy="12198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302A18-E8C6-DF1E-3BB4-31F2C35B1FBE}"/>
              </a:ext>
            </a:extLst>
          </p:cNvPr>
          <p:cNvCxnSpPr>
            <a:stCxn id="2" idx="2"/>
            <a:endCxn id="4" idx="1"/>
          </p:cNvCxnSpPr>
          <p:nvPr/>
        </p:nvCxnSpPr>
        <p:spPr>
          <a:xfrm>
            <a:off x="1371600" y="1294734"/>
            <a:ext cx="1460090" cy="53406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784345-8634-F20A-4638-BD4011296457}"/>
              </a:ext>
            </a:extLst>
          </p:cNvPr>
          <p:cNvCxnSpPr>
            <a:stCxn id="3" idx="2"/>
            <a:endCxn id="5" idx="1"/>
          </p:cNvCxnSpPr>
          <p:nvPr/>
        </p:nvCxnSpPr>
        <p:spPr>
          <a:xfrm>
            <a:off x="1371600" y="3429000"/>
            <a:ext cx="1460090" cy="6169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ABFE29-EC92-B7C1-4975-7B1850EDD226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3746090" y="2286000"/>
            <a:ext cx="0" cy="1302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B5F8F64-AEC8-70EF-AF0C-CBC139910C4E}"/>
              </a:ext>
            </a:extLst>
          </p:cNvPr>
          <p:cNvCxnSpPr>
            <a:stCxn id="3" idx="3"/>
            <a:endCxn id="4" idx="2"/>
          </p:cNvCxnSpPr>
          <p:nvPr/>
        </p:nvCxnSpPr>
        <p:spPr>
          <a:xfrm flipV="1">
            <a:off x="2286000" y="2286000"/>
            <a:ext cx="1460090" cy="685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427DCB-7D80-3F53-4629-7265B6F6711E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746090" y="4503174"/>
            <a:ext cx="0" cy="845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888F63-FC3F-B8BA-14C4-E2538FD498A2}"/>
              </a:ext>
            </a:extLst>
          </p:cNvPr>
          <p:cNvCxnSpPr>
            <a:stCxn id="3" idx="2"/>
            <a:endCxn id="6" idx="1"/>
          </p:cNvCxnSpPr>
          <p:nvPr/>
        </p:nvCxnSpPr>
        <p:spPr>
          <a:xfrm>
            <a:off x="1371600" y="3429000"/>
            <a:ext cx="1460090" cy="2376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57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25</Words>
  <Application>Microsoft Office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manishv21978@gmail.com</cp:lastModifiedBy>
  <cp:revision>2</cp:revision>
  <dcterms:created xsi:type="dcterms:W3CDTF">2013-01-27T09:14:16Z</dcterms:created>
  <dcterms:modified xsi:type="dcterms:W3CDTF">2025-09-01T17:22:27Z</dcterms:modified>
  <cp:category/>
</cp:coreProperties>
</file>