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4572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rPr dirty="0"/>
              <a:t>Main Gate</a:t>
            </a:r>
          </a:p>
        </p:txBody>
      </p:sp>
      <p:sp>
        <p:nvSpPr>
          <p:cNvPr id="4" name="Rectangle 3"/>
          <p:cNvSpPr/>
          <p:nvPr/>
        </p:nvSpPr>
        <p:spPr>
          <a:xfrm>
            <a:off x="457200" y="2514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rPr dirty="0"/>
              <a:t>Academic Block A</a:t>
            </a:r>
          </a:p>
        </p:txBody>
      </p:sp>
      <p:sp>
        <p:nvSpPr>
          <p:cNvPr id="5" name="Rectangle 4"/>
          <p:cNvSpPr/>
          <p:nvPr/>
        </p:nvSpPr>
        <p:spPr>
          <a:xfrm>
            <a:off x="457200" y="54864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Academic Block B</a:t>
            </a:r>
          </a:p>
        </p:txBody>
      </p:sp>
      <p:sp>
        <p:nvSpPr>
          <p:cNvPr id="6" name="Rectangle 5"/>
          <p:cNvSpPr/>
          <p:nvPr/>
        </p:nvSpPr>
        <p:spPr>
          <a:xfrm>
            <a:off x="5029200" y="2514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Library</a:t>
            </a:r>
          </a:p>
        </p:txBody>
      </p:sp>
      <p:sp>
        <p:nvSpPr>
          <p:cNvPr id="7" name="Rectangle 6"/>
          <p:cNvSpPr/>
          <p:nvPr/>
        </p:nvSpPr>
        <p:spPr>
          <a:xfrm>
            <a:off x="7315200" y="2514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Registrar Office</a:t>
            </a:r>
          </a:p>
        </p:txBody>
      </p:sp>
      <p:sp>
        <p:nvSpPr>
          <p:cNvPr id="8" name="Rectangle 7"/>
          <p:cNvSpPr/>
          <p:nvPr/>
        </p:nvSpPr>
        <p:spPr>
          <a:xfrm>
            <a:off x="2743200" y="2514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rPr dirty="0"/>
              <a:t>Auditorium</a:t>
            </a:r>
          </a:p>
        </p:txBody>
      </p:sp>
      <p:sp>
        <p:nvSpPr>
          <p:cNvPr id="10" name="Rectangle 9"/>
          <p:cNvSpPr/>
          <p:nvPr/>
        </p:nvSpPr>
        <p:spPr>
          <a:xfrm>
            <a:off x="2743200" y="3957484"/>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Canteen</a:t>
            </a:r>
          </a:p>
        </p:txBody>
      </p:sp>
      <p:sp>
        <p:nvSpPr>
          <p:cNvPr id="13" name="Rectangle 12"/>
          <p:cNvSpPr/>
          <p:nvPr/>
        </p:nvSpPr>
        <p:spPr>
          <a:xfrm>
            <a:off x="5029200" y="3957484"/>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Medical Center</a:t>
            </a:r>
          </a:p>
        </p:txBody>
      </p:sp>
      <p:cxnSp>
        <p:nvCxnSpPr>
          <p:cNvPr id="43" name="Straight Arrow Connector 42">
            <a:extLst>
              <a:ext uri="{FF2B5EF4-FFF2-40B4-BE49-F238E27FC236}">
                <a16:creationId xmlns:a16="http://schemas.microsoft.com/office/drawing/2014/main" id="{7697CA2A-57FD-CDB9-9824-97EDFD5C602B}"/>
              </a:ext>
            </a:extLst>
          </p:cNvPr>
          <p:cNvCxnSpPr>
            <a:stCxn id="4" idx="3"/>
            <a:endCxn id="8" idx="1"/>
          </p:cNvCxnSpPr>
          <p:nvPr/>
        </p:nvCxnSpPr>
        <p:spPr>
          <a:xfrm>
            <a:off x="2286000" y="2971800"/>
            <a:ext cx="4572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B593037-C9D5-361B-AEB6-B1CE44A091FF}"/>
              </a:ext>
            </a:extLst>
          </p:cNvPr>
          <p:cNvCxnSpPr>
            <a:stCxn id="8" idx="3"/>
            <a:endCxn id="6" idx="1"/>
          </p:cNvCxnSpPr>
          <p:nvPr/>
        </p:nvCxnSpPr>
        <p:spPr>
          <a:xfrm>
            <a:off x="4572000" y="2971800"/>
            <a:ext cx="4572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15F46F0B-D781-27B0-4CFD-8EFDDC8FB8D6}"/>
              </a:ext>
            </a:extLst>
          </p:cNvPr>
          <p:cNvCxnSpPr>
            <a:stCxn id="6" idx="3"/>
            <a:endCxn id="7" idx="1"/>
          </p:cNvCxnSpPr>
          <p:nvPr/>
        </p:nvCxnSpPr>
        <p:spPr>
          <a:xfrm>
            <a:off x="6858000" y="2971800"/>
            <a:ext cx="45720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2D378859-C37A-EEBF-CC89-6C76AB5BDAC0}"/>
              </a:ext>
            </a:extLst>
          </p:cNvPr>
          <p:cNvCxnSpPr>
            <a:stCxn id="8" idx="2"/>
            <a:endCxn id="10" idx="0"/>
          </p:cNvCxnSpPr>
          <p:nvPr/>
        </p:nvCxnSpPr>
        <p:spPr>
          <a:xfrm>
            <a:off x="3657600" y="3429000"/>
            <a:ext cx="0" cy="5284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62C3C4A5-4A8D-F8D1-12A7-34C6E0D3A948}"/>
              </a:ext>
            </a:extLst>
          </p:cNvPr>
          <p:cNvCxnSpPr>
            <a:stCxn id="13" idx="0"/>
            <a:endCxn id="6" idx="2"/>
          </p:cNvCxnSpPr>
          <p:nvPr/>
        </p:nvCxnSpPr>
        <p:spPr>
          <a:xfrm flipV="1">
            <a:off x="5943600" y="3429000"/>
            <a:ext cx="0" cy="5284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C9B2B5-B980-048B-69DC-5BA11052DA76}"/>
              </a:ext>
            </a:extLst>
          </p:cNvPr>
          <p:cNvCxnSpPr>
            <a:stCxn id="13" idx="3"/>
            <a:endCxn id="7" idx="2"/>
          </p:cNvCxnSpPr>
          <p:nvPr/>
        </p:nvCxnSpPr>
        <p:spPr>
          <a:xfrm flipV="1">
            <a:off x="6858000" y="3429000"/>
            <a:ext cx="1371600" cy="9856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4EF35269-5F03-DDD1-4AF9-E401AEB9828F}"/>
              </a:ext>
            </a:extLst>
          </p:cNvPr>
          <p:cNvCxnSpPr>
            <a:stCxn id="10" idx="1"/>
            <a:endCxn id="4" idx="2"/>
          </p:cNvCxnSpPr>
          <p:nvPr/>
        </p:nvCxnSpPr>
        <p:spPr>
          <a:xfrm flipH="1" flipV="1">
            <a:off x="1371600" y="3429000"/>
            <a:ext cx="1371600" cy="98568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9BC75B29-2DE6-BE41-0C65-F427E084C260}"/>
              </a:ext>
            </a:extLst>
          </p:cNvPr>
          <p:cNvCxnSpPr>
            <a:stCxn id="4" idx="2"/>
            <a:endCxn id="5" idx="0"/>
          </p:cNvCxnSpPr>
          <p:nvPr/>
        </p:nvCxnSpPr>
        <p:spPr>
          <a:xfrm>
            <a:off x="1371600" y="3429000"/>
            <a:ext cx="0" cy="20574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E1234260-FE92-B789-E453-7314A0D50CF1}"/>
              </a:ext>
            </a:extLst>
          </p:cNvPr>
          <p:cNvCxnSpPr>
            <a:stCxn id="3" idx="2"/>
            <a:endCxn id="4" idx="0"/>
          </p:cNvCxnSpPr>
          <p:nvPr/>
        </p:nvCxnSpPr>
        <p:spPr>
          <a:xfrm>
            <a:off x="1371600" y="1371600"/>
            <a:ext cx="0" cy="11430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8F1FA-9278-0E11-2EA0-C542AC9B384D}"/>
              </a:ext>
            </a:extLst>
          </p:cNvPr>
          <p:cNvSpPr/>
          <p:nvPr/>
        </p:nvSpPr>
        <p:spPr>
          <a:xfrm>
            <a:off x="457200" y="380334"/>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Academic Block B</a:t>
            </a:r>
          </a:p>
        </p:txBody>
      </p:sp>
      <p:sp>
        <p:nvSpPr>
          <p:cNvPr id="3" name="Rectangle 2"/>
          <p:cNvSpPr/>
          <p:nvPr/>
        </p:nvSpPr>
        <p:spPr>
          <a:xfrm>
            <a:off x="457200" y="2514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rPr dirty="0"/>
              <a:t>Food Court</a:t>
            </a:r>
          </a:p>
        </p:txBody>
      </p:sp>
      <p:sp>
        <p:nvSpPr>
          <p:cNvPr id="4" name="Rectangle 3"/>
          <p:cNvSpPr/>
          <p:nvPr/>
        </p:nvSpPr>
        <p:spPr>
          <a:xfrm>
            <a:off x="2831690" y="1371600"/>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rPr dirty="0"/>
              <a:t>Staff Quarters</a:t>
            </a:r>
          </a:p>
        </p:txBody>
      </p:sp>
      <p:sp>
        <p:nvSpPr>
          <p:cNvPr id="5" name="Rectangle 4"/>
          <p:cNvSpPr/>
          <p:nvPr/>
        </p:nvSpPr>
        <p:spPr>
          <a:xfrm>
            <a:off x="2831690" y="3588774"/>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Hostel</a:t>
            </a:r>
          </a:p>
        </p:txBody>
      </p:sp>
      <p:sp>
        <p:nvSpPr>
          <p:cNvPr id="6" name="Rectangle 5"/>
          <p:cNvSpPr/>
          <p:nvPr/>
        </p:nvSpPr>
        <p:spPr>
          <a:xfrm>
            <a:off x="2831690" y="5348748"/>
            <a:ext cx="1828800" cy="914400"/>
          </a:xfrm>
          <a:prstGeom prst="rect">
            <a:avLst/>
          </a:prstGeom>
          <a:solidFill>
            <a:srgbClr val="C8E6FA"/>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b="1">
                <a:solidFill>
                  <a:srgbClr val="000064"/>
                </a:solidFill>
              </a:defRPr>
            </a:pPr>
            <a:r>
              <a:t>Sports Complex</a:t>
            </a:r>
          </a:p>
        </p:txBody>
      </p:sp>
      <p:cxnSp>
        <p:nvCxnSpPr>
          <p:cNvPr id="8" name="Straight Arrow Connector 7">
            <a:extLst>
              <a:ext uri="{FF2B5EF4-FFF2-40B4-BE49-F238E27FC236}">
                <a16:creationId xmlns:a16="http://schemas.microsoft.com/office/drawing/2014/main" id="{1ABE8D6A-C163-B3CA-D3B1-8567D5182816}"/>
              </a:ext>
            </a:extLst>
          </p:cNvPr>
          <p:cNvCxnSpPr>
            <a:stCxn id="2" idx="2"/>
            <a:endCxn id="3" idx="0"/>
          </p:cNvCxnSpPr>
          <p:nvPr/>
        </p:nvCxnSpPr>
        <p:spPr>
          <a:xfrm>
            <a:off x="1371600" y="1294734"/>
            <a:ext cx="0" cy="12198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4302A18-E8C6-DF1E-3BB4-31F2C35B1FBE}"/>
              </a:ext>
            </a:extLst>
          </p:cNvPr>
          <p:cNvCxnSpPr>
            <a:stCxn id="2" idx="2"/>
            <a:endCxn id="4" idx="1"/>
          </p:cNvCxnSpPr>
          <p:nvPr/>
        </p:nvCxnSpPr>
        <p:spPr>
          <a:xfrm>
            <a:off x="1371600" y="1294734"/>
            <a:ext cx="1460090" cy="53406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A784345-8634-F20A-4638-BD4011296457}"/>
              </a:ext>
            </a:extLst>
          </p:cNvPr>
          <p:cNvCxnSpPr>
            <a:stCxn id="3" idx="2"/>
            <a:endCxn id="5" idx="1"/>
          </p:cNvCxnSpPr>
          <p:nvPr/>
        </p:nvCxnSpPr>
        <p:spPr>
          <a:xfrm>
            <a:off x="1371600" y="3429000"/>
            <a:ext cx="1460090" cy="61697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3AABFE29-EC92-B7C1-4975-7B1850EDD226}"/>
              </a:ext>
            </a:extLst>
          </p:cNvPr>
          <p:cNvCxnSpPr>
            <a:stCxn id="4" idx="2"/>
            <a:endCxn id="5" idx="0"/>
          </p:cNvCxnSpPr>
          <p:nvPr/>
        </p:nvCxnSpPr>
        <p:spPr>
          <a:xfrm>
            <a:off x="3746090" y="2286000"/>
            <a:ext cx="0" cy="130277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B5F8F64-AEC8-70EF-AF0C-CBC139910C4E}"/>
              </a:ext>
            </a:extLst>
          </p:cNvPr>
          <p:cNvCxnSpPr>
            <a:stCxn id="3" idx="3"/>
            <a:endCxn id="4" idx="2"/>
          </p:cNvCxnSpPr>
          <p:nvPr/>
        </p:nvCxnSpPr>
        <p:spPr>
          <a:xfrm flipV="1">
            <a:off x="2286000" y="2286000"/>
            <a:ext cx="1460090" cy="6858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3F427DCB-7D80-3F53-4629-7265B6F6711E}"/>
              </a:ext>
            </a:extLst>
          </p:cNvPr>
          <p:cNvCxnSpPr>
            <a:stCxn id="5" idx="2"/>
            <a:endCxn id="6" idx="0"/>
          </p:cNvCxnSpPr>
          <p:nvPr/>
        </p:nvCxnSpPr>
        <p:spPr>
          <a:xfrm>
            <a:off x="3746090" y="4503174"/>
            <a:ext cx="0" cy="84557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8888F63-FC3F-B8BA-14C4-E2538FD498A2}"/>
              </a:ext>
            </a:extLst>
          </p:cNvPr>
          <p:cNvCxnSpPr>
            <a:stCxn id="3" idx="2"/>
            <a:endCxn id="6" idx="1"/>
          </p:cNvCxnSpPr>
          <p:nvPr/>
        </p:nvCxnSpPr>
        <p:spPr>
          <a:xfrm>
            <a:off x="1371600" y="3429000"/>
            <a:ext cx="1460090" cy="237694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05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BEB56-977C-3948-0ED2-BF419F4E7454}"/>
              </a:ext>
            </a:extLst>
          </p:cNvPr>
          <p:cNvSpPr>
            <a:spLocks noGrp="1"/>
          </p:cNvSpPr>
          <p:nvPr>
            <p:ph type="title"/>
          </p:nvPr>
        </p:nvSpPr>
        <p:spPr/>
        <p:txBody>
          <a:bodyPr>
            <a:normAutofit/>
          </a:bodyPr>
          <a:lstStyle/>
          <a:p>
            <a:r>
              <a:rPr lang="en-US" dirty="0"/>
              <a:t>Navigation Pathfinding</a:t>
            </a:r>
            <a:endParaRPr lang="en-IN" dirty="0"/>
          </a:p>
        </p:txBody>
      </p:sp>
      <p:sp>
        <p:nvSpPr>
          <p:cNvPr id="4" name="TextBox 3">
            <a:extLst>
              <a:ext uri="{FF2B5EF4-FFF2-40B4-BE49-F238E27FC236}">
                <a16:creationId xmlns:a16="http://schemas.microsoft.com/office/drawing/2014/main" id="{DDB6FED1-7C81-70C4-A412-1FBB79D39FBC}"/>
              </a:ext>
            </a:extLst>
          </p:cNvPr>
          <p:cNvSpPr txBox="1"/>
          <p:nvPr/>
        </p:nvSpPr>
        <p:spPr>
          <a:xfrm>
            <a:off x="621792" y="1819655"/>
            <a:ext cx="8065008" cy="4247317"/>
          </a:xfrm>
          <a:prstGeom prst="rect">
            <a:avLst/>
          </a:prstGeom>
          <a:noFill/>
        </p:spPr>
        <p:txBody>
          <a:bodyPr wrap="square">
            <a:spAutoFit/>
          </a:bodyPr>
          <a:lstStyle/>
          <a:p>
            <a:r>
              <a:rPr lang="en-IN" dirty="0"/>
              <a:t>The Google Maps API is a powerful service that allows developers to integrate interactive maps, navigation, and location-based features directly into applications. For a Campus Navigator project, its primary use is to create an interactive campus map, providing students and visitors with real-time, user-friendly navigation. Key features like the Maps JavaScript API, Directions API, and Geocoding API are leveraged to embed a dynamic map, calculate walking or driving routes between buildings, and convert building names into map coordinates.</a:t>
            </a:r>
          </a:p>
          <a:p>
            <a:endParaRPr lang="en-IN" dirty="0"/>
          </a:p>
          <a:p>
            <a:r>
              <a:rPr lang="en-IN" dirty="0"/>
              <a:t>The process is straightforward: a user selects a starting and destination point, and the API automatically calculates and displays the best route on the map with custom markers. This approach offers significant advantages, including easy integration and the reliability of Google's accurate, real-time data. While it requires an internet connection and has free usage limitations, it is a highly effective way to enhance the user experience by providing a familiar and seamless navigation tool for your campus.</a:t>
            </a:r>
          </a:p>
        </p:txBody>
      </p:sp>
    </p:spTree>
    <p:extLst>
      <p:ext uri="{BB962C8B-B14F-4D97-AF65-F5344CB8AC3E}">
        <p14:creationId xmlns:p14="http://schemas.microsoft.com/office/powerpoint/2010/main" val="379985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TotalTime>
  <Words>202</Words>
  <Application>Microsoft Office PowerPoint</Application>
  <PresentationFormat>On-screen Show (4:3)</PresentationFormat>
  <Paragraphs>17</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Navigation Pathfinding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Meghana B</cp:lastModifiedBy>
  <cp:revision>3</cp:revision>
  <dcterms:created xsi:type="dcterms:W3CDTF">2013-01-27T09:14:16Z</dcterms:created>
  <dcterms:modified xsi:type="dcterms:W3CDTF">2025-09-04T17:42:06Z</dcterms:modified>
  <cp:category/>
</cp:coreProperties>
</file>