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84" r:id="rId7"/>
    <p:sldId id="276" r:id="rId8"/>
    <p:sldId id="277" r:id="rId9"/>
    <p:sldId id="283" r:id="rId10"/>
    <p:sldId id="272" r:id="rId11"/>
    <p:sldId id="273" r:id="rId12"/>
    <p:sldId id="274" r:id="rId13"/>
    <p:sldId id="275" r:id="rId14"/>
    <p:sldId id="286" r:id="rId15"/>
    <p:sldId id="266" r:id="rId16"/>
    <p:sldId id="279" r:id="rId17"/>
    <p:sldId id="285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67463" autoAdjust="0"/>
  </p:normalViewPr>
  <p:slideViewPr>
    <p:cSldViewPr snapToGrid="0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68" y="5383627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ATHENA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6" y="4712618"/>
            <a:ext cx="8421097" cy="576738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NOTES SHARING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500062"/>
            <a:ext cx="10778836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5" y="728662"/>
            <a:ext cx="11249890" cy="56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TEAMS:</a:t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TEAM: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ALAM SHAIKH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NISHANTH M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SYED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AWAIZ AHMED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VINAY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SELENIUM TEAM: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ABHISHEK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GOWDA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MEGHANA H M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MEGHANA S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NAGARATHNA P</a:t>
            </a:r>
            <a:r>
              <a:rPr lang="ru-RU" altLang="en-US" sz="2000" dirty="0"/>
              <a:t/>
            </a:r>
            <a:br>
              <a:rPr lang="ru-RU" altLang="en-US" sz="2000" dirty="0"/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YALLAPPA CHALWADI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5370285"/>
            <a:ext cx="5406902" cy="671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>
            <a:normAutofit fontScale="90000"/>
          </a:bodyPr>
          <a:lstStyle/>
          <a:p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  <a:p>
            <a:pPr marL="0" indent="0">
              <a:buNone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distributed version control system designed to track changes in a project’s files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systems are a software tool that manage changes to a computer program, document, or collection of files. They help a user or a group of users track changes made to a project over time.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87% of developers use Git as a control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platform that can be used to host code online. Think of GitHub as a platform that stores the whole codebase in a remote repository. It comes with tools to collaborate on projects of any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51" y="4157357"/>
            <a:ext cx="1306888" cy="113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3368"/>
            <a:ext cx="2104390" cy="725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6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 remote repository in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contains our project source code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enabling the creation of remote repositories, GitHub allows developers to have a unified source of truth for their source code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Benefits: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code review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code efficiently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Revert changes that introduce bugs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multiple versions of the project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collaboration and improved team productivity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0353"/>
            <a:ext cx="10515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Selenium Tool: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Done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Functions Are Still Developing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Selenium Tool: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automated testing tool used to test web applications across various browsers.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 can execute tests in parallel, so that we can reduce the test execution time.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supports multiple languages like Java, Perl, Ruby, Python, C#, and JavaScript. And Frameworks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303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4429" y="260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I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OWNER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:VINDHYA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J K</a:t>
            </a:r>
          </a:p>
          <a:p>
            <a:pPr marL="0" indent="0">
              <a:buNone/>
              <a:defRPr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AWAIZ AHMED 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TEAM MEMEBERS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ABHISHEK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GOWDA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ALAM SHAIKH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MEGHANA H M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MEGHANA S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NAGARATHNA P</a:t>
            </a:r>
            <a:endParaRPr lang="ru-RU" altLang="en-US" dirty="0"/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NISHANTH M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YALLAPPA CHALWADI</a:t>
            </a:r>
          </a:p>
          <a:p>
            <a:pPr marL="0" indent="0"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VINAY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“Athena” student and faculty can upload/download notes. through the notes sharing process, users can upload, download and also view the notes uploaded by others.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also edit the notes uploaded by him. In this project two major modules that have been provided are administrator module and user module.</a:t>
            </a:r>
          </a:p>
        </p:txBody>
      </p:sp>
    </p:spTree>
    <p:extLst>
      <p:ext uri="{BB962C8B-B14F-4D97-AF65-F5344CB8AC3E}">
        <p14:creationId xmlns:p14="http://schemas.microsoft.com/office/powerpoint/2010/main" val="15197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 UP: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Number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309" y="503669"/>
            <a:ext cx="10515600" cy="59802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Assign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Change passwordadmin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Unread Queries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Read Queries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View Queries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Number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8335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MY NOTES: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S.NO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Uploading Date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Branch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Subject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Download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File Type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Description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Status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NOTES: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S:No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Uploaded By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Uploading Date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Branch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Subject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Download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File Type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Description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0" y="2484871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Edit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Change password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Index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Contact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User login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Signup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Admin home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Logout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7163" y="82057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Upload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View my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Delete my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View all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Accepted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Rejected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All Notes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View Users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Delete Users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Pending Users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REQUIREMENTS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a wide scope, as it is not intended to a particular organization.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going to develop generic software, which can be applied by any businesses organization.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it provides facility to its users. Also the software is going to provide a huge amount of summary data.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involves almost all the features of the online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 will be online help for the users and chatting with website administrator.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9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9899073" cy="49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ATHENA PPT</Template>
  <TotalTime>0</TotalTime>
  <Words>558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Office Theme</vt:lpstr>
      <vt:lpstr>ATHENA </vt:lpstr>
      <vt:lpstr>PRESENTED BY: </vt:lpstr>
      <vt:lpstr>INTRODUCTION</vt:lpstr>
      <vt:lpstr>FEATURES</vt:lpstr>
      <vt:lpstr>USER LOGIN:                                                                            Email ID                                                              Password  ADMIN LOGIN:     User Name    Password                  Assign Status                  Change passwordadmin                  Unread Queries                  Read Queries                  View Queries  CONTACT US:    Full Name   Email   Contact Number   Subject   Send Message</vt:lpstr>
      <vt:lpstr>   Profile:                      Edit profile                     Change password   About:                      Index                      Contact                      User login                      Login admin                      Signup                      Admin home                       Logout    </vt:lpstr>
      <vt:lpstr>SCOPE REQUIREMENTS</vt:lpstr>
      <vt:lpstr>FUTURE SCOPE </vt:lpstr>
      <vt:lpstr>PRODUCT BACKLOG</vt:lpstr>
      <vt:lpstr>PowerPoint Presentation</vt:lpstr>
      <vt:lpstr>PowerPoint Presentation</vt:lpstr>
      <vt:lpstr>SUB TEAMS: GITHUB TEAM:                                                                              ALAM SHAIKH                                       NISHANTH M                                       SYED AWAIZ AHMED                                       VINAY G   SELENIUM TEAM:                                                                                                                   ABHISHEK GOWDA                                       MEGHANA H M                                       MEGHANA S                                       NAGARATHNA P                                       YALLAPPA CHALWADI                                       </vt:lpstr>
      <vt:lpstr>DEVOPS TOOLS</vt:lpstr>
      <vt:lpstr>Status:</vt:lpstr>
      <vt:lpstr>SELENIUM: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2021-12-16T15:47:51Z</dcterms:created>
  <dcterms:modified xsi:type="dcterms:W3CDTF">2021-12-16T18:37:16Z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