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CEC83-F939-4F78-BA98-7F07632CE84A}"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3F7FD-B695-46EA-9CD4-0135B6187A46}" type="slidenum">
              <a:rPr lang="en-US" smtClean="0"/>
              <a:t>‹#›</a:t>
            </a:fld>
            <a:endParaRPr lang="en-US"/>
          </a:p>
        </p:txBody>
      </p:sp>
    </p:spTree>
    <p:extLst>
      <p:ext uri="{BB962C8B-B14F-4D97-AF65-F5344CB8AC3E}">
        <p14:creationId xmlns:p14="http://schemas.microsoft.com/office/powerpoint/2010/main" val="4232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9D2A8-80AF-A04A-8712-B8C3DD67BF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636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B151F00-3264-D74A-9603-89B73FD0711A}"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5986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41355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23605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BEA4D-F3C4-4046-BB47-FCB1207B26B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30775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412344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06341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BEA4D-F3C4-4046-BB47-FCB1207B26B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089477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BEA4D-F3C4-4046-BB47-FCB1207B26B3}"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609590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BEA4D-F3C4-4046-BB47-FCB1207B26B3}"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431299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2794459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16065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29436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903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4209160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1451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47467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151F00-3264-D74A-9603-89B73FD0711A}"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70799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151F00-3264-D74A-9603-89B73FD0711A}"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93853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51F00-3264-D74A-9603-89B73FD0711A}"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12524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2542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7939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36817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12/5/2016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4139934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12/5/2016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3191641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14401"/>
            <a:ext cx="7772400" cy="1539551"/>
          </a:xfrm>
        </p:spPr>
        <p:txBody>
          <a:bodyPr>
            <a:noAutofit/>
          </a:bodyPr>
          <a:lstStyle/>
          <a:p>
            <a:r>
              <a:rPr lang="en-US" sz="7200" dirty="0"/>
              <a:t>Spark4Mind</a:t>
            </a:r>
            <a:r>
              <a:rPr lang="en-US" sz="5400" dirty="0"/>
              <a:t> </a:t>
            </a:r>
          </a:p>
        </p:txBody>
      </p:sp>
      <p:sp>
        <p:nvSpPr>
          <p:cNvPr id="3" name="Subtitle 2"/>
          <p:cNvSpPr>
            <a:spLocks noGrp="1"/>
          </p:cNvSpPr>
          <p:nvPr>
            <p:ph type="subTitle" idx="1"/>
          </p:nvPr>
        </p:nvSpPr>
        <p:spPr>
          <a:xfrm>
            <a:off x="7666892" y="3802916"/>
            <a:ext cx="3439648" cy="1752600"/>
          </a:xfrm>
        </p:spPr>
        <p:txBody>
          <a:bodyPr>
            <a:normAutofit fontScale="62500" lnSpcReduction="20000"/>
          </a:bodyPr>
          <a:lstStyle/>
          <a:p>
            <a:pPr algn="l"/>
            <a:r>
              <a:rPr lang="en-US" dirty="0">
                <a:solidFill>
                  <a:schemeClr val="bg1"/>
                </a:solidFill>
              </a:rPr>
              <a:t>Team : 4    </a:t>
            </a:r>
          </a:p>
          <a:p>
            <a:pPr algn="just"/>
            <a:r>
              <a:rPr lang="en-US" dirty="0" err="1">
                <a:solidFill>
                  <a:schemeClr val="tx1"/>
                </a:solidFill>
              </a:rPr>
              <a:t>Aishvwarya</a:t>
            </a:r>
            <a:r>
              <a:rPr lang="en-US" dirty="0">
                <a:solidFill>
                  <a:schemeClr val="tx1"/>
                </a:solidFill>
              </a:rPr>
              <a:t> </a:t>
            </a:r>
            <a:r>
              <a:rPr lang="en-US" dirty="0" err="1">
                <a:solidFill>
                  <a:schemeClr val="tx1"/>
                </a:solidFill>
              </a:rPr>
              <a:t>Iyer</a:t>
            </a:r>
            <a:endParaRPr lang="en-US" dirty="0">
              <a:solidFill>
                <a:schemeClr val="tx1"/>
              </a:solidFill>
            </a:endParaRPr>
          </a:p>
          <a:p>
            <a:pPr algn="just"/>
            <a:r>
              <a:rPr lang="en-US" dirty="0" err="1">
                <a:solidFill>
                  <a:schemeClr val="tx1"/>
                </a:solidFill>
              </a:rPr>
              <a:t>Gayathree</a:t>
            </a:r>
            <a:r>
              <a:rPr lang="en-US" dirty="0">
                <a:solidFill>
                  <a:schemeClr val="tx1"/>
                </a:solidFill>
              </a:rPr>
              <a:t> </a:t>
            </a:r>
            <a:r>
              <a:rPr lang="en-US" dirty="0" err="1">
                <a:solidFill>
                  <a:schemeClr val="tx1"/>
                </a:solidFill>
              </a:rPr>
              <a:t>Iyer</a:t>
            </a:r>
            <a:endParaRPr lang="en-US" dirty="0">
              <a:solidFill>
                <a:schemeClr val="tx1"/>
              </a:solidFill>
            </a:endParaRPr>
          </a:p>
          <a:p>
            <a:pPr algn="just"/>
            <a:r>
              <a:rPr lang="en-US" dirty="0" err="1">
                <a:solidFill>
                  <a:schemeClr val="tx1"/>
                </a:solidFill>
              </a:rPr>
              <a:t>Barath</a:t>
            </a:r>
            <a:r>
              <a:rPr lang="en-US" dirty="0">
                <a:solidFill>
                  <a:schemeClr val="tx1"/>
                </a:solidFill>
              </a:rPr>
              <a:t> </a:t>
            </a:r>
            <a:r>
              <a:rPr lang="en-US" dirty="0" err="1">
                <a:solidFill>
                  <a:schemeClr val="tx1"/>
                </a:solidFill>
              </a:rPr>
              <a:t>Naravula</a:t>
            </a:r>
            <a:r>
              <a:rPr lang="en-US" dirty="0">
                <a:solidFill>
                  <a:schemeClr val="tx1"/>
                </a:solidFill>
              </a:rPr>
              <a:t> </a:t>
            </a:r>
            <a:r>
              <a:rPr lang="en-US" dirty="0" err="1">
                <a:solidFill>
                  <a:schemeClr val="tx1"/>
                </a:solidFill>
              </a:rPr>
              <a:t>Loganathan</a:t>
            </a:r>
            <a:endParaRPr lang="en-US" dirty="0">
              <a:solidFill>
                <a:schemeClr val="tx1"/>
              </a:solidFill>
            </a:endParaRPr>
          </a:p>
          <a:p>
            <a:pPr algn="just"/>
            <a:r>
              <a:rPr lang="en-US" dirty="0">
                <a:solidFill>
                  <a:schemeClr val="tx1"/>
                </a:solidFill>
              </a:rPr>
              <a:t>Megha Nagabhushan</a:t>
            </a:r>
          </a:p>
        </p:txBody>
      </p:sp>
    </p:spTree>
    <p:extLst>
      <p:ext uri="{BB962C8B-B14F-4D97-AF65-F5344CB8AC3E}">
        <p14:creationId xmlns:p14="http://schemas.microsoft.com/office/powerpoint/2010/main" val="15210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98390"/>
            <a:ext cx="8229600" cy="1143000"/>
          </a:xfrm>
        </p:spPr>
        <p:txBody>
          <a:bodyPr/>
          <a:lstStyle/>
          <a:p>
            <a:r>
              <a:rPr lang="en-US" dirty="0">
                <a:solidFill>
                  <a:srgbClr val="0072BC"/>
                </a:solidFill>
              </a:rPr>
              <a:t>Introduction</a:t>
            </a:r>
          </a:p>
        </p:txBody>
      </p:sp>
      <p:sp>
        <p:nvSpPr>
          <p:cNvPr id="3" name="Content Placeholder 2"/>
          <p:cNvSpPr>
            <a:spLocks noGrp="1"/>
          </p:cNvSpPr>
          <p:nvPr>
            <p:ph idx="1"/>
          </p:nvPr>
        </p:nvSpPr>
        <p:spPr>
          <a:xfrm>
            <a:off x="1617785" y="1603717"/>
            <a:ext cx="9284677" cy="4093697"/>
          </a:xfrm>
        </p:spPr>
        <p:txBody>
          <a:bodyPr>
            <a:normAutofit fontScale="85000" lnSpcReduction="20000"/>
          </a:bodyPr>
          <a:lstStyle/>
          <a:p>
            <a:pPr marL="0" indent="0">
              <a:buClr>
                <a:srgbClr val="0072BC"/>
              </a:buClr>
              <a:buNone/>
            </a:pPr>
            <a:r>
              <a:rPr lang="en-US" dirty="0"/>
              <a:t>Stress within your comfort zone can help you perform under pressure, motivate you to do your best, even keep you safe when danger looms. But when stress becomes overwhelming, it can damage your mood and relationships, and lead to a host of serious mental and physical health problems. The trouble is that modern life is so full of frustrations, deadlines, and demands that many of us don’t even realize how stressed we are. By recognizing the symptoms and causes of stress, you can take the first steps to reducing its harmful effects and improving your quality of life.</a:t>
            </a:r>
          </a:p>
          <a:p>
            <a:pPr marL="0" lvl="0" indent="0">
              <a:buClr>
                <a:srgbClr val="0072BC"/>
              </a:buClr>
              <a:buNone/>
            </a:pPr>
            <a:endParaRPr lang="en-US" dirty="0"/>
          </a:p>
        </p:txBody>
      </p:sp>
    </p:spTree>
    <p:extLst>
      <p:ext uri="{BB962C8B-B14F-4D97-AF65-F5344CB8AC3E}">
        <p14:creationId xmlns:p14="http://schemas.microsoft.com/office/powerpoint/2010/main" val="51356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2BC"/>
                </a:solidFill>
              </a:rPr>
              <a:t>Architecture</a:t>
            </a:r>
          </a:p>
        </p:txBody>
      </p:sp>
      <p:pic>
        <p:nvPicPr>
          <p:cNvPr id="4" name="Content Placeholder 3" descr="C:\Users\Gayathree\AppData\Local\Microsoft\Windows\INetCacheContent.Word\ArchitectureDiagram.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5065" y="1506419"/>
            <a:ext cx="8595360" cy="3839623"/>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6" y="1506420"/>
            <a:ext cx="1524000" cy="1524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30323"/>
            <a:ext cx="1547443" cy="103162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81" y="3088177"/>
            <a:ext cx="1063250" cy="99997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96" y="4346065"/>
            <a:ext cx="1819421" cy="999978"/>
          </a:xfrm>
          <a:prstGeom prst="rect">
            <a:avLst/>
          </a:prstGeom>
        </p:spPr>
      </p:pic>
      <p:sp>
        <p:nvSpPr>
          <p:cNvPr id="13" name="Rectangle 12"/>
          <p:cNvSpPr/>
          <p:nvPr/>
        </p:nvSpPr>
        <p:spPr>
          <a:xfrm>
            <a:off x="4979963" y="2321169"/>
            <a:ext cx="914400" cy="6049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Login</a:t>
            </a:r>
          </a:p>
        </p:txBody>
      </p:sp>
    </p:spTree>
    <p:extLst>
      <p:ext uri="{BB962C8B-B14F-4D97-AF65-F5344CB8AC3E}">
        <p14:creationId xmlns:p14="http://schemas.microsoft.com/office/powerpoint/2010/main" val="209464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2BC"/>
                </a:solidFill>
              </a:rPr>
              <a:t>App Features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3073" y="1600200"/>
            <a:ext cx="2545854" cy="452596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7435"/>
          <a:stretch/>
        </p:blipFill>
        <p:spPr>
          <a:xfrm>
            <a:off x="2000613" y="9012"/>
            <a:ext cx="2238637" cy="1811791"/>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58" y="841950"/>
            <a:ext cx="2154504" cy="195770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7781"/>
          <a:stretch/>
        </p:blipFill>
        <p:spPr>
          <a:xfrm>
            <a:off x="10005406" y="1724362"/>
            <a:ext cx="2049194" cy="1738614"/>
          </a:xfrm>
          <a:prstGeom prst="rect">
            <a:avLst/>
          </a:prstGeom>
          <a:ln w="88900" cap="sq" cmpd="thickThin">
            <a:solidFill>
              <a:srgbClr val="000000"/>
            </a:solidFill>
            <a:prstDash val="solid"/>
            <a:miter lim="800000"/>
          </a:ln>
          <a:effectLst>
            <a:innerShdw blurRad="76200">
              <a:srgbClr val="000000"/>
            </a:innerShdw>
          </a:effectLst>
        </p:spPr>
      </p:pic>
      <p:sp>
        <p:nvSpPr>
          <p:cNvPr id="11" name="Arrow: Left 10"/>
          <p:cNvSpPr/>
          <p:nvPr/>
        </p:nvSpPr>
        <p:spPr>
          <a:xfrm rot="1492202">
            <a:off x="3132727" y="2706234"/>
            <a:ext cx="1393620" cy="302428"/>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Arrow: Left 11"/>
          <p:cNvSpPr/>
          <p:nvPr/>
        </p:nvSpPr>
        <p:spPr>
          <a:xfrm rot="3110737" flipV="1">
            <a:off x="3812953" y="2336313"/>
            <a:ext cx="905409" cy="30135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Arrow: Left 16"/>
          <p:cNvSpPr/>
          <p:nvPr/>
        </p:nvSpPr>
        <p:spPr>
          <a:xfrm rot="19594255">
            <a:off x="3698390" y="3977541"/>
            <a:ext cx="811168" cy="30082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Arrow: Left 17"/>
          <p:cNvSpPr/>
          <p:nvPr/>
        </p:nvSpPr>
        <p:spPr>
          <a:xfrm rot="20686933">
            <a:off x="3012264" y="3489327"/>
            <a:ext cx="1371389" cy="32547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Arrow: Left 18"/>
          <p:cNvSpPr/>
          <p:nvPr/>
        </p:nvSpPr>
        <p:spPr>
          <a:xfrm rot="10178446">
            <a:off x="7700498" y="2630245"/>
            <a:ext cx="1393620" cy="302428"/>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Arrow: Left 19"/>
          <p:cNvSpPr/>
          <p:nvPr/>
        </p:nvSpPr>
        <p:spPr>
          <a:xfrm rot="8091191" flipV="1">
            <a:off x="7478183" y="2146318"/>
            <a:ext cx="905409" cy="30135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Arrow: Left 20"/>
          <p:cNvSpPr/>
          <p:nvPr/>
        </p:nvSpPr>
        <p:spPr>
          <a:xfrm rot="12899451">
            <a:off x="7605095" y="3660859"/>
            <a:ext cx="811168" cy="30082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Arrow: Left 21"/>
          <p:cNvSpPr/>
          <p:nvPr/>
        </p:nvSpPr>
        <p:spPr>
          <a:xfrm rot="11695292">
            <a:off x="7711613" y="3252460"/>
            <a:ext cx="1371389" cy="325477"/>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58" y="792898"/>
            <a:ext cx="2154504" cy="1957706"/>
          </a:xfrm>
          <a:prstGeom prst="rect">
            <a:avLst/>
          </a:prstGeom>
          <a:ln w="88900" cap="sq" cmpd="thickThin">
            <a:solidFill>
              <a:srgbClr val="000000"/>
            </a:solidFill>
            <a:prstDash val="solid"/>
            <a:miter lim="800000"/>
          </a:ln>
          <a:effectLst>
            <a:innerShdw blurRad="76200">
              <a:srgbClr val="000000"/>
            </a:innerShdw>
          </a:effectLst>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335" y="4583667"/>
            <a:ext cx="2193973" cy="1985369"/>
          </a:xfrm>
          <a:prstGeom prst="rect">
            <a:avLst/>
          </a:prstGeom>
          <a:ln w="88900" cap="sq" cmpd="thickThin">
            <a:solidFill>
              <a:srgbClr val="000000"/>
            </a:solidFill>
            <a:prstDash val="solid"/>
            <a:miter lim="800000"/>
          </a:ln>
          <a:effectLst>
            <a:innerShdw blurRad="76200">
              <a:srgbClr val="000000"/>
            </a:innerShdw>
          </a:effectLst>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9515" y="65696"/>
            <a:ext cx="2211136" cy="1630907"/>
          </a:xfrm>
          <a:prstGeom prst="rect">
            <a:avLst/>
          </a:prstGeom>
          <a:ln w="88900" cap="sq" cmpd="thickThin">
            <a:solidFill>
              <a:srgbClr val="000000"/>
            </a:solidFill>
            <a:prstDash val="solid"/>
            <a:miter lim="800000"/>
          </a:ln>
          <a:effectLst>
            <a:innerShdw blurRad="76200">
              <a:srgbClr val="000000"/>
            </a:innerShdw>
          </a:effectLst>
        </p:spPr>
      </p:pic>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l="-235" t="7749" r="235" b="-2534"/>
          <a:stretch/>
        </p:blipFill>
        <p:spPr>
          <a:xfrm>
            <a:off x="571338" y="2855420"/>
            <a:ext cx="2168933" cy="1727367"/>
          </a:xfrm>
          <a:prstGeom prst="rect">
            <a:avLst/>
          </a:prstGeom>
          <a:ln w="88900" cap="sq" cmpd="thickThin">
            <a:solidFill>
              <a:srgbClr val="000000"/>
            </a:solidFill>
            <a:prstDash val="solid"/>
            <a:miter lim="800000"/>
          </a:ln>
          <a:effectLst>
            <a:innerShdw blurRad="76200">
              <a:srgbClr val="000000"/>
            </a:innerShdw>
          </a:effectLst>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51729" y="3354446"/>
            <a:ext cx="2134341" cy="1832183"/>
          </a:xfrm>
          <a:prstGeom prst="rect">
            <a:avLst/>
          </a:prstGeom>
          <a:ln w="88900" cap="sq" cmpd="thickThin">
            <a:solidFill>
              <a:srgbClr val="000000"/>
            </a:solidFill>
            <a:prstDash val="solid"/>
            <a:miter lim="800000"/>
          </a:ln>
          <a:effectLst>
            <a:innerShdw blurRad="76200">
              <a:srgbClr val="000000"/>
            </a:innerShdw>
          </a:effectLst>
        </p:spPr>
      </p:pic>
      <p:pic>
        <p:nvPicPr>
          <p:cNvPr id="34" name="Picture 33"/>
          <p:cNvPicPr>
            <a:picLocks noChangeAspect="1"/>
          </p:cNvPicPr>
          <p:nvPr/>
        </p:nvPicPr>
        <p:blipFill rotWithShape="1">
          <a:blip r:embed="rId10">
            <a:extLst>
              <a:ext uri="{28A0092B-C50C-407E-A947-70E740481C1C}">
                <a14:useLocalDpi xmlns:a14="http://schemas.microsoft.com/office/drawing/2010/main" val="0"/>
              </a:ext>
            </a:extLst>
          </a:blip>
          <a:srcRect t="3802"/>
          <a:stretch/>
        </p:blipFill>
        <p:spPr>
          <a:xfrm>
            <a:off x="7837675" y="4414414"/>
            <a:ext cx="2020324" cy="19863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4900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r>
              <a:rPr lang="en-US" sz="7300" dirty="0">
                <a:solidFill>
                  <a:schemeClr val="accent1"/>
                </a:solidFill>
              </a:rPr>
              <a:t>Thank you!!</a:t>
            </a:r>
          </a:p>
        </p:txBody>
      </p:sp>
    </p:spTree>
    <p:extLst>
      <p:ext uri="{BB962C8B-B14F-4D97-AF65-F5344CB8AC3E}">
        <p14:creationId xmlns:p14="http://schemas.microsoft.com/office/powerpoint/2010/main" val="479667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128</Words>
  <Application>Microsoft Office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Helvetica</vt:lpstr>
      <vt:lpstr>Custom Design</vt:lpstr>
      <vt:lpstr>Office Theme</vt:lpstr>
      <vt:lpstr>Spark4Mind </vt:lpstr>
      <vt:lpstr>Introduction</vt:lpstr>
      <vt:lpstr>Architecture</vt:lpstr>
      <vt:lpstr>App Features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Spark4Mind </dc:title>
  <dc:creator>Nagabhushan, Megha  . (UMKC-Student)</dc:creator>
  <cp:lastModifiedBy>Nagabhushan, Megha  . (UMKC-Student)</cp:lastModifiedBy>
  <cp:revision>18</cp:revision>
  <dcterms:created xsi:type="dcterms:W3CDTF">2016-12-06T01:34:39Z</dcterms:created>
  <dcterms:modified xsi:type="dcterms:W3CDTF">2016-12-06T04:10:09Z</dcterms:modified>
</cp:coreProperties>
</file>