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Lst>
  <p:sldSz cx="12192000" cy="6858000"/>
  <p:notesSz cx="6858000" cy="9144000"/>
  <p:embeddedFontLst>
    <p:embeddedFont>
      <p:font typeface="Quattrocento Sans" panose="020B0502050000020003"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184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823999142_1_7: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2c823999142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c823999142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c823999142_1_13: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2c823999142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c823999142_1_30: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2c823999142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c823999142_1_24: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2c823999142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2: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7: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6cfd8f6957_0_40: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6cfd8f6957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cfd8f6957_0_30: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6cfd8f6957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rot="10800000">
            <a:off x="853427" y="5650992"/>
            <a:ext cx="6821472" cy="1207007"/>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0"/>
                </a:srgbClr>
              </a:gs>
              <a:gs pos="99000">
                <a:srgbClr val="ABC3F0">
                  <a:alpha val="70980"/>
                </a:srgbClr>
              </a:gs>
              <a:gs pos="100000">
                <a:srgbClr val="ABC3F0">
                  <a:alpha val="7098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2"/>
          <p:cNvSpPr/>
          <p:nvPr/>
        </p:nvSpPr>
        <p:spPr>
          <a:xfrm rot="-10089798" flipH="1">
            <a:off x="-145573" y="4175628"/>
            <a:ext cx="6040006" cy="3240870"/>
          </a:xfrm>
          <a:custGeom>
            <a:avLst/>
            <a:gdLst/>
            <a:ahLst/>
            <a:cxnLst/>
            <a:rect l="l" t="t" r="r" b="b"/>
            <a:pathLst>
              <a:path w="6747252" h="3620355" extrusionOk="0">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53333"/>
                </a:srgbClr>
              </a:gs>
              <a:gs pos="3000">
                <a:srgbClr val="F6A6F4">
                  <a:alpha val="53333"/>
                </a:srgbClr>
              </a:gs>
              <a:gs pos="72000">
                <a:srgbClr val="3B21B4"/>
              </a:gs>
              <a:gs pos="97000">
                <a:srgbClr val="1F50AE">
                  <a:alpha val="20784"/>
                </a:srgbClr>
              </a:gs>
              <a:gs pos="100000">
                <a:srgbClr val="1F50AE">
                  <a:alpha val="20784"/>
                </a:srgbClr>
              </a:gs>
            </a:gsLst>
            <a:lin ang="81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cxnSp>
        <p:nvCxnSpPr>
          <p:cNvPr id="18" name="Google Shape;18;p2"/>
          <p:cNvCxnSpPr/>
          <p:nvPr/>
        </p:nvCxnSpPr>
        <p:spPr>
          <a:xfrm>
            <a:off x="6095999" y="3104925"/>
            <a:ext cx="0" cy="1655180"/>
          </a:xfrm>
          <a:prstGeom prst="straightConnector1">
            <a:avLst/>
          </a:prstGeom>
          <a:noFill/>
          <a:ln w="9525" cap="flat" cmpd="sng">
            <a:solidFill>
              <a:schemeClr val="accent6"/>
            </a:solidFill>
            <a:prstDash val="solid"/>
            <a:miter lim="800000"/>
            <a:headEnd type="none" w="sm" len="sm"/>
            <a:tailEnd type="none" w="sm" len="sm"/>
          </a:ln>
        </p:spPr>
      </p:cxnSp>
      <p:sp>
        <p:nvSpPr>
          <p:cNvPr id="19" name="Google Shape;19;p2"/>
          <p:cNvSpPr/>
          <p:nvPr/>
        </p:nvSpPr>
        <p:spPr>
          <a:xfrm>
            <a:off x="-24334" y="1"/>
            <a:ext cx="12218982" cy="6860673"/>
          </a:xfrm>
          <a:custGeom>
            <a:avLst/>
            <a:gdLst/>
            <a:ahLst/>
            <a:cxnLst/>
            <a:rect l="l" t="t" r="r" b="b"/>
            <a:pathLst>
              <a:path w="12218982" h="6860673" extrusionOk="0">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92CDF0">
                  <a:alpha val="31372"/>
                </a:srgbClr>
              </a:gs>
              <a:gs pos="77000">
                <a:srgbClr val="0F2857">
                  <a:alpha val="0"/>
                </a:srgbClr>
              </a:gs>
              <a:gs pos="100000">
                <a:srgbClr val="0F2857">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0" name="Google Shape;20;p2"/>
          <p:cNvSpPr/>
          <p:nvPr/>
        </p:nvSpPr>
        <p:spPr>
          <a:xfrm rot="10800000">
            <a:off x="-26982" y="9939"/>
            <a:ext cx="12218982" cy="6860673"/>
          </a:xfrm>
          <a:custGeom>
            <a:avLst/>
            <a:gdLst/>
            <a:ahLst/>
            <a:cxnLst/>
            <a:rect l="l" t="t" r="r" b="b"/>
            <a:pathLst>
              <a:path w="12218982" h="6860673" extrusionOk="0">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1F50AE"/>
              </a:gs>
              <a:gs pos="77000">
                <a:srgbClr val="0F2857">
                  <a:alpha val="0"/>
                </a:srgbClr>
              </a:gs>
              <a:gs pos="100000">
                <a:srgbClr val="0F2857">
                  <a:alpha val="0"/>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1" name="Google Shape;21;p2"/>
          <p:cNvSpPr/>
          <p:nvPr/>
        </p:nvSpPr>
        <p:spPr>
          <a:xfrm>
            <a:off x="4603793" y="0"/>
            <a:ext cx="6821472" cy="1207007"/>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AAA5F9">
                  <a:alpha val="20392"/>
                </a:srgbClr>
              </a:gs>
              <a:gs pos="41000">
                <a:srgbClr val="AAA5F9">
                  <a:alpha val="20392"/>
                </a:srgbClr>
              </a:gs>
              <a:gs pos="98000">
                <a:srgbClr val="170CC2"/>
              </a:gs>
              <a:gs pos="100000">
                <a:srgbClr val="170CC2"/>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2" name="Google Shape;22;p2"/>
          <p:cNvSpPr/>
          <p:nvPr/>
        </p:nvSpPr>
        <p:spPr>
          <a:xfrm rot="710202" flipH="1">
            <a:off x="6511239" y="-551340"/>
            <a:ext cx="5838132" cy="3132551"/>
          </a:xfrm>
          <a:custGeom>
            <a:avLst/>
            <a:gdLst/>
            <a:ahLst/>
            <a:cxnLst/>
            <a:rect l="l" t="t" r="r" b="b"/>
            <a:pathLst>
              <a:path w="6747252" h="3620355" extrusionOk="0">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61568"/>
                </a:srgbClr>
              </a:gs>
              <a:gs pos="100000">
                <a:srgbClr val="755EE1">
                  <a:alpha val="18431"/>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3" name="Google Shape;23;p2"/>
          <p:cNvSpPr txBox="1">
            <a:spLocks noGrp="1"/>
          </p:cNvSpPr>
          <p:nvPr>
            <p:ph type="ctrTitle"/>
          </p:nvPr>
        </p:nvSpPr>
        <p:spPr>
          <a:xfrm>
            <a:off x="1243584" y="2176272"/>
            <a:ext cx="9921240" cy="148132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ubTitle" idx="1"/>
          </p:nvPr>
        </p:nvSpPr>
        <p:spPr>
          <a:xfrm>
            <a:off x="2560320" y="4261104"/>
            <a:ext cx="7068312" cy="75895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29"/>
        <p:cNvGrpSpPr/>
        <p:nvPr/>
      </p:nvGrpSpPr>
      <p:grpSpPr>
        <a:xfrm>
          <a:off x="0" y="0"/>
          <a:ext cx="0" cy="0"/>
          <a:chOff x="0" y="0"/>
          <a:chExt cx="0" cy="0"/>
        </a:xfrm>
      </p:grpSpPr>
      <p:sp>
        <p:nvSpPr>
          <p:cNvPr id="130" name="Google Shape;130;p11"/>
          <p:cNvSpPr/>
          <p:nvPr/>
        </p:nvSpPr>
        <p:spPr>
          <a:xfrm rot="10800000">
            <a:off x="5393054" y="5650992"/>
            <a:ext cx="6821472" cy="1207007"/>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352"/>
                </a:srgbClr>
              </a:gs>
              <a:gs pos="100000">
                <a:srgbClr val="F6A6F4">
                  <a:alpha val="5254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1" name="Google Shape;131;p11"/>
          <p:cNvSpPr/>
          <p:nvPr/>
        </p:nvSpPr>
        <p:spPr>
          <a:xfrm flipH="1">
            <a:off x="-2" y="0"/>
            <a:ext cx="11262111" cy="2139696"/>
          </a:xfrm>
          <a:custGeom>
            <a:avLst/>
            <a:gdLst/>
            <a:ahLst/>
            <a:cxnLst/>
            <a:rect l="l" t="t" r="r" b="b"/>
            <a:pathLst>
              <a:path w="9676770" h="1838496" extrusionOk="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411"/>
                </a:srgbClr>
              </a:gs>
              <a:gs pos="43000">
                <a:srgbClr val="0F2857">
                  <a:alpha val="49411"/>
                </a:srgbClr>
              </a:gs>
              <a:gs pos="73000">
                <a:srgbClr val="92CDF0">
                  <a:alpha val="10980"/>
                </a:srgbClr>
              </a:gs>
              <a:gs pos="100000">
                <a:srgbClr val="92CDF0">
                  <a:alpha val="1098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2" name="Google Shape;132;p11"/>
          <p:cNvSpPr/>
          <p:nvPr/>
        </p:nvSpPr>
        <p:spPr>
          <a:xfrm>
            <a:off x="-24334" y="0"/>
            <a:ext cx="12218982" cy="6860673"/>
          </a:xfrm>
          <a:custGeom>
            <a:avLst/>
            <a:gdLst/>
            <a:ahLst/>
            <a:cxnLst/>
            <a:rect l="l" t="t" r="r" b="b"/>
            <a:pathLst>
              <a:path w="12218982" h="6860673" extrusionOk="0">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0F2857">
                  <a:alpha val="60000"/>
                </a:srgbClr>
              </a:gs>
              <a:gs pos="77000">
                <a:srgbClr val="0F2857">
                  <a:alpha val="29019"/>
                </a:srgbClr>
              </a:gs>
              <a:gs pos="100000">
                <a:srgbClr val="0F2857">
                  <a:alpha val="29019"/>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3" name="Google Shape;133;p11"/>
          <p:cNvSpPr/>
          <p:nvPr/>
        </p:nvSpPr>
        <p:spPr>
          <a:xfrm rot="10800000" flipH="1">
            <a:off x="204060" y="5377862"/>
            <a:ext cx="7471211" cy="1480138"/>
          </a:xfrm>
          <a:custGeom>
            <a:avLst/>
            <a:gdLst/>
            <a:ahLst/>
            <a:cxnLst/>
            <a:rect l="l" t="t" r="r" b="b"/>
            <a:pathLst>
              <a:path w="3946673" h="781884" extrusionOk="0">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F6A6F4">
                  <a:alpha val="13333"/>
                </a:srgbClr>
              </a:gs>
              <a:gs pos="33000">
                <a:srgbClr val="F6A6F4">
                  <a:alpha val="13333"/>
                </a:srgbClr>
              </a:gs>
              <a:gs pos="66000">
                <a:srgbClr val="64DFED">
                  <a:alpha val="7450"/>
                </a:srgbClr>
              </a:gs>
              <a:gs pos="100000">
                <a:srgbClr val="64DFED">
                  <a:alpha val="7450"/>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4" name="Google Shape;134;p11"/>
          <p:cNvSpPr/>
          <p:nvPr/>
        </p:nvSpPr>
        <p:spPr>
          <a:xfrm rot="10800000">
            <a:off x="-30287" y="4822578"/>
            <a:ext cx="12230888" cy="2040391"/>
          </a:xfrm>
          <a:custGeom>
            <a:avLst/>
            <a:gdLst/>
            <a:ahLst/>
            <a:cxnLst/>
            <a:rect l="l" t="t" r="r" b="b"/>
            <a:pathLst>
              <a:path w="12230888" h="2040391" extrusionOk="0">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a:gsLst>
              <a:gs pos="0">
                <a:srgbClr val="F6A6F4">
                  <a:alpha val="23137"/>
                </a:srgbClr>
              </a:gs>
              <a:gs pos="85000">
                <a:srgbClr val="170CC2">
                  <a:alpha val="41568"/>
                </a:srgbClr>
              </a:gs>
              <a:gs pos="100000">
                <a:srgbClr val="170CC2">
                  <a:alpha val="41568"/>
                </a:srgbClr>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5" name="Google Shape;135;p11"/>
          <p:cNvSpPr/>
          <p:nvPr/>
        </p:nvSpPr>
        <p:spPr>
          <a:xfrm>
            <a:off x="0" y="0"/>
            <a:ext cx="12192000" cy="2035422"/>
          </a:xfrm>
          <a:custGeom>
            <a:avLst/>
            <a:gdLst/>
            <a:ahLst/>
            <a:cxnLst/>
            <a:rect l="l" t="t" r="r" b="b"/>
            <a:pathLst>
              <a:path w="12192000" h="2035422" extrusionOk="0">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a:gsLst>
              <a:gs pos="0">
                <a:srgbClr val="0F2857"/>
              </a:gs>
              <a:gs pos="31000">
                <a:srgbClr val="F6A6F4">
                  <a:alpha val="68627"/>
                </a:srgbClr>
              </a:gs>
              <a:gs pos="73000">
                <a:srgbClr val="170CC2">
                  <a:alpha val="41568"/>
                </a:srgbClr>
              </a:gs>
              <a:gs pos="99000">
                <a:srgbClr val="0F2857"/>
              </a:gs>
              <a:gs pos="100000">
                <a:srgbClr val="0F2857"/>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6" name="Google Shape;136;p11"/>
          <p:cNvSpPr/>
          <p:nvPr/>
        </p:nvSpPr>
        <p:spPr>
          <a:xfrm flipH="1">
            <a:off x="-2" y="0"/>
            <a:ext cx="11262111" cy="2139696"/>
          </a:xfrm>
          <a:custGeom>
            <a:avLst/>
            <a:gdLst/>
            <a:ahLst/>
            <a:cxnLst/>
            <a:rect l="l" t="t" r="r" b="b"/>
            <a:pathLst>
              <a:path w="9676770" h="1838496" extrusionOk="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411"/>
                </a:srgbClr>
              </a:gs>
              <a:gs pos="43000">
                <a:srgbClr val="0F2857">
                  <a:alpha val="49411"/>
                </a:srgbClr>
              </a:gs>
              <a:gs pos="73000">
                <a:srgbClr val="92CDF0">
                  <a:alpha val="10980"/>
                </a:srgbClr>
              </a:gs>
              <a:gs pos="100000">
                <a:srgbClr val="92CDF0">
                  <a:alpha val="1098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7" name="Google Shape;137;p11"/>
          <p:cNvSpPr/>
          <p:nvPr/>
        </p:nvSpPr>
        <p:spPr>
          <a:xfrm>
            <a:off x="0" y="7399"/>
            <a:ext cx="4758726" cy="842020"/>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352"/>
                </a:srgbClr>
              </a:gs>
              <a:gs pos="100000">
                <a:srgbClr val="F6A6F4">
                  <a:alpha val="52549"/>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8" name="Google Shape;138;p11"/>
          <p:cNvSpPr txBox="1">
            <a:spLocks noGrp="1"/>
          </p:cNvSpPr>
          <p:nvPr>
            <p:ph type="ctrTitle"/>
          </p:nvPr>
        </p:nvSpPr>
        <p:spPr>
          <a:xfrm>
            <a:off x="2286000" y="2752344"/>
            <a:ext cx="7763256"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1"/>
          <p:cNvSpPr txBox="1">
            <a:spLocks noGrp="1"/>
          </p:cNvSpPr>
          <p:nvPr>
            <p:ph type="subTitle" idx="1"/>
          </p:nvPr>
        </p:nvSpPr>
        <p:spPr>
          <a:xfrm>
            <a:off x="7132320" y="4233672"/>
            <a:ext cx="2843784" cy="448056"/>
          </a:xfrm>
          <a:prstGeom prst="rect">
            <a:avLst/>
          </a:prstGeom>
          <a:noFill/>
          <a:ln>
            <a:noFill/>
          </a:ln>
        </p:spPr>
        <p:txBody>
          <a:bodyPr spcFirstLastPara="1" wrap="square" lIns="91425" tIns="45700" rIns="91425" bIns="45700" anchor="t" anchorCtr="0">
            <a:noAutofit/>
          </a:bodyPr>
          <a:lstStyle>
            <a:lvl1pPr lvl="0" algn="r">
              <a:lnSpc>
                <a:spcPct val="90000"/>
              </a:lnSpc>
              <a:spcBef>
                <a:spcPts val="1000"/>
              </a:spcBef>
              <a:spcAft>
                <a:spcPts val="0"/>
              </a:spcAft>
              <a:buSzPts val="2000"/>
              <a:buNone/>
              <a:defRPr sz="20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hart or Table">
  <p:cSld name="Title and Chart or Table">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850392" y="832104"/>
            <a:ext cx="10881360"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2"/>
          <p:cNvSpPr txBox="1">
            <a:spLocks noGrp="1"/>
          </p:cNvSpPr>
          <p:nvPr>
            <p:ph type="body" idx="1"/>
          </p:nvPr>
        </p:nvSpPr>
        <p:spPr>
          <a:xfrm>
            <a:off x="1014984" y="2212848"/>
            <a:ext cx="10332720" cy="354787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2"/>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144" name="Google Shape;144;p12"/>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5 Column">
  <p:cSld name="5 Column">
    <p:spTree>
      <p:nvGrpSpPr>
        <p:cNvPr id="1" name="Shape 145"/>
        <p:cNvGrpSpPr/>
        <p:nvPr/>
      </p:nvGrpSpPr>
      <p:grpSpPr>
        <a:xfrm>
          <a:off x="0" y="0"/>
          <a:ext cx="0" cy="0"/>
          <a:chOff x="0" y="0"/>
          <a:chExt cx="0" cy="0"/>
        </a:xfrm>
      </p:grpSpPr>
      <p:sp>
        <p:nvSpPr>
          <p:cNvPr id="146" name="Google Shape;146;p13"/>
          <p:cNvSpPr txBox="1">
            <a:spLocks noGrp="1"/>
          </p:cNvSpPr>
          <p:nvPr>
            <p:ph type="body" idx="1"/>
          </p:nvPr>
        </p:nvSpPr>
        <p:spPr>
          <a:xfrm>
            <a:off x="9372600" y="3236976"/>
            <a:ext cx="2093976" cy="1856232"/>
          </a:xfrm>
          <a:prstGeom prst="rect">
            <a:avLst/>
          </a:prstGeom>
          <a:noFill/>
          <a:ln w="12700" cap="flat" cmpd="sng">
            <a:solidFill>
              <a:schemeClr val="lt1"/>
            </a:solidFill>
            <a:prstDash val="solid"/>
            <a:round/>
            <a:headEnd type="none" w="sm" len="sm"/>
            <a:tailEnd type="none" w="sm" len="sm"/>
          </a:ln>
        </p:spPr>
        <p:txBody>
          <a:bodyPr spcFirstLastPara="1" wrap="square" lIns="256025" tIns="201150" rIns="274300"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13"/>
          <p:cNvSpPr txBox="1">
            <a:spLocks noGrp="1"/>
          </p:cNvSpPr>
          <p:nvPr>
            <p:ph type="title"/>
          </p:nvPr>
        </p:nvSpPr>
        <p:spPr>
          <a:xfrm>
            <a:off x="1655064" y="832104"/>
            <a:ext cx="8878824"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3"/>
          <p:cNvSpPr txBox="1">
            <a:spLocks noGrp="1"/>
          </p:cNvSpPr>
          <p:nvPr>
            <p:ph type="body" idx="2"/>
          </p:nvPr>
        </p:nvSpPr>
        <p:spPr>
          <a:xfrm>
            <a:off x="727339" y="2478024"/>
            <a:ext cx="2098157" cy="702770"/>
          </a:xfrm>
          <a:prstGeom prst="rect">
            <a:avLst/>
          </a:prstGeom>
          <a:solidFill>
            <a:schemeClr val="accent6"/>
          </a:solidFill>
          <a:ln w="127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400"/>
              <a:buNone/>
              <a:defRPr sz="2400" b="1">
                <a:solidFill>
                  <a:schemeClr val="dk1"/>
                </a:solidFill>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3"/>
          <p:cNvSpPr txBox="1">
            <a:spLocks noGrp="1"/>
          </p:cNvSpPr>
          <p:nvPr>
            <p:ph type="body" idx="3"/>
          </p:nvPr>
        </p:nvSpPr>
        <p:spPr>
          <a:xfrm>
            <a:off x="731520" y="3236976"/>
            <a:ext cx="2093976" cy="1856232"/>
          </a:xfrm>
          <a:prstGeom prst="rect">
            <a:avLst/>
          </a:prstGeom>
          <a:noFill/>
          <a:ln w="12700" cap="flat" cmpd="sng">
            <a:solidFill>
              <a:schemeClr val="lt1"/>
            </a:solidFill>
            <a:prstDash val="solid"/>
            <a:round/>
            <a:headEnd type="none" w="sm" len="sm"/>
            <a:tailEnd type="none" w="sm" len="sm"/>
          </a:ln>
        </p:spPr>
        <p:txBody>
          <a:bodyPr spcFirstLastPara="1" wrap="square" lIns="256025" tIns="201150" rIns="274300"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3"/>
          <p:cNvSpPr txBox="1">
            <a:spLocks noGrp="1"/>
          </p:cNvSpPr>
          <p:nvPr>
            <p:ph type="body" idx="4"/>
          </p:nvPr>
        </p:nvSpPr>
        <p:spPr>
          <a:xfrm>
            <a:off x="2884932" y="2478024"/>
            <a:ext cx="2103120" cy="704088"/>
          </a:xfrm>
          <a:prstGeom prst="rect">
            <a:avLst/>
          </a:prstGeom>
          <a:solidFill>
            <a:schemeClr val="accen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400"/>
              <a:buNone/>
              <a:defRPr sz="2400" b="1">
                <a:solidFill>
                  <a:schemeClr val="dk1"/>
                </a:solidFill>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3"/>
          <p:cNvSpPr txBox="1">
            <a:spLocks noGrp="1"/>
          </p:cNvSpPr>
          <p:nvPr>
            <p:ph type="body" idx="5"/>
          </p:nvPr>
        </p:nvSpPr>
        <p:spPr>
          <a:xfrm>
            <a:off x="2891790" y="3236976"/>
            <a:ext cx="2093976" cy="1856232"/>
          </a:xfrm>
          <a:prstGeom prst="rect">
            <a:avLst/>
          </a:prstGeom>
          <a:noFill/>
          <a:ln w="12700" cap="flat" cmpd="sng">
            <a:solidFill>
              <a:schemeClr val="lt1"/>
            </a:solidFill>
            <a:prstDash val="solid"/>
            <a:round/>
            <a:headEnd type="none" w="sm" len="sm"/>
            <a:tailEnd type="none" w="sm" len="sm"/>
          </a:ln>
        </p:spPr>
        <p:txBody>
          <a:bodyPr spcFirstLastPara="1" wrap="square" lIns="256025" tIns="201150" rIns="274300"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3"/>
          <p:cNvSpPr txBox="1">
            <a:spLocks noGrp="1"/>
          </p:cNvSpPr>
          <p:nvPr>
            <p:ph type="body" idx="6"/>
          </p:nvPr>
        </p:nvSpPr>
        <p:spPr>
          <a:xfrm>
            <a:off x="5047488" y="2478024"/>
            <a:ext cx="2103120" cy="704088"/>
          </a:xfrm>
          <a:prstGeom prst="rect">
            <a:avLst/>
          </a:prstGeom>
          <a:solidFill>
            <a:schemeClr val="accent4"/>
          </a:solidFill>
          <a:ln w="127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400"/>
              <a:buNone/>
              <a:defRPr sz="2400" b="1">
                <a:solidFill>
                  <a:schemeClr val="dk1"/>
                </a:solidFill>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3"/>
          <p:cNvSpPr txBox="1">
            <a:spLocks noGrp="1"/>
          </p:cNvSpPr>
          <p:nvPr>
            <p:ph type="body" idx="7"/>
          </p:nvPr>
        </p:nvSpPr>
        <p:spPr>
          <a:xfrm>
            <a:off x="5052060" y="3236976"/>
            <a:ext cx="2093976" cy="1856232"/>
          </a:xfrm>
          <a:prstGeom prst="rect">
            <a:avLst/>
          </a:prstGeom>
          <a:noFill/>
          <a:ln w="12700" cap="flat" cmpd="sng">
            <a:solidFill>
              <a:schemeClr val="lt1"/>
            </a:solidFill>
            <a:prstDash val="solid"/>
            <a:round/>
            <a:headEnd type="none" w="sm" len="sm"/>
            <a:tailEnd type="none" w="sm" len="sm"/>
          </a:ln>
        </p:spPr>
        <p:txBody>
          <a:bodyPr spcFirstLastPara="1" wrap="square" lIns="256025" tIns="201150" rIns="274300"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3"/>
          <p:cNvSpPr txBox="1">
            <a:spLocks noGrp="1"/>
          </p:cNvSpPr>
          <p:nvPr>
            <p:ph type="body" idx="8"/>
          </p:nvPr>
        </p:nvSpPr>
        <p:spPr>
          <a:xfrm>
            <a:off x="7210044" y="2478024"/>
            <a:ext cx="2103120" cy="704088"/>
          </a:xfrm>
          <a:prstGeom prst="rect">
            <a:avLst/>
          </a:prstGeom>
          <a:solidFill>
            <a:schemeClr val="accent2"/>
          </a:solidFill>
          <a:ln w="127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400"/>
              <a:buNone/>
              <a:defRPr sz="2400" b="1">
                <a:solidFill>
                  <a:schemeClr val="dk1"/>
                </a:solidFill>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3"/>
          <p:cNvSpPr txBox="1">
            <a:spLocks noGrp="1"/>
          </p:cNvSpPr>
          <p:nvPr>
            <p:ph type="body" idx="9"/>
          </p:nvPr>
        </p:nvSpPr>
        <p:spPr>
          <a:xfrm>
            <a:off x="7212330" y="3236976"/>
            <a:ext cx="2093976" cy="1856232"/>
          </a:xfrm>
          <a:prstGeom prst="rect">
            <a:avLst/>
          </a:prstGeom>
          <a:noFill/>
          <a:ln w="12700" cap="flat" cmpd="sng">
            <a:solidFill>
              <a:schemeClr val="lt1"/>
            </a:solidFill>
            <a:prstDash val="solid"/>
            <a:round/>
            <a:headEnd type="none" w="sm" len="sm"/>
            <a:tailEnd type="none" w="sm" len="sm"/>
          </a:ln>
        </p:spPr>
        <p:txBody>
          <a:bodyPr spcFirstLastPara="1" wrap="square" lIns="256025" tIns="201150" rIns="274300"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13"/>
          <p:cNvSpPr txBox="1">
            <a:spLocks noGrp="1"/>
          </p:cNvSpPr>
          <p:nvPr>
            <p:ph type="body" idx="13"/>
          </p:nvPr>
        </p:nvSpPr>
        <p:spPr>
          <a:xfrm>
            <a:off x="9372600" y="2478025"/>
            <a:ext cx="2098157" cy="702769"/>
          </a:xfrm>
          <a:prstGeom prst="rect">
            <a:avLst/>
          </a:prstGeom>
          <a:solidFill>
            <a:schemeClr val="dk2"/>
          </a:solidFill>
          <a:ln w="127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400"/>
              <a:buNone/>
              <a:defRPr sz="2400" b="1">
                <a:solidFill>
                  <a:schemeClr val="dk1"/>
                </a:solidFill>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1656588" y="832104"/>
            <a:ext cx="8878824"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4"/>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4"/>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161" name="Google Shape;161;p14"/>
          <p:cNvSpPr/>
          <p:nvPr/>
        </p:nvSpPr>
        <p:spPr>
          <a:xfrm flipH="1">
            <a:off x="3791017" y="2349814"/>
            <a:ext cx="2058045" cy="2058045"/>
          </a:xfrm>
          <a:prstGeom prst="ellipse">
            <a:avLst/>
          </a:prstGeom>
          <a:gradFill>
            <a:gsLst>
              <a:gs pos="0">
                <a:schemeClr val="accent3"/>
              </a:gs>
              <a:gs pos="18000">
                <a:schemeClr val="accent3"/>
              </a:gs>
              <a:gs pos="52000">
                <a:srgbClr val="AAA5F9">
                  <a:alpha val="69019"/>
                </a:srgbClr>
              </a:gs>
              <a:gs pos="100000">
                <a:srgbClr val="AAA5F9">
                  <a:alpha val="69019"/>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62" name="Google Shape;162;p14"/>
          <p:cNvSpPr/>
          <p:nvPr/>
        </p:nvSpPr>
        <p:spPr>
          <a:xfrm flipH="1">
            <a:off x="8929767" y="2349814"/>
            <a:ext cx="2058045" cy="2058045"/>
          </a:xfrm>
          <a:prstGeom prst="ellipse">
            <a:avLst/>
          </a:prstGeom>
          <a:gradFill>
            <a:gsLst>
              <a:gs pos="0">
                <a:schemeClr val="accent3"/>
              </a:gs>
              <a:gs pos="18000">
                <a:schemeClr val="accent3"/>
              </a:gs>
              <a:gs pos="52000">
                <a:srgbClr val="AAA5F9">
                  <a:alpha val="69019"/>
                </a:srgbClr>
              </a:gs>
              <a:gs pos="100000">
                <a:srgbClr val="AAA5F9">
                  <a:alpha val="69019"/>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63" name="Google Shape;163;p14"/>
          <p:cNvSpPr/>
          <p:nvPr/>
        </p:nvSpPr>
        <p:spPr>
          <a:xfrm flipH="1">
            <a:off x="6342947" y="2349814"/>
            <a:ext cx="2058045" cy="2058045"/>
          </a:xfrm>
          <a:prstGeom prst="ellipse">
            <a:avLst/>
          </a:prstGeom>
          <a:gradFill>
            <a:gsLst>
              <a:gs pos="0">
                <a:schemeClr val="accent1"/>
              </a:gs>
              <a:gs pos="77000">
                <a:srgbClr val="F6A6F4">
                  <a:alpha val="68627"/>
                </a:srgbClr>
              </a:gs>
              <a:gs pos="100000">
                <a:srgbClr val="F6A6F4">
                  <a:alpha val="68627"/>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64" name="Google Shape;164;p14"/>
          <p:cNvSpPr/>
          <p:nvPr/>
        </p:nvSpPr>
        <p:spPr>
          <a:xfrm flipH="1">
            <a:off x="1247942" y="2349814"/>
            <a:ext cx="2058045" cy="2058045"/>
          </a:xfrm>
          <a:prstGeom prst="ellipse">
            <a:avLst/>
          </a:prstGeom>
          <a:gradFill>
            <a:gsLst>
              <a:gs pos="0">
                <a:schemeClr val="accent1"/>
              </a:gs>
              <a:gs pos="77000">
                <a:srgbClr val="F6A6F4">
                  <a:alpha val="68627"/>
                </a:srgbClr>
              </a:gs>
              <a:gs pos="100000">
                <a:srgbClr val="F6A6F4">
                  <a:alpha val="68627"/>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65" name="Google Shape;165;p14"/>
          <p:cNvSpPr txBox="1">
            <a:spLocks noGrp="1"/>
          </p:cNvSpPr>
          <p:nvPr>
            <p:ph type="body" idx="1"/>
          </p:nvPr>
        </p:nvSpPr>
        <p:spPr>
          <a:xfrm>
            <a:off x="1042524" y="4508648"/>
            <a:ext cx="2468880"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4"/>
          <p:cNvSpPr txBox="1">
            <a:spLocks noGrp="1"/>
          </p:cNvSpPr>
          <p:nvPr>
            <p:ph type="body" idx="2"/>
          </p:nvPr>
        </p:nvSpPr>
        <p:spPr>
          <a:xfrm>
            <a:off x="1042524" y="4879877"/>
            <a:ext cx="2468880" cy="27463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600"/>
              <a:buNone/>
              <a:defRPr sz="16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14"/>
          <p:cNvSpPr txBox="1">
            <a:spLocks noGrp="1"/>
          </p:cNvSpPr>
          <p:nvPr>
            <p:ph type="body" idx="3"/>
          </p:nvPr>
        </p:nvSpPr>
        <p:spPr>
          <a:xfrm>
            <a:off x="3627120" y="4508648"/>
            <a:ext cx="2468880"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14"/>
          <p:cNvSpPr txBox="1">
            <a:spLocks noGrp="1"/>
          </p:cNvSpPr>
          <p:nvPr>
            <p:ph type="body" idx="4"/>
          </p:nvPr>
        </p:nvSpPr>
        <p:spPr>
          <a:xfrm>
            <a:off x="3627120" y="4879877"/>
            <a:ext cx="2468880" cy="27463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600"/>
              <a:buNone/>
              <a:defRPr sz="16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4"/>
          <p:cNvSpPr txBox="1">
            <a:spLocks noGrp="1"/>
          </p:cNvSpPr>
          <p:nvPr>
            <p:ph type="body" idx="5"/>
          </p:nvPr>
        </p:nvSpPr>
        <p:spPr>
          <a:xfrm>
            <a:off x="6096000" y="4508648"/>
            <a:ext cx="2468880"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4"/>
          <p:cNvSpPr txBox="1">
            <a:spLocks noGrp="1"/>
          </p:cNvSpPr>
          <p:nvPr>
            <p:ph type="body" idx="6"/>
          </p:nvPr>
        </p:nvSpPr>
        <p:spPr>
          <a:xfrm>
            <a:off x="6096000" y="4879877"/>
            <a:ext cx="2468880" cy="27463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600"/>
              <a:buNone/>
              <a:defRPr sz="16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4"/>
          <p:cNvSpPr txBox="1">
            <a:spLocks noGrp="1"/>
          </p:cNvSpPr>
          <p:nvPr>
            <p:ph type="body" idx="7"/>
          </p:nvPr>
        </p:nvSpPr>
        <p:spPr>
          <a:xfrm>
            <a:off x="8724349" y="4508648"/>
            <a:ext cx="2468880"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2000"/>
              <a:buNone/>
              <a:defRPr sz="20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4"/>
          <p:cNvSpPr txBox="1">
            <a:spLocks noGrp="1"/>
          </p:cNvSpPr>
          <p:nvPr>
            <p:ph type="body" idx="8"/>
          </p:nvPr>
        </p:nvSpPr>
        <p:spPr>
          <a:xfrm>
            <a:off x="8724349" y="4879877"/>
            <a:ext cx="2468880" cy="27463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600"/>
              <a:buNone/>
              <a:defRPr sz="16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14"/>
          <p:cNvSpPr>
            <a:spLocks noGrp="1"/>
          </p:cNvSpPr>
          <p:nvPr>
            <p:ph type="pic" idx="9"/>
          </p:nvPr>
        </p:nvSpPr>
        <p:spPr>
          <a:xfrm>
            <a:off x="1399285" y="2505584"/>
            <a:ext cx="1746504" cy="1746504"/>
          </a:xfrm>
          <a:prstGeom prst="ellipse">
            <a:avLst/>
          </a:prstGeom>
          <a:noFill/>
          <a:ln>
            <a:noFill/>
          </a:ln>
        </p:spPr>
      </p:sp>
      <p:sp>
        <p:nvSpPr>
          <p:cNvPr id="174" name="Google Shape;174;p14"/>
          <p:cNvSpPr>
            <a:spLocks noGrp="1"/>
          </p:cNvSpPr>
          <p:nvPr>
            <p:ph type="pic" idx="13"/>
          </p:nvPr>
        </p:nvSpPr>
        <p:spPr>
          <a:xfrm>
            <a:off x="3946787" y="2505584"/>
            <a:ext cx="1746504" cy="1746504"/>
          </a:xfrm>
          <a:prstGeom prst="ellipse">
            <a:avLst/>
          </a:prstGeom>
          <a:noFill/>
          <a:ln>
            <a:noFill/>
          </a:ln>
        </p:spPr>
      </p:sp>
      <p:sp>
        <p:nvSpPr>
          <p:cNvPr id="175" name="Google Shape;175;p14"/>
          <p:cNvSpPr>
            <a:spLocks noGrp="1"/>
          </p:cNvSpPr>
          <p:nvPr>
            <p:ph type="pic" idx="14"/>
          </p:nvPr>
        </p:nvSpPr>
        <p:spPr>
          <a:xfrm>
            <a:off x="6498717" y="2505584"/>
            <a:ext cx="1746504" cy="1746504"/>
          </a:xfrm>
          <a:prstGeom prst="ellipse">
            <a:avLst/>
          </a:prstGeom>
          <a:noFill/>
          <a:ln>
            <a:noFill/>
          </a:ln>
        </p:spPr>
      </p:sp>
      <p:sp>
        <p:nvSpPr>
          <p:cNvPr id="176" name="Google Shape;176;p14"/>
          <p:cNvSpPr>
            <a:spLocks noGrp="1"/>
          </p:cNvSpPr>
          <p:nvPr>
            <p:ph type="pic" idx="15"/>
          </p:nvPr>
        </p:nvSpPr>
        <p:spPr>
          <a:xfrm>
            <a:off x="9085537" y="2505584"/>
            <a:ext cx="1746504" cy="1746504"/>
          </a:xfrm>
          <a:prstGeom prst="ellipse">
            <a:avLst/>
          </a:prstGeom>
          <a:noFill/>
          <a:ln>
            <a:noFill/>
          </a:ln>
        </p:spPr>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177"/>
        <p:cNvGrpSpPr/>
        <p:nvPr/>
      </p:nvGrpSpPr>
      <p:grpSpPr>
        <a:xfrm>
          <a:off x="0" y="0"/>
          <a:ext cx="0" cy="0"/>
          <a:chOff x="0" y="0"/>
          <a:chExt cx="0" cy="0"/>
        </a:xfrm>
      </p:grpSpPr>
      <p:sp>
        <p:nvSpPr>
          <p:cNvPr id="178" name="Google Shape;178;p15"/>
          <p:cNvSpPr/>
          <p:nvPr/>
        </p:nvSpPr>
        <p:spPr>
          <a:xfrm flipH="1">
            <a:off x="1704107" y="4055522"/>
            <a:ext cx="1231495" cy="1231495"/>
          </a:xfrm>
          <a:prstGeom prst="ellipse">
            <a:avLst/>
          </a:prstGeom>
          <a:gradFill>
            <a:gsLst>
              <a:gs pos="0">
                <a:schemeClr val="accent3"/>
              </a:gs>
              <a:gs pos="18000">
                <a:schemeClr val="accent3"/>
              </a:gs>
              <a:gs pos="52000">
                <a:srgbClr val="AAA5F9">
                  <a:alpha val="69019"/>
                </a:srgbClr>
              </a:gs>
              <a:gs pos="100000">
                <a:srgbClr val="AAA5F9">
                  <a:alpha val="69019"/>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9" name="Google Shape;179;p15"/>
          <p:cNvSpPr/>
          <p:nvPr/>
        </p:nvSpPr>
        <p:spPr>
          <a:xfrm flipH="1">
            <a:off x="4228381" y="1853643"/>
            <a:ext cx="1231495" cy="1231495"/>
          </a:xfrm>
          <a:prstGeom prst="ellipse">
            <a:avLst/>
          </a:prstGeom>
          <a:gradFill>
            <a:gsLst>
              <a:gs pos="0">
                <a:schemeClr val="accent3"/>
              </a:gs>
              <a:gs pos="18000">
                <a:schemeClr val="accent3"/>
              </a:gs>
              <a:gs pos="52000">
                <a:srgbClr val="AAA5F9">
                  <a:alpha val="69019"/>
                </a:srgbClr>
              </a:gs>
              <a:gs pos="100000">
                <a:srgbClr val="AAA5F9">
                  <a:alpha val="69019"/>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0" name="Google Shape;180;p15"/>
          <p:cNvSpPr/>
          <p:nvPr/>
        </p:nvSpPr>
        <p:spPr>
          <a:xfrm flipH="1">
            <a:off x="6752655" y="4055275"/>
            <a:ext cx="1231495" cy="1231495"/>
          </a:xfrm>
          <a:prstGeom prst="ellipse">
            <a:avLst/>
          </a:prstGeom>
          <a:gradFill>
            <a:gsLst>
              <a:gs pos="0">
                <a:schemeClr val="accent3"/>
              </a:gs>
              <a:gs pos="18000">
                <a:schemeClr val="accent3"/>
              </a:gs>
              <a:gs pos="52000">
                <a:srgbClr val="AAA5F9">
                  <a:alpha val="69019"/>
                </a:srgbClr>
              </a:gs>
              <a:gs pos="100000">
                <a:srgbClr val="AAA5F9">
                  <a:alpha val="69019"/>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1" name="Google Shape;181;p15"/>
          <p:cNvSpPr/>
          <p:nvPr/>
        </p:nvSpPr>
        <p:spPr>
          <a:xfrm flipH="1">
            <a:off x="9280950" y="4066155"/>
            <a:ext cx="1231495" cy="1231495"/>
          </a:xfrm>
          <a:prstGeom prst="ellipse">
            <a:avLst/>
          </a:prstGeom>
          <a:gradFill>
            <a:gsLst>
              <a:gs pos="0">
                <a:schemeClr val="accent1"/>
              </a:gs>
              <a:gs pos="77000">
                <a:srgbClr val="F6A6F4">
                  <a:alpha val="68627"/>
                </a:srgbClr>
              </a:gs>
              <a:gs pos="100000">
                <a:srgbClr val="F6A6F4">
                  <a:alpha val="68627"/>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2" name="Google Shape;182;p15"/>
          <p:cNvSpPr/>
          <p:nvPr/>
        </p:nvSpPr>
        <p:spPr>
          <a:xfrm flipH="1">
            <a:off x="4228381" y="4056366"/>
            <a:ext cx="1231495" cy="1231495"/>
          </a:xfrm>
          <a:prstGeom prst="ellipse">
            <a:avLst/>
          </a:prstGeom>
          <a:gradFill>
            <a:gsLst>
              <a:gs pos="0">
                <a:schemeClr val="accent1"/>
              </a:gs>
              <a:gs pos="77000">
                <a:srgbClr val="F6A6F4">
                  <a:alpha val="68627"/>
                </a:srgbClr>
              </a:gs>
              <a:gs pos="100000">
                <a:srgbClr val="F6A6F4">
                  <a:alpha val="68627"/>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3" name="Google Shape;183;p15"/>
          <p:cNvSpPr/>
          <p:nvPr/>
        </p:nvSpPr>
        <p:spPr>
          <a:xfrm flipH="1">
            <a:off x="9276929" y="1861862"/>
            <a:ext cx="1231495" cy="1231495"/>
          </a:xfrm>
          <a:prstGeom prst="ellipse">
            <a:avLst/>
          </a:prstGeom>
          <a:gradFill>
            <a:gsLst>
              <a:gs pos="0">
                <a:schemeClr val="accent3"/>
              </a:gs>
              <a:gs pos="18000">
                <a:schemeClr val="accent3"/>
              </a:gs>
              <a:gs pos="52000">
                <a:srgbClr val="AAA5F9">
                  <a:alpha val="69019"/>
                </a:srgbClr>
              </a:gs>
              <a:gs pos="100000">
                <a:srgbClr val="AAA5F9">
                  <a:alpha val="69019"/>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4" name="Google Shape;184;p15"/>
          <p:cNvSpPr/>
          <p:nvPr/>
        </p:nvSpPr>
        <p:spPr>
          <a:xfrm flipH="1">
            <a:off x="6752655" y="1855810"/>
            <a:ext cx="1231495" cy="1231495"/>
          </a:xfrm>
          <a:prstGeom prst="ellipse">
            <a:avLst/>
          </a:prstGeom>
          <a:gradFill>
            <a:gsLst>
              <a:gs pos="0">
                <a:schemeClr val="accent1"/>
              </a:gs>
              <a:gs pos="77000">
                <a:srgbClr val="F6A6F4">
                  <a:alpha val="68627"/>
                </a:srgbClr>
              </a:gs>
              <a:gs pos="100000">
                <a:srgbClr val="F6A6F4">
                  <a:alpha val="68627"/>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5" name="Google Shape;185;p15"/>
          <p:cNvSpPr/>
          <p:nvPr/>
        </p:nvSpPr>
        <p:spPr>
          <a:xfrm flipH="1">
            <a:off x="1692043" y="1846020"/>
            <a:ext cx="1231495" cy="1231495"/>
          </a:xfrm>
          <a:prstGeom prst="ellipse">
            <a:avLst/>
          </a:prstGeom>
          <a:gradFill>
            <a:gsLst>
              <a:gs pos="0">
                <a:schemeClr val="accent1"/>
              </a:gs>
              <a:gs pos="77000">
                <a:srgbClr val="F6A6F4">
                  <a:alpha val="68627"/>
                </a:srgbClr>
              </a:gs>
              <a:gs pos="100000">
                <a:srgbClr val="F6A6F4">
                  <a:alpha val="68627"/>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86" name="Google Shape;186;p15"/>
          <p:cNvSpPr txBox="1">
            <a:spLocks noGrp="1"/>
          </p:cNvSpPr>
          <p:nvPr>
            <p:ph type="title"/>
          </p:nvPr>
        </p:nvSpPr>
        <p:spPr>
          <a:xfrm>
            <a:off x="1656588" y="338328"/>
            <a:ext cx="8878824"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15"/>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15"/>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189" name="Google Shape;189;p15"/>
          <p:cNvSpPr txBox="1">
            <a:spLocks noGrp="1"/>
          </p:cNvSpPr>
          <p:nvPr>
            <p:ph type="body" idx="1"/>
          </p:nvPr>
        </p:nvSpPr>
        <p:spPr>
          <a:xfrm>
            <a:off x="1176854" y="3209544"/>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15"/>
          <p:cNvSpPr txBox="1">
            <a:spLocks noGrp="1"/>
          </p:cNvSpPr>
          <p:nvPr>
            <p:ph type="body" idx="2"/>
          </p:nvPr>
        </p:nvSpPr>
        <p:spPr>
          <a:xfrm>
            <a:off x="1176854" y="3447288"/>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15"/>
          <p:cNvSpPr txBox="1">
            <a:spLocks noGrp="1"/>
          </p:cNvSpPr>
          <p:nvPr>
            <p:ph type="body" idx="3"/>
          </p:nvPr>
        </p:nvSpPr>
        <p:spPr>
          <a:xfrm>
            <a:off x="3701128" y="3209544"/>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15"/>
          <p:cNvSpPr txBox="1">
            <a:spLocks noGrp="1"/>
          </p:cNvSpPr>
          <p:nvPr>
            <p:ph type="body" idx="4"/>
          </p:nvPr>
        </p:nvSpPr>
        <p:spPr>
          <a:xfrm>
            <a:off x="3701128" y="3447288"/>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15"/>
          <p:cNvSpPr txBox="1">
            <a:spLocks noGrp="1"/>
          </p:cNvSpPr>
          <p:nvPr>
            <p:ph type="body" idx="5"/>
          </p:nvPr>
        </p:nvSpPr>
        <p:spPr>
          <a:xfrm>
            <a:off x="6225402" y="3209544"/>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15"/>
          <p:cNvSpPr txBox="1">
            <a:spLocks noGrp="1"/>
          </p:cNvSpPr>
          <p:nvPr>
            <p:ph type="body" idx="6"/>
          </p:nvPr>
        </p:nvSpPr>
        <p:spPr>
          <a:xfrm>
            <a:off x="6225402" y="3447288"/>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15"/>
          <p:cNvSpPr txBox="1">
            <a:spLocks noGrp="1"/>
          </p:cNvSpPr>
          <p:nvPr>
            <p:ph type="body" idx="7"/>
          </p:nvPr>
        </p:nvSpPr>
        <p:spPr>
          <a:xfrm>
            <a:off x="8749676" y="3209544"/>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15"/>
          <p:cNvSpPr txBox="1">
            <a:spLocks noGrp="1"/>
          </p:cNvSpPr>
          <p:nvPr>
            <p:ph type="body" idx="8"/>
          </p:nvPr>
        </p:nvSpPr>
        <p:spPr>
          <a:xfrm>
            <a:off x="8749676" y="3447288"/>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15"/>
          <p:cNvSpPr>
            <a:spLocks noGrp="1"/>
          </p:cNvSpPr>
          <p:nvPr>
            <p:ph type="pic" idx="9"/>
          </p:nvPr>
        </p:nvSpPr>
        <p:spPr>
          <a:xfrm>
            <a:off x="1782010" y="1935987"/>
            <a:ext cx="1051560" cy="1051560"/>
          </a:xfrm>
          <a:prstGeom prst="ellipse">
            <a:avLst/>
          </a:prstGeom>
          <a:noFill/>
          <a:ln>
            <a:noFill/>
          </a:ln>
        </p:spPr>
      </p:sp>
      <p:sp>
        <p:nvSpPr>
          <p:cNvPr id="198" name="Google Shape;198;p15"/>
          <p:cNvSpPr>
            <a:spLocks noGrp="1"/>
          </p:cNvSpPr>
          <p:nvPr>
            <p:ph type="pic" idx="13"/>
          </p:nvPr>
        </p:nvSpPr>
        <p:spPr>
          <a:xfrm>
            <a:off x="4318348" y="1935987"/>
            <a:ext cx="1051560" cy="1051560"/>
          </a:xfrm>
          <a:prstGeom prst="ellipse">
            <a:avLst/>
          </a:prstGeom>
          <a:noFill/>
          <a:ln>
            <a:noFill/>
          </a:ln>
        </p:spPr>
      </p:sp>
      <p:sp>
        <p:nvSpPr>
          <p:cNvPr id="199" name="Google Shape;199;p15"/>
          <p:cNvSpPr>
            <a:spLocks noGrp="1"/>
          </p:cNvSpPr>
          <p:nvPr>
            <p:ph type="pic" idx="14"/>
          </p:nvPr>
        </p:nvSpPr>
        <p:spPr>
          <a:xfrm>
            <a:off x="6842622" y="1935987"/>
            <a:ext cx="1051560" cy="1051560"/>
          </a:xfrm>
          <a:prstGeom prst="ellipse">
            <a:avLst/>
          </a:prstGeom>
          <a:noFill/>
          <a:ln>
            <a:noFill/>
          </a:ln>
        </p:spPr>
      </p:sp>
      <p:sp>
        <p:nvSpPr>
          <p:cNvPr id="200" name="Google Shape;200;p15"/>
          <p:cNvSpPr>
            <a:spLocks noGrp="1"/>
          </p:cNvSpPr>
          <p:nvPr>
            <p:ph type="pic" idx="15"/>
          </p:nvPr>
        </p:nvSpPr>
        <p:spPr>
          <a:xfrm>
            <a:off x="9366896" y="1935987"/>
            <a:ext cx="1051560" cy="1051560"/>
          </a:xfrm>
          <a:prstGeom prst="ellipse">
            <a:avLst/>
          </a:prstGeom>
          <a:noFill/>
          <a:ln>
            <a:noFill/>
          </a:ln>
        </p:spPr>
      </p:sp>
      <p:sp>
        <p:nvSpPr>
          <p:cNvPr id="201" name="Google Shape;201;p15"/>
          <p:cNvSpPr>
            <a:spLocks noGrp="1"/>
          </p:cNvSpPr>
          <p:nvPr>
            <p:ph type="pic" idx="16"/>
          </p:nvPr>
        </p:nvSpPr>
        <p:spPr>
          <a:xfrm>
            <a:off x="1794074" y="4145489"/>
            <a:ext cx="1051560" cy="1051560"/>
          </a:xfrm>
          <a:prstGeom prst="ellipse">
            <a:avLst/>
          </a:prstGeom>
          <a:noFill/>
          <a:ln>
            <a:noFill/>
          </a:ln>
        </p:spPr>
      </p:sp>
      <p:sp>
        <p:nvSpPr>
          <p:cNvPr id="202" name="Google Shape;202;p15"/>
          <p:cNvSpPr>
            <a:spLocks noGrp="1"/>
          </p:cNvSpPr>
          <p:nvPr>
            <p:ph type="pic" idx="17"/>
          </p:nvPr>
        </p:nvSpPr>
        <p:spPr>
          <a:xfrm>
            <a:off x="4318348" y="4146333"/>
            <a:ext cx="1051560" cy="1051560"/>
          </a:xfrm>
          <a:prstGeom prst="ellipse">
            <a:avLst/>
          </a:prstGeom>
          <a:noFill/>
          <a:ln>
            <a:noFill/>
          </a:ln>
        </p:spPr>
      </p:sp>
      <p:sp>
        <p:nvSpPr>
          <p:cNvPr id="203" name="Google Shape;203;p15"/>
          <p:cNvSpPr>
            <a:spLocks noGrp="1"/>
          </p:cNvSpPr>
          <p:nvPr>
            <p:ph type="pic" idx="18"/>
          </p:nvPr>
        </p:nvSpPr>
        <p:spPr>
          <a:xfrm>
            <a:off x="6842622" y="4145242"/>
            <a:ext cx="1051560" cy="1051560"/>
          </a:xfrm>
          <a:prstGeom prst="ellipse">
            <a:avLst/>
          </a:prstGeom>
          <a:noFill/>
          <a:ln>
            <a:noFill/>
          </a:ln>
        </p:spPr>
      </p:sp>
      <p:sp>
        <p:nvSpPr>
          <p:cNvPr id="204" name="Google Shape;204;p15"/>
          <p:cNvSpPr>
            <a:spLocks noGrp="1"/>
          </p:cNvSpPr>
          <p:nvPr>
            <p:ph type="pic" idx="19"/>
          </p:nvPr>
        </p:nvSpPr>
        <p:spPr>
          <a:xfrm>
            <a:off x="9370917" y="4156122"/>
            <a:ext cx="1051560" cy="1051560"/>
          </a:xfrm>
          <a:prstGeom prst="ellipse">
            <a:avLst/>
          </a:prstGeom>
          <a:noFill/>
          <a:ln>
            <a:noFill/>
          </a:ln>
        </p:spPr>
      </p:sp>
      <p:sp>
        <p:nvSpPr>
          <p:cNvPr id="205" name="Google Shape;205;p15"/>
          <p:cNvSpPr txBox="1">
            <a:spLocks noGrp="1"/>
          </p:cNvSpPr>
          <p:nvPr>
            <p:ph type="body" idx="20"/>
          </p:nvPr>
        </p:nvSpPr>
        <p:spPr>
          <a:xfrm>
            <a:off x="1176854" y="5440680"/>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15"/>
          <p:cNvSpPr txBox="1">
            <a:spLocks noGrp="1"/>
          </p:cNvSpPr>
          <p:nvPr>
            <p:ph type="body" idx="21"/>
          </p:nvPr>
        </p:nvSpPr>
        <p:spPr>
          <a:xfrm>
            <a:off x="1176854" y="5678424"/>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15"/>
          <p:cNvSpPr txBox="1">
            <a:spLocks noGrp="1"/>
          </p:cNvSpPr>
          <p:nvPr>
            <p:ph type="body" idx="22"/>
          </p:nvPr>
        </p:nvSpPr>
        <p:spPr>
          <a:xfrm>
            <a:off x="3701128" y="5440680"/>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15"/>
          <p:cNvSpPr txBox="1">
            <a:spLocks noGrp="1"/>
          </p:cNvSpPr>
          <p:nvPr>
            <p:ph type="body" idx="23"/>
          </p:nvPr>
        </p:nvSpPr>
        <p:spPr>
          <a:xfrm>
            <a:off x="3701128" y="5678424"/>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15"/>
          <p:cNvSpPr txBox="1">
            <a:spLocks noGrp="1"/>
          </p:cNvSpPr>
          <p:nvPr>
            <p:ph type="body" idx="24"/>
          </p:nvPr>
        </p:nvSpPr>
        <p:spPr>
          <a:xfrm>
            <a:off x="6225402" y="5440680"/>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15"/>
          <p:cNvSpPr txBox="1">
            <a:spLocks noGrp="1"/>
          </p:cNvSpPr>
          <p:nvPr>
            <p:ph type="body" idx="25"/>
          </p:nvPr>
        </p:nvSpPr>
        <p:spPr>
          <a:xfrm>
            <a:off x="6225402" y="5678424"/>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15"/>
          <p:cNvSpPr txBox="1">
            <a:spLocks noGrp="1"/>
          </p:cNvSpPr>
          <p:nvPr>
            <p:ph type="body" idx="26"/>
          </p:nvPr>
        </p:nvSpPr>
        <p:spPr>
          <a:xfrm>
            <a:off x="8749676" y="5440680"/>
            <a:ext cx="2286000"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15"/>
          <p:cNvSpPr txBox="1">
            <a:spLocks noGrp="1"/>
          </p:cNvSpPr>
          <p:nvPr>
            <p:ph type="body" idx="27"/>
          </p:nvPr>
        </p:nvSpPr>
        <p:spPr>
          <a:xfrm>
            <a:off x="8749676" y="5678424"/>
            <a:ext cx="2286000" cy="265176"/>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850392" y="832104"/>
            <a:ext cx="10881360" cy="106984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16"/>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16"/>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sp>
        <p:nvSpPr>
          <p:cNvPr id="220" name="Google Shape;220;p17"/>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17"/>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SzPts val="3200"/>
              <a:buChar char="o"/>
              <a:defRPr sz="3200"/>
            </a:lvl1pPr>
            <a:lvl2pPr marL="914400" lvl="1" indent="-406400" algn="l">
              <a:lnSpc>
                <a:spcPct val="90000"/>
              </a:lnSpc>
              <a:spcBef>
                <a:spcPts val="500"/>
              </a:spcBef>
              <a:spcAft>
                <a:spcPts val="0"/>
              </a:spcAft>
              <a:buSzPts val="2800"/>
              <a:buChar char="o"/>
              <a:defRPr sz="2800"/>
            </a:lvl2pPr>
            <a:lvl3pPr marL="1371600" lvl="2" indent="-381000" algn="l">
              <a:lnSpc>
                <a:spcPct val="90000"/>
              </a:lnSpc>
              <a:spcBef>
                <a:spcPts val="500"/>
              </a:spcBef>
              <a:spcAft>
                <a:spcPts val="0"/>
              </a:spcAft>
              <a:buSzPts val="2400"/>
              <a:buChar char="o"/>
              <a:defRPr sz="2400"/>
            </a:lvl3pPr>
            <a:lvl4pPr marL="1828800" lvl="3" indent="-355600" algn="l">
              <a:lnSpc>
                <a:spcPct val="90000"/>
              </a:lnSpc>
              <a:spcBef>
                <a:spcPts val="500"/>
              </a:spcBef>
              <a:spcAft>
                <a:spcPts val="0"/>
              </a:spcAft>
              <a:buSzPts val="2000"/>
              <a:buChar char="o"/>
              <a:defRPr sz="2000"/>
            </a:lvl4pPr>
            <a:lvl5pPr marL="2286000" lvl="4" indent="-355600" algn="l">
              <a:lnSpc>
                <a:spcPct val="90000"/>
              </a:lnSpc>
              <a:spcBef>
                <a:spcPts val="500"/>
              </a:spcBef>
              <a:spcAft>
                <a:spcPts val="0"/>
              </a:spcAft>
              <a:buSzPts val="2000"/>
              <a:buChar char="o"/>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5" name="Google Shape;225;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6" name="Google Shape;226;p18"/>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18"/>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19"/>
          <p:cNvSpPr>
            <a:spLocks noGrp="1"/>
          </p:cNvSpPr>
          <p:nvPr>
            <p:ph type="pic" idx="2"/>
          </p:nvPr>
        </p:nvSpPr>
        <p:spPr>
          <a:xfrm>
            <a:off x="5183188" y="987425"/>
            <a:ext cx="6172200" cy="4873625"/>
          </a:xfrm>
          <a:prstGeom prst="rect">
            <a:avLst/>
          </a:prstGeom>
          <a:noFill/>
          <a:ln>
            <a:noFill/>
          </a:ln>
        </p:spPr>
      </p:sp>
      <p:sp>
        <p:nvSpPr>
          <p:cNvPr id="231" name="Google Shape;231;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19"/>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19"/>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p:nvPr/>
        </p:nvSpPr>
        <p:spPr>
          <a:xfrm rot="5400000" flipH="1">
            <a:off x="6507450" y="1163358"/>
            <a:ext cx="6858000" cy="4531278"/>
          </a:xfrm>
          <a:custGeom>
            <a:avLst/>
            <a:gdLst/>
            <a:ahLst/>
            <a:cxnLst/>
            <a:rect l="l" t="t" r="r" b="b"/>
            <a:pathLst>
              <a:path w="6858000" h="3750964" extrusionOk="0">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7" name="Google Shape;27;p3"/>
          <p:cNvSpPr/>
          <p:nvPr/>
        </p:nvSpPr>
        <p:spPr>
          <a:xfrm rot="5400000">
            <a:off x="6488397" y="1182411"/>
            <a:ext cx="6858000" cy="4493171"/>
          </a:xfrm>
          <a:custGeom>
            <a:avLst/>
            <a:gdLst/>
            <a:ahLst/>
            <a:cxnLst/>
            <a:rect l="l" t="t" r="r" b="b"/>
            <a:pathLst>
              <a:path w="6858000" h="4744323" extrusionOk="0">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a:gsLst>
              <a:gs pos="0">
                <a:srgbClr val="92CDF0">
                  <a:alpha val="23137"/>
                </a:srgbClr>
              </a:gs>
              <a:gs pos="4000">
                <a:srgbClr val="92CDF0">
                  <a:alpha val="23137"/>
                </a:srgbClr>
              </a:gs>
              <a:gs pos="79000">
                <a:srgbClr val="170CC2">
                  <a:alpha val="51764"/>
                </a:srgbClr>
              </a:gs>
              <a:gs pos="100000">
                <a:srgbClr val="170CC2">
                  <a:alpha val="51764"/>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8" name="Google Shape;28;p3"/>
          <p:cNvSpPr/>
          <p:nvPr/>
        </p:nvSpPr>
        <p:spPr>
          <a:xfrm rot="5400000">
            <a:off x="6926379" y="1582290"/>
            <a:ext cx="6858001" cy="3693421"/>
          </a:xfrm>
          <a:custGeom>
            <a:avLst/>
            <a:gdLst/>
            <a:ahLst/>
            <a:cxnLst/>
            <a:rect l="l" t="t" r="r" b="b"/>
            <a:pathLst>
              <a:path w="6858001" h="3693421" extrusionOk="0">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0">
                <a:srgbClr val="F6A6F4">
                  <a:alpha val="37254"/>
                </a:srgbClr>
              </a:gs>
              <a:gs pos="1000">
                <a:srgbClr val="F6A6F4">
                  <a:alpha val="37254"/>
                </a:srgbClr>
              </a:gs>
              <a:gs pos="84000">
                <a:srgbClr val="C3B9F2">
                  <a:alpha val="20000"/>
                </a:srgbClr>
              </a:gs>
              <a:gs pos="100000">
                <a:srgbClr val="F6A6F4">
                  <a:alpha val="2745"/>
                </a:srgbClr>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9" name="Google Shape;29;p3"/>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3"/>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title"/>
          </p:nvPr>
        </p:nvSpPr>
        <p:spPr>
          <a:xfrm>
            <a:off x="1536192" y="832104"/>
            <a:ext cx="8878824" cy="106984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536192" y="2212848"/>
            <a:ext cx="6422136" cy="3282696"/>
          </a:xfrm>
          <a:prstGeom prst="rect">
            <a:avLst/>
          </a:prstGeom>
          <a:noFill/>
          <a:ln>
            <a:noFill/>
          </a:ln>
        </p:spPr>
        <p:txBody>
          <a:bodyPr spcFirstLastPara="1" wrap="square" lIns="91425" tIns="45700" rIns="91425" bIns="45700" anchor="t" anchorCtr="0">
            <a:noAutofit/>
          </a:bodyPr>
          <a:lstStyle>
            <a:lvl1pPr marL="457200" lvl="0" indent="-381000" algn="l">
              <a:lnSpc>
                <a:spcPct val="150000"/>
              </a:lnSpc>
              <a:spcBef>
                <a:spcPts val="1000"/>
              </a:spcBef>
              <a:spcAft>
                <a:spcPts val="0"/>
              </a:spcAft>
              <a:buSzPts val="2400"/>
              <a:buChar char="o"/>
              <a:defRPr sz="2400"/>
            </a:lvl1pPr>
            <a:lvl2pPr marL="914400" lvl="1" indent="-355600" algn="l">
              <a:lnSpc>
                <a:spcPct val="90000"/>
              </a:lnSpc>
              <a:spcBef>
                <a:spcPts val="500"/>
              </a:spcBef>
              <a:spcAft>
                <a:spcPts val="0"/>
              </a:spcAft>
              <a:buSzPts val="2000"/>
              <a:buChar char="o"/>
              <a:defRPr sz="2000"/>
            </a:lvl2pPr>
            <a:lvl3pPr marL="1371600" lvl="2" indent="-342900" algn="l">
              <a:lnSpc>
                <a:spcPct val="90000"/>
              </a:lnSpc>
              <a:spcBef>
                <a:spcPts val="500"/>
              </a:spcBef>
              <a:spcAft>
                <a:spcPts val="0"/>
              </a:spcAft>
              <a:buSzPts val="1800"/>
              <a:buChar char="o"/>
              <a:defRPr sz="1800"/>
            </a:lvl3pPr>
            <a:lvl4pPr marL="1828800" lvl="3" indent="-330200" algn="l">
              <a:lnSpc>
                <a:spcPct val="90000"/>
              </a:lnSpc>
              <a:spcBef>
                <a:spcPts val="500"/>
              </a:spcBef>
              <a:spcAft>
                <a:spcPts val="0"/>
              </a:spcAft>
              <a:buSzPts val="1600"/>
              <a:buChar char="o"/>
              <a:defRPr sz="1600"/>
            </a:lvl4pPr>
            <a:lvl5pPr marL="2286000" lvl="4" indent="-330200" algn="l">
              <a:lnSpc>
                <a:spcPct val="90000"/>
              </a:lnSpc>
              <a:spcBef>
                <a:spcPts val="500"/>
              </a:spcBef>
              <a:spcAft>
                <a:spcPts val="0"/>
              </a:spcAft>
              <a:buSzPts val="1600"/>
              <a:buChar char="o"/>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Introduction">
  <p:cSld name="Introduction">
    <p:spTree>
      <p:nvGrpSpPr>
        <p:cNvPr id="1" name="Shape 33"/>
        <p:cNvGrpSpPr/>
        <p:nvPr/>
      </p:nvGrpSpPr>
      <p:grpSpPr>
        <a:xfrm>
          <a:off x="0" y="0"/>
          <a:ext cx="0" cy="0"/>
          <a:chOff x="0" y="0"/>
          <a:chExt cx="0" cy="0"/>
        </a:xfrm>
      </p:grpSpPr>
      <p:sp>
        <p:nvSpPr>
          <p:cNvPr id="34" name="Google Shape;34;p4"/>
          <p:cNvSpPr/>
          <p:nvPr/>
        </p:nvSpPr>
        <p:spPr>
          <a:xfrm>
            <a:off x="1" y="4852144"/>
            <a:ext cx="5681755" cy="2002200"/>
          </a:xfrm>
          <a:custGeom>
            <a:avLst/>
            <a:gdLst/>
            <a:ahLst/>
            <a:cxnLst/>
            <a:rect l="l" t="t" r="r" b="b"/>
            <a:pathLst>
              <a:path w="5681755" h="2002200" extrusionOk="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a:gsLst>
              <a:gs pos="0">
                <a:srgbClr val="64DFED">
                  <a:alpha val="70196"/>
                </a:srgbClr>
              </a:gs>
              <a:gs pos="77000">
                <a:srgbClr val="0F2857">
                  <a:alpha val="0"/>
                </a:srgbClr>
              </a:gs>
              <a:gs pos="100000">
                <a:srgbClr val="0F2857">
                  <a:alpha val="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5" name="Google Shape;35;p4"/>
          <p:cNvSpPr/>
          <p:nvPr/>
        </p:nvSpPr>
        <p:spPr>
          <a:xfrm>
            <a:off x="1" y="0"/>
            <a:ext cx="6392389" cy="3297866"/>
          </a:xfrm>
          <a:custGeom>
            <a:avLst/>
            <a:gdLst/>
            <a:ahLst/>
            <a:cxnLst/>
            <a:rect l="l" t="t" r="r" b="b"/>
            <a:pathLst>
              <a:path w="6392389" h="3297866" extrusionOk="0">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a:gsLst>
              <a:gs pos="0">
                <a:srgbClr val="0F2857"/>
              </a:gs>
              <a:gs pos="20000">
                <a:srgbClr val="0F2857"/>
              </a:gs>
              <a:gs pos="100000">
                <a:srgbClr val="64DFED">
                  <a:alpha val="53333"/>
                </a:srgbClr>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6" name="Google Shape;36;p4"/>
          <p:cNvSpPr/>
          <p:nvPr/>
        </p:nvSpPr>
        <p:spPr>
          <a:xfrm>
            <a:off x="9517205" y="2"/>
            <a:ext cx="2674794" cy="6857999"/>
          </a:xfrm>
          <a:custGeom>
            <a:avLst/>
            <a:gdLst/>
            <a:ahLst/>
            <a:cxnLst/>
            <a:rect l="l" t="t" r="r" b="b"/>
            <a:pathLst>
              <a:path w="2674794" h="6857999" extrusionOk="0">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dk2">
              <a:alpha val="3137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37" name="Google Shape;37;p4"/>
          <p:cNvSpPr/>
          <p:nvPr/>
        </p:nvSpPr>
        <p:spPr>
          <a:xfrm>
            <a:off x="1365705" y="1005155"/>
            <a:ext cx="9243233" cy="4978750"/>
          </a:xfrm>
          <a:prstGeom prst="roundRect">
            <a:avLst>
              <a:gd name="adj" fmla="val 6806"/>
            </a:avLst>
          </a:prstGeom>
          <a:gradFill>
            <a:gsLst>
              <a:gs pos="0">
                <a:srgbClr val="FFFFFF">
                  <a:alpha val="12549"/>
                </a:srgbClr>
              </a:gs>
              <a:gs pos="6000">
                <a:srgbClr val="FFFFFF">
                  <a:alpha val="12549"/>
                </a:srgbClr>
              </a:gs>
              <a:gs pos="47000">
                <a:srgbClr val="FFFFFF">
                  <a:alpha val="16470"/>
                </a:srgbClr>
              </a:gs>
              <a:gs pos="100000">
                <a:srgbClr val="FFFFFF">
                  <a:alpha val="2352"/>
                </a:srgbClr>
              </a:gs>
            </a:gsLst>
            <a:path path="circle">
              <a:fillToRect l="100000" t="100000"/>
            </a:path>
            <a:tileRect r="-100000" b="-100000"/>
          </a:gradFill>
          <a:ln>
            <a:noFill/>
          </a:ln>
          <a:effectLst>
            <a:outerShdw blurRad="63500" dist="38100" dir="5400000" sx="1000" sy="1000" algn="t" rotWithShape="0">
              <a:srgbClr val="000000">
                <a:alpha val="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FFFFFF"/>
              </a:solidFill>
              <a:latin typeface="Calibri"/>
              <a:ea typeface="Calibri"/>
              <a:cs typeface="Calibri"/>
              <a:sym typeface="Calibri"/>
            </a:endParaRPr>
          </a:p>
        </p:txBody>
      </p:sp>
      <p:sp>
        <p:nvSpPr>
          <p:cNvPr id="38" name="Google Shape;38;p4"/>
          <p:cNvSpPr txBox="1">
            <a:spLocks noGrp="1"/>
          </p:cNvSpPr>
          <p:nvPr>
            <p:ph type="ctrTitle"/>
          </p:nvPr>
        </p:nvSpPr>
        <p:spPr>
          <a:xfrm>
            <a:off x="2228088" y="2157984"/>
            <a:ext cx="7735824"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ubTitle" idx="1"/>
          </p:nvPr>
        </p:nvSpPr>
        <p:spPr>
          <a:xfrm>
            <a:off x="2228088" y="3685032"/>
            <a:ext cx="7735824" cy="113385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000"/>
              </a:spcBef>
              <a:spcAft>
                <a:spcPts val="0"/>
              </a:spcAft>
              <a:buSzPts val="1800"/>
              <a:buNone/>
              <a:defRPr sz="1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 name="Google Shape;40;p4"/>
          <p:cNvSpPr/>
          <p:nvPr/>
        </p:nvSpPr>
        <p:spPr>
          <a:xfrm>
            <a:off x="0" y="5255333"/>
            <a:ext cx="2769194" cy="1602667"/>
          </a:xfrm>
          <a:custGeom>
            <a:avLst/>
            <a:gdLst/>
            <a:ahLst/>
            <a:cxnLst/>
            <a:rect l="l" t="t" r="r" b="b"/>
            <a:pathLst>
              <a:path w="2769194" h="1602667" extrusionOk="0">
                <a:moveTo>
                  <a:pt x="0" y="0"/>
                </a:moveTo>
                <a:lnTo>
                  <a:pt x="93250" y="101565"/>
                </a:lnTo>
                <a:cubicBezTo>
                  <a:pt x="702540" y="735306"/>
                  <a:pt x="1672588" y="1259605"/>
                  <a:pt x="2646213" y="1567071"/>
                </a:cubicBezTo>
                <a:lnTo>
                  <a:pt x="2769194" y="1602667"/>
                </a:lnTo>
                <a:lnTo>
                  <a:pt x="0" y="1602667"/>
                </a:lnTo>
                <a:lnTo>
                  <a:pt x="0" y="807120"/>
                </a:lnTo>
                <a:close/>
              </a:path>
            </a:pathLst>
          </a:custGeom>
          <a:gradFill>
            <a:gsLst>
              <a:gs pos="0">
                <a:srgbClr val="ABC3F0">
                  <a:alpha val="44313"/>
                </a:srgbClr>
              </a:gs>
              <a:gs pos="60000">
                <a:srgbClr val="ABC3F0">
                  <a:alpha val="44313"/>
                </a:srgbClr>
              </a:gs>
              <a:gs pos="99000">
                <a:srgbClr val="AAA5F9">
                  <a:alpha val="66274"/>
                </a:srgbClr>
              </a:gs>
              <a:gs pos="100000">
                <a:srgbClr val="AAA5F9">
                  <a:alpha val="66274"/>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cxnSp>
        <p:nvCxnSpPr>
          <p:cNvPr id="41" name="Google Shape;41;p4"/>
          <p:cNvCxnSpPr/>
          <p:nvPr/>
        </p:nvCxnSpPr>
        <p:spPr>
          <a:xfrm>
            <a:off x="6115287" y="2597113"/>
            <a:ext cx="0" cy="1655180"/>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 type="twoTxTwoObj">
  <p:cSld name="TWO_OBJECTS_WITH_TEXT">
    <p:spTree>
      <p:nvGrpSpPr>
        <p:cNvPr id="1" name="Shape 42"/>
        <p:cNvGrpSpPr/>
        <p:nvPr/>
      </p:nvGrpSpPr>
      <p:grpSpPr>
        <a:xfrm>
          <a:off x="0" y="0"/>
          <a:ext cx="0" cy="0"/>
          <a:chOff x="0" y="0"/>
          <a:chExt cx="0" cy="0"/>
        </a:xfrm>
      </p:grpSpPr>
      <p:sp>
        <p:nvSpPr>
          <p:cNvPr id="43" name="Google Shape;43;p5"/>
          <p:cNvSpPr/>
          <p:nvPr/>
        </p:nvSpPr>
        <p:spPr>
          <a:xfrm>
            <a:off x="19485" y="0"/>
            <a:ext cx="6721146" cy="6858000"/>
          </a:xfrm>
          <a:custGeom>
            <a:avLst/>
            <a:gdLst/>
            <a:ahLst/>
            <a:cxnLst/>
            <a:rect l="l" t="t" r="r" b="b"/>
            <a:pathLst>
              <a:path w="6721146" h="6858000" extrusionOk="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a:gsLst>
              <a:gs pos="0">
                <a:srgbClr val="92CDF0">
                  <a:alpha val="29019"/>
                </a:srgbClr>
              </a:gs>
              <a:gs pos="73000">
                <a:srgbClr val="0F2857"/>
              </a:gs>
              <a:gs pos="100000">
                <a:srgbClr val="0F2857"/>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4" name="Google Shape;44;p5"/>
          <p:cNvSpPr/>
          <p:nvPr/>
        </p:nvSpPr>
        <p:spPr>
          <a:xfrm>
            <a:off x="8497" y="7662"/>
            <a:ext cx="4591137" cy="3588767"/>
          </a:xfrm>
          <a:custGeom>
            <a:avLst/>
            <a:gdLst/>
            <a:ahLst/>
            <a:cxnLst/>
            <a:rect l="l" t="t" r="r" b="b"/>
            <a:pathLst>
              <a:path w="4591137" h="3588767" extrusionOk="0">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a:gsLst>
              <a:gs pos="0">
                <a:srgbClr val="0F2857">
                  <a:alpha val="55294"/>
                </a:srgbClr>
              </a:gs>
              <a:gs pos="99000">
                <a:srgbClr val="BDE0F5">
                  <a:alpha val="20000"/>
                </a:srgbClr>
              </a:gs>
              <a:gs pos="100000">
                <a:srgbClr val="BDE0F5">
                  <a:alpha val="20000"/>
                </a:srgbClr>
              </a:gs>
            </a:gsLst>
            <a:lin ang="189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5" name="Google Shape;45;p5"/>
          <p:cNvSpPr/>
          <p:nvPr/>
        </p:nvSpPr>
        <p:spPr>
          <a:xfrm>
            <a:off x="0" y="0"/>
            <a:ext cx="1893320" cy="2085274"/>
          </a:xfrm>
          <a:custGeom>
            <a:avLst/>
            <a:gdLst/>
            <a:ahLst/>
            <a:cxnLst/>
            <a:rect l="l" t="t" r="r" b="b"/>
            <a:pathLst>
              <a:path w="1893320" h="2085274" extrusionOk="0">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rgbClr val="170CC2">
              <a:alpha val="1019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6" name="Google Shape;46;p5"/>
          <p:cNvSpPr/>
          <p:nvPr/>
        </p:nvSpPr>
        <p:spPr>
          <a:xfrm>
            <a:off x="2" y="5262792"/>
            <a:ext cx="2809260" cy="1595208"/>
          </a:xfrm>
          <a:custGeom>
            <a:avLst/>
            <a:gdLst/>
            <a:ahLst/>
            <a:cxnLst/>
            <a:rect l="l" t="t" r="r" b="b"/>
            <a:pathLst>
              <a:path w="2809260" h="1595208" extrusionOk="0">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a:gsLst>
              <a:gs pos="0">
                <a:srgbClr val="F6A6F4">
                  <a:alpha val="44313"/>
                </a:srgbClr>
              </a:gs>
              <a:gs pos="98000">
                <a:srgbClr val="170CC2">
                  <a:alpha val="66274"/>
                </a:srgbClr>
              </a:gs>
              <a:gs pos="100000">
                <a:srgbClr val="170CC2">
                  <a:alpha val="66274"/>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47" name="Google Shape;47;p5"/>
          <p:cNvSpPr/>
          <p:nvPr/>
        </p:nvSpPr>
        <p:spPr>
          <a:xfrm>
            <a:off x="10193397" y="2730129"/>
            <a:ext cx="1979119" cy="4127871"/>
          </a:xfrm>
          <a:custGeom>
            <a:avLst/>
            <a:gdLst/>
            <a:ahLst/>
            <a:cxnLst/>
            <a:rect l="l" t="t" r="r" b="b"/>
            <a:pathLst>
              <a:path w="1979119" h="4127871" extrusionOk="0">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0">
                <a:srgbClr val="F6AEF4">
                  <a:alpha val="34901"/>
                </a:srgbClr>
              </a:gs>
              <a:gs pos="83000">
                <a:srgbClr val="1B0FE1">
                  <a:alpha val="34509"/>
                </a:srgbClr>
              </a:gs>
              <a:gs pos="100000">
                <a:srgbClr val="1B0FE1">
                  <a:alpha val="34509"/>
                </a:srgbClr>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8" name="Google Shape;48;p5"/>
          <p:cNvSpPr txBox="1">
            <a:spLocks noGrp="1"/>
          </p:cNvSpPr>
          <p:nvPr>
            <p:ph type="title"/>
          </p:nvPr>
        </p:nvSpPr>
        <p:spPr>
          <a:xfrm>
            <a:off x="1545336" y="822960"/>
            <a:ext cx="8878824" cy="106984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body" idx="1"/>
          </p:nvPr>
        </p:nvSpPr>
        <p:spPr>
          <a:xfrm>
            <a:off x="1536192" y="2185416"/>
            <a:ext cx="2953512" cy="49377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b="1">
                <a:latin typeface="Twentieth Century"/>
                <a:ea typeface="Twentieth Century"/>
                <a:cs typeface="Twentieth Century"/>
                <a:sym typeface="Twentieth Century"/>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5"/>
          <p:cNvSpPr txBox="1">
            <a:spLocks noGrp="1"/>
          </p:cNvSpPr>
          <p:nvPr>
            <p:ph type="body" idx="2"/>
          </p:nvPr>
        </p:nvSpPr>
        <p:spPr>
          <a:xfrm>
            <a:off x="1536192" y="2743200"/>
            <a:ext cx="2953512" cy="257860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sz="1800"/>
            </a:lvl1pPr>
            <a:lvl2pPr marL="914400" lvl="1" indent="-330200" algn="l">
              <a:lnSpc>
                <a:spcPct val="90000"/>
              </a:lnSpc>
              <a:spcBef>
                <a:spcPts val="500"/>
              </a:spcBef>
              <a:spcAft>
                <a:spcPts val="0"/>
              </a:spcAft>
              <a:buSzPts val="1600"/>
              <a:buChar char="o"/>
              <a:defRPr sz="1600"/>
            </a:lvl2pPr>
            <a:lvl3pPr marL="1371600" lvl="2" indent="-317500" algn="l">
              <a:lnSpc>
                <a:spcPct val="90000"/>
              </a:lnSpc>
              <a:spcBef>
                <a:spcPts val="500"/>
              </a:spcBef>
              <a:spcAft>
                <a:spcPts val="0"/>
              </a:spcAft>
              <a:buSzPts val="1400"/>
              <a:buChar char="o"/>
              <a:defRPr sz="1400"/>
            </a:lvl3pPr>
            <a:lvl4pPr marL="1828800" lvl="3" indent="-304800" algn="l">
              <a:lnSpc>
                <a:spcPct val="90000"/>
              </a:lnSpc>
              <a:spcBef>
                <a:spcPts val="500"/>
              </a:spcBef>
              <a:spcAft>
                <a:spcPts val="0"/>
              </a:spcAft>
              <a:buSzPts val="1200"/>
              <a:buChar char="o"/>
              <a:defRPr sz="1200"/>
            </a:lvl4pPr>
            <a:lvl5pPr marL="2286000" lvl="4" indent="-304800" algn="l">
              <a:lnSpc>
                <a:spcPct val="90000"/>
              </a:lnSpc>
              <a:spcBef>
                <a:spcPts val="500"/>
              </a:spcBef>
              <a:spcAft>
                <a:spcPts val="0"/>
              </a:spcAft>
              <a:buSzPts val="1200"/>
              <a:buChar char="o"/>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5"/>
          <p:cNvSpPr txBox="1">
            <a:spLocks noGrp="1"/>
          </p:cNvSpPr>
          <p:nvPr>
            <p:ph type="body" idx="3"/>
          </p:nvPr>
        </p:nvSpPr>
        <p:spPr>
          <a:xfrm>
            <a:off x="4754880" y="2185416"/>
            <a:ext cx="2953512" cy="49377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b="1">
                <a:latin typeface="Twentieth Century"/>
                <a:ea typeface="Twentieth Century"/>
                <a:cs typeface="Twentieth Century"/>
                <a:sym typeface="Twentieth Century"/>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5"/>
          <p:cNvSpPr txBox="1">
            <a:spLocks noGrp="1"/>
          </p:cNvSpPr>
          <p:nvPr>
            <p:ph type="body" idx="4"/>
          </p:nvPr>
        </p:nvSpPr>
        <p:spPr>
          <a:xfrm>
            <a:off x="4754880" y="2743200"/>
            <a:ext cx="2953512" cy="257860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sz="1800"/>
            </a:lvl1pPr>
            <a:lvl2pPr marL="914400" lvl="1" indent="-330200" algn="l">
              <a:lnSpc>
                <a:spcPct val="90000"/>
              </a:lnSpc>
              <a:spcBef>
                <a:spcPts val="500"/>
              </a:spcBef>
              <a:spcAft>
                <a:spcPts val="0"/>
              </a:spcAft>
              <a:buSzPts val="1600"/>
              <a:buChar char="o"/>
              <a:defRPr sz="1600"/>
            </a:lvl2pPr>
            <a:lvl3pPr marL="1371600" lvl="2" indent="-317500" algn="l">
              <a:lnSpc>
                <a:spcPct val="90000"/>
              </a:lnSpc>
              <a:spcBef>
                <a:spcPts val="500"/>
              </a:spcBef>
              <a:spcAft>
                <a:spcPts val="0"/>
              </a:spcAft>
              <a:buSzPts val="1400"/>
              <a:buChar char="o"/>
              <a:defRPr sz="1400"/>
            </a:lvl3pPr>
            <a:lvl4pPr marL="1828800" lvl="3" indent="-304800" algn="l">
              <a:lnSpc>
                <a:spcPct val="90000"/>
              </a:lnSpc>
              <a:spcBef>
                <a:spcPts val="500"/>
              </a:spcBef>
              <a:spcAft>
                <a:spcPts val="0"/>
              </a:spcAft>
              <a:buSzPts val="1200"/>
              <a:buChar char="o"/>
              <a:defRPr sz="1200"/>
            </a:lvl4pPr>
            <a:lvl5pPr marL="2286000" lvl="4" indent="-304800" algn="l">
              <a:lnSpc>
                <a:spcPct val="90000"/>
              </a:lnSpc>
              <a:spcBef>
                <a:spcPts val="500"/>
              </a:spcBef>
              <a:spcAft>
                <a:spcPts val="0"/>
              </a:spcAft>
              <a:buSzPts val="1200"/>
              <a:buChar char="o"/>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5"/>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5" name="Google Shape;55;p5"/>
          <p:cNvCxnSpPr/>
          <p:nvPr/>
        </p:nvCxnSpPr>
        <p:spPr>
          <a:xfrm>
            <a:off x="594170" y="846661"/>
            <a:ext cx="0" cy="5111012"/>
          </a:xfrm>
          <a:prstGeom prst="straightConnector1">
            <a:avLst/>
          </a:prstGeom>
          <a:noFill/>
          <a:ln w="9525" cap="flat" cmpd="sng">
            <a:solidFill>
              <a:schemeClr val="accent6"/>
            </a:solidFill>
            <a:prstDash val="solid"/>
            <a:miter lim="800000"/>
            <a:headEnd type="none" w="sm" len="sm"/>
            <a:tailEnd type="none" w="sm" len="sm"/>
          </a:ln>
        </p:spPr>
      </p:cxnSp>
      <p:sp>
        <p:nvSpPr>
          <p:cNvPr id="56" name="Google Shape;56;p5"/>
          <p:cNvSpPr txBox="1">
            <a:spLocks noGrp="1"/>
          </p:cNvSpPr>
          <p:nvPr>
            <p:ph type="body" idx="5"/>
          </p:nvPr>
        </p:nvSpPr>
        <p:spPr>
          <a:xfrm>
            <a:off x="7973568" y="2185416"/>
            <a:ext cx="2953512" cy="49377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b="1">
                <a:latin typeface="Twentieth Century"/>
                <a:ea typeface="Twentieth Century"/>
                <a:cs typeface="Twentieth Century"/>
                <a:sym typeface="Twentieth Century"/>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5"/>
          <p:cNvSpPr txBox="1">
            <a:spLocks noGrp="1"/>
          </p:cNvSpPr>
          <p:nvPr>
            <p:ph type="body" idx="6"/>
          </p:nvPr>
        </p:nvSpPr>
        <p:spPr>
          <a:xfrm>
            <a:off x="7973568" y="2743200"/>
            <a:ext cx="2953512" cy="257860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sz="1800"/>
            </a:lvl1pPr>
            <a:lvl2pPr marL="914400" lvl="1" indent="-330200" algn="l">
              <a:lnSpc>
                <a:spcPct val="90000"/>
              </a:lnSpc>
              <a:spcBef>
                <a:spcPts val="500"/>
              </a:spcBef>
              <a:spcAft>
                <a:spcPts val="0"/>
              </a:spcAft>
              <a:buSzPts val="1600"/>
              <a:buChar char="o"/>
              <a:defRPr sz="1600"/>
            </a:lvl2pPr>
            <a:lvl3pPr marL="1371600" lvl="2" indent="-317500" algn="l">
              <a:lnSpc>
                <a:spcPct val="90000"/>
              </a:lnSpc>
              <a:spcBef>
                <a:spcPts val="500"/>
              </a:spcBef>
              <a:spcAft>
                <a:spcPts val="0"/>
              </a:spcAft>
              <a:buSzPts val="1400"/>
              <a:buChar char="o"/>
              <a:defRPr sz="1400"/>
            </a:lvl3pPr>
            <a:lvl4pPr marL="1828800" lvl="3" indent="-304800" algn="l">
              <a:lnSpc>
                <a:spcPct val="90000"/>
              </a:lnSpc>
              <a:spcBef>
                <a:spcPts val="500"/>
              </a:spcBef>
              <a:spcAft>
                <a:spcPts val="0"/>
              </a:spcAft>
              <a:buSzPts val="1200"/>
              <a:buChar char="o"/>
              <a:defRPr sz="1200"/>
            </a:lvl4pPr>
            <a:lvl5pPr marL="2286000" lvl="4" indent="-304800" algn="l">
              <a:lnSpc>
                <a:spcPct val="90000"/>
              </a:lnSpc>
              <a:spcBef>
                <a:spcPts val="500"/>
              </a:spcBef>
              <a:spcAft>
                <a:spcPts val="0"/>
              </a:spcAft>
              <a:buSzPts val="1200"/>
              <a:buChar char="o"/>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850392" y="832104"/>
            <a:ext cx="10881360" cy="106984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2"/>
        <p:cNvGrpSpPr/>
        <p:nvPr/>
      </p:nvGrpSpPr>
      <p:grpSpPr>
        <a:xfrm>
          <a:off x="0" y="0"/>
          <a:ext cx="0" cy="0"/>
          <a:chOff x="0" y="0"/>
          <a:chExt cx="0" cy="0"/>
        </a:xfrm>
      </p:grpSpPr>
      <p:sp>
        <p:nvSpPr>
          <p:cNvPr id="63" name="Google Shape;63;p7"/>
          <p:cNvSpPr/>
          <p:nvPr/>
        </p:nvSpPr>
        <p:spPr>
          <a:xfrm rot="5400000">
            <a:off x="7383937" y="2039848"/>
            <a:ext cx="6858000" cy="2778304"/>
          </a:xfrm>
          <a:custGeom>
            <a:avLst/>
            <a:gdLst/>
            <a:ahLst/>
            <a:cxnLst/>
            <a:rect l="l" t="t" r="r" b="b"/>
            <a:pathLst>
              <a:path w="6858000" h="2778304" extrusionOk="0">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a:gsLst>
              <a:gs pos="0">
                <a:srgbClr val="0F2857"/>
              </a:gs>
              <a:gs pos="26000">
                <a:srgbClr val="0F2857"/>
              </a:gs>
              <a:gs pos="73000">
                <a:srgbClr val="92CDF0">
                  <a:alpha val="32549"/>
                </a:srgbClr>
              </a:gs>
              <a:gs pos="100000">
                <a:srgbClr val="92CDF0">
                  <a:alpha val="32549"/>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4" name="Google Shape;64;p7"/>
          <p:cNvSpPr/>
          <p:nvPr/>
        </p:nvSpPr>
        <p:spPr>
          <a:xfrm rot="5400000" flipH="1">
            <a:off x="7907199" y="2573198"/>
            <a:ext cx="6858000" cy="1711602"/>
          </a:xfrm>
          <a:custGeom>
            <a:avLst/>
            <a:gdLst/>
            <a:ahLst/>
            <a:cxnLst/>
            <a:rect l="l" t="t" r="r" b="b"/>
            <a:pathLst>
              <a:path w="6858000" h="1711602" extrusionOk="0">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0">
                <a:srgbClr val="0F2857">
                  <a:alpha val="27450"/>
                </a:srgbClr>
              </a:gs>
              <a:gs pos="37000">
                <a:srgbClr val="0F2857">
                  <a:alpha val="27450"/>
                </a:srgbClr>
              </a:gs>
              <a:gs pos="79000">
                <a:srgbClr val="755EE1">
                  <a:alpha val="79215"/>
                </a:srgbClr>
              </a:gs>
              <a:gs pos="100000">
                <a:srgbClr val="755EE1">
                  <a:alpha val="79215"/>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5" name="Google Shape;65;p7"/>
          <p:cNvSpPr/>
          <p:nvPr/>
        </p:nvSpPr>
        <p:spPr>
          <a:xfrm rot="5400000">
            <a:off x="7877130" y="2543131"/>
            <a:ext cx="6858001" cy="1771739"/>
          </a:xfrm>
          <a:custGeom>
            <a:avLst/>
            <a:gdLst/>
            <a:ahLst/>
            <a:cxnLst/>
            <a:rect l="l" t="t" r="r" b="b"/>
            <a:pathLst>
              <a:path w="6858001" h="1771739" extrusionOk="0">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0">
                <a:srgbClr val="64DFED">
                  <a:alpha val="47450"/>
                </a:srgbClr>
              </a:gs>
              <a:gs pos="32000">
                <a:srgbClr val="64DFED">
                  <a:alpha val="47450"/>
                </a:srgbClr>
              </a:gs>
              <a:gs pos="100000">
                <a:srgbClr val="F6A6F4">
                  <a:alpha val="47843"/>
                </a:srgbClr>
              </a:gs>
            </a:gsLst>
            <a:lin ang="13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6" name="Google Shape;66;p7"/>
          <p:cNvSpPr txBox="1">
            <a:spLocks noGrp="1"/>
          </p:cNvSpPr>
          <p:nvPr>
            <p:ph type="title"/>
          </p:nvPr>
        </p:nvSpPr>
        <p:spPr>
          <a:xfrm>
            <a:off x="1545336" y="822960"/>
            <a:ext cx="8878824" cy="106984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
          <p:cNvSpPr txBox="1">
            <a:spLocks noGrp="1"/>
          </p:cNvSpPr>
          <p:nvPr>
            <p:ph type="body" idx="1"/>
          </p:nvPr>
        </p:nvSpPr>
        <p:spPr>
          <a:xfrm>
            <a:off x="1536192" y="2185416"/>
            <a:ext cx="3621024" cy="49377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b="1">
                <a:latin typeface="Twentieth Century"/>
                <a:ea typeface="Twentieth Century"/>
                <a:cs typeface="Twentieth Century"/>
                <a:sym typeface="Twentieth Century"/>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7"/>
          <p:cNvSpPr txBox="1">
            <a:spLocks noGrp="1"/>
          </p:cNvSpPr>
          <p:nvPr>
            <p:ph type="body" idx="2"/>
          </p:nvPr>
        </p:nvSpPr>
        <p:spPr>
          <a:xfrm>
            <a:off x="1536192" y="2743200"/>
            <a:ext cx="3621024" cy="257860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sz="1800"/>
            </a:lvl1pPr>
            <a:lvl2pPr marL="914400" lvl="1" indent="-330200" algn="l">
              <a:lnSpc>
                <a:spcPct val="90000"/>
              </a:lnSpc>
              <a:spcBef>
                <a:spcPts val="500"/>
              </a:spcBef>
              <a:spcAft>
                <a:spcPts val="0"/>
              </a:spcAft>
              <a:buSzPts val="1600"/>
              <a:buChar char="o"/>
              <a:defRPr sz="1600"/>
            </a:lvl2pPr>
            <a:lvl3pPr marL="1371600" lvl="2" indent="-317500" algn="l">
              <a:lnSpc>
                <a:spcPct val="90000"/>
              </a:lnSpc>
              <a:spcBef>
                <a:spcPts val="500"/>
              </a:spcBef>
              <a:spcAft>
                <a:spcPts val="0"/>
              </a:spcAft>
              <a:buSzPts val="1400"/>
              <a:buChar char="o"/>
              <a:defRPr sz="1400"/>
            </a:lvl3pPr>
            <a:lvl4pPr marL="1828800" lvl="3" indent="-304800" algn="l">
              <a:lnSpc>
                <a:spcPct val="90000"/>
              </a:lnSpc>
              <a:spcBef>
                <a:spcPts val="500"/>
              </a:spcBef>
              <a:spcAft>
                <a:spcPts val="0"/>
              </a:spcAft>
              <a:buSzPts val="1200"/>
              <a:buChar char="o"/>
              <a:defRPr sz="1200"/>
            </a:lvl4pPr>
            <a:lvl5pPr marL="2286000" lvl="4" indent="-304800" algn="l">
              <a:lnSpc>
                <a:spcPct val="90000"/>
              </a:lnSpc>
              <a:spcBef>
                <a:spcPts val="500"/>
              </a:spcBef>
              <a:spcAft>
                <a:spcPts val="0"/>
              </a:spcAft>
              <a:buSzPts val="1200"/>
              <a:buChar char="o"/>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
          <p:cNvSpPr txBox="1">
            <a:spLocks noGrp="1"/>
          </p:cNvSpPr>
          <p:nvPr>
            <p:ph type="body" idx="3"/>
          </p:nvPr>
        </p:nvSpPr>
        <p:spPr>
          <a:xfrm>
            <a:off x="5541264" y="2185416"/>
            <a:ext cx="3621024" cy="49377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b="1">
                <a:latin typeface="Twentieth Century"/>
                <a:ea typeface="Twentieth Century"/>
                <a:cs typeface="Twentieth Century"/>
                <a:sym typeface="Twentieth Century"/>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0" name="Google Shape;70;p7"/>
          <p:cNvSpPr txBox="1">
            <a:spLocks noGrp="1"/>
          </p:cNvSpPr>
          <p:nvPr>
            <p:ph type="body" idx="4"/>
          </p:nvPr>
        </p:nvSpPr>
        <p:spPr>
          <a:xfrm>
            <a:off x="5541264" y="2743200"/>
            <a:ext cx="3621024" cy="257860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o"/>
              <a:defRPr sz="1800"/>
            </a:lvl1pPr>
            <a:lvl2pPr marL="914400" lvl="1" indent="-330200" algn="l">
              <a:lnSpc>
                <a:spcPct val="90000"/>
              </a:lnSpc>
              <a:spcBef>
                <a:spcPts val="500"/>
              </a:spcBef>
              <a:spcAft>
                <a:spcPts val="0"/>
              </a:spcAft>
              <a:buSzPts val="1600"/>
              <a:buChar char="o"/>
              <a:defRPr sz="1600"/>
            </a:lvl2pPr>
            <a:lvl3pPr marL="1371600" lvl="2" indent="-317500" algn="l">
              <a:lnSpc>
                <a:spcPct val="90000"/>
              </a:lnSpc>
              <a:spcBef>
                <a:spcPts val="500"/>
              </a:spcBef>
              <a:spcAft>
                <a:spcPts val="0"/>
              </a:spcAft>
              <a:buSzPts val="1400"/>
              <a:buChar char="o"/>
              <a:defRPr sz="1400"/>
            </a:lvl3pPr>
            <a:lvl4pPr marL="1828800" lvl="3" indent="-304800" algn="l">
              <a:lnSpc>
                <a:spcPct val="90000"/>
              </a:lnSpc>
              <a:spcBef>
                <a:spcPts val="500"/>
              </a:spcBef>
              <a:spcAft>
                <a:spcPts val="0"/>
              </a:spcAft>
              <a:buSzPts val="1200"/>
              <a:buChar char="o"/>
              <a:defRPr sz="1200"/>
            </a:lvl4pPr>
            <a:lvl5pPr marL="2286000" lvl="4" indent="-304800" algn="l">
              <a:lnSpc>
                <a:spcPct val="90000"/>
              </a:lnSpc>
              <a:spcBef>
                <a:spcPts val="500"/>
              </a:spcBef>
              <a:spcAft>
                <a:spcPts val="0"/>
              </a:spcAft>
              <a:buSzPts val="1200"/>
              <a:buChar char="o"/>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7"/>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1792224" y="832104"/>
            <a:ext cx="8878824"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cxnSp>
        <p:nvCxnSpPr>
          <p:cNvPr id="77" name="Google Shape;77;p8"/>
          <p:cNvCxnSpPr/>
          <p:nvPr/>
        </p:nvCxnSpPr>
        <p:spPr>
          <a:xfrm>
            <a:off x="1944007" y="3324115"/>
            <a:ext cx="2170451" cy="0"/>
          </a:xfrm>
          <a:prstGeom prst="straightConnector1">
            <a:avLst/>
          </a:prstGeom>
          <a:noFill/>
          <a:ln w="12700" cap="flat" cmpd="sng">
            <a:solidFill>
              <a:schemeClr val="accent6"/>
            </a:solidFill>
            <a:prstDash val="solid"/>
            <a:miter lim="800000"/>
            <a:headEnd type="none" w="sm" len="sm"/>
            <a:tailEnd type="none" w="sm" len="sm"/>
          </a:ln>
        </p:spPr>
      </p:cxnSp>
      <p:cxnSp>
        <p:nvCxnSpPr>
          <p:cNvPr id="78" name="Google Shape;78;p8"/>
          <p:cNvCxnSpPr/>
          <p:nvPr/>
        </p:nvCxnSpPr>
        <p:spPr>
          <a:xfrm>
            <a:off x="4114458" y="3322646"/>
            <a:ext cx="2171700" cy="0"/>
          </a:xfrm>
          <a:prstGeom prst="straightConnector1">
            <a:avLst/>
          </a:prstGeom>
          <a:noFill/>
          <a:ln w="12700" cap="flat" cmpd="sng">
            <a:solidFill>
              <a:schemeClr val="accent5"/>
            </a:solidFill>
            <a:prstDash val="solid"/>
            <a:miter lim="800000"/>
            <a:headEnd type="none" w="sm" len="sm"/>
            <a:tailEnd type="none" w="sm" len="sm"/>
          </a:ln>
        </p:spPr>
      </p:cxnSp>
      <p:cxnSp>
        <p:nvCxnSpPr>
          <p:cNvPr id="79" name="Google Shape;79;p8"/>
          <p:cNvCxnSpPr/>
          <p:nvPr/>
        </p:nvCxnSpPr>
        <p:spPr>
          <a:xfrm>
            <a:off x="6286158" y="3322646"/>
            <a:ext cx="2161515" cy="14408"/>
          </a:xfrm>
          <a:prstGeom prst="straightConnector1">
            <a:avLst/>
          </a:prstGeom>
          <a:noFill/>
          <a:ln w="12700" cap="flat" cmpd="sng">
            <a:solidFill>
              <a:schemeClr val="accent4"/>
            </a:solidFill>
            <a:prstDash val="solid"/>
            <a:miter lim="800000"/>
            <a:headEnd type="none" w="sm" len="sm"/>
            <a:tailEnd type="none" w="sm" len="sm"/>
          </a:ln>
        </p:spPr>
      </p:cxnSp>
      <p:cxnSp>
        <p:nvCxnSpPr>
          <p:cNvPr id="80" name="Google Shape;80;p8"/>
          <p:cNvCxnSpPr/>
          <p:nvPr/>
        </p:nvCxnSpPr>
        <p:spPr>
          <a:xfrm>
            <a:off x="8447673" y="3333307"/>
            <a:ext cx="2189197" cy="0"/>
          </a:xfrm>
          <a:prstGeom prst="straightConnector1">
            <a:avLst/>
          </a:prstGeom>
          <a:noFill/>
          <a:ln w="12700" cap="flat" cmpd="sng">
            <a:solidFill>
              <a:schemeClr val="accent2"/>
            </a:solidFill>
            <a:prstDash val="solid"/>
            <a:miter lim="800000"/>
            <a:headEnd type="none" w="sm" len="sm"/>
            <a:tailEnd type="none" w="sm" len="sm"/>
          </a:ln>
        </p:spPr>
      </p:cxnSp>
      <p:sp>
        <p:nvSpPr>
          <p:cNvPr id="81" name="Google Shape;81;p8"/>
          <p:cNvSpPr/>
          <p:nvPr/>
        </p:nvSpPr>
        <p:spPr>
          <a:xfrm>
            <a:off x="1349145" y="2715964"/>
            <a:ext cx="1218817" cy="121881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2" name="Google Shape;82;p8"/>
          <p:cNvSpPr/>
          <p:nvPr/>
        </p:nvSpPr>
        <p:spPr>
          <a:xfrm>
            <a:off x="3525168" y="2721004"/>
            <a:ext cx="1218817" cy="1218817"/>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3" name="Google Shape;83;p8"/>
          <p:cNvSpPr/>
          <p:nvPr/>
        </p:nvSpPr>
        <p:spPr>
          <a:xfrm>
            <a:off x="5704017" y="2716977"/>
            <a:ext cx="1218817" cy="1218817"/>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4" name="Google Shape;84;p8"/>
          <p:cNvSpPr/>
          <p:nvPr/>
        </p:nvSpPr>
        <p:spPr>
          <a:xfrm>
            <a:off x="7847695" y="2726015"/>
            <a:ext cx="1218817" cy="121881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5" name="Google Shape;85;p8"/>
          <p:cNvSpPr/>
          <p:nvPr/>
        </p:nvSpPr>
        <p:spPr>
          <a:xfrm>
            <a:off x="10049319" y="2718520"/>
            <a:ext cx="1218817" cy="121881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6" name="Google Shape;86;p8"/>
          <p:cNvSpPr/>
          <p:nvPr/>
        </p:nvSpPr>
        <p:spPr>
          <a:xfrm flipH="1">
            <a:off x="1418423" y="2786515"/>
            <a:ext cx="1071564" cy="1071564"/>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7" name="Google Shape;87;p8"/>
          <p:cNvSpPr/>
          <p:nvPr/>
        </p:nvSpPr>
        <p:spPr>
          <a:xfrm flipH="1">
            <a:off x="3593035" y="2791555"/>
            <a:ext cx="1071564" cy="1071564"/>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8" name="Google Shape;88;p8"/>
          <p:cNvSpPr/>
          <p:nvPr/>
        </p:nvSpPr>
        <p:spPr>
          <a:xfrm flipH="1">
            <a:off x="5771884" y="2787528"/>
            <a:ext cx="1071564" cy="1071564"/>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9" name="Google Shape;89;p8"/>
          <p:cNvSpPr/>
          <p:nvPr/>
        </p:nvSpPr>
        <p:spPr>
          <a:xfrm flipH="1">
            <a:off x="7915562" y="2796566"/>
            <a:ext cx="1071564" cy="1071564"/>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0" name="Google Shape;90;p8"/>
          <p:cNvSpPr/>
          <p:nvPr/>
        </p:nvSpPr>
        <p:spPr>
          <a:xfrm flipH="1">
            <a:off x="10129886" y="2789071"/>
            <a:ext cx="1071564" cy="1071564"/>
          </a:xfrm>
          <a:prstGeom prst="ellipse">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1" name="Google Shape;91;p8"/>
          <p:cNvSpPr txBox="1">
            <a:spLocks noGrp="1"/>
          </p:cNvSpPr>
          <p:nvPr>
            <p:ph type="body" idx="1"/>
          </p:nvPr>
        </p:nvSpPr>
        <p:spPr>
          <a:xfrm>
            <a:off x="1380744" y="4114800"/>
            <a:ext cx="1362456" cy="46634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400"/>
              <a:buNone/>
              <a:defRPr sz="24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8"/>
          <p:cNvSpPr txBox="1">
            <a:spLocks noGrp="1"/>
          </p:cNvSpPr>
          <p:nvPr>
            <p:ph type="body" idx="2"/>
          </p:nvPr>
        </p:nvSpPr>
        <p:spPr>
          <a:xfrm>
            <a:off x="1380744" y="4599432"/>
            <a:ext cx="1362456" cy="74066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8"/>
          <p:cNvSpPr txBox="1">
            <a:spLocks noGrp="1"/>
          </p:cNvSpPr>
          <p:nvPr>
            <p:ph type="body" idx="3"/>
          </p:nvPr>
        </p:nvSpPr>
        <p:spPr>
          <a:xfrm>
            <a:off x="3538728" y="4114800"/>
            <a:ext cx="1362456" cy="46634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400"/>
              <a:buNone/>
              <a:defRPr sz="24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8"/>
          <p:cNvSpPr txBox="1">
            <a:spLocks noGrp="1"/>
          </p:cNvSpPr>
          <p:nvPr>
            <p:ph type="body" idx="4"/>
          </p:nvPr>
        </p:nvSpPr>
        <p:spPr>
          <a:xfrm>
            <a:off x="3538728" y="4599432"/>
            <a:ext cx="1362456" cy="74066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8"/>
          <p:cNvSpPr txBox="1">
            <a:spLocks noGrp="1"/>
          </p:cNvSpPr>
          <p:nvPr>
            <p:ph type="body" idx="5"/>
          </p:nvPr>
        </p:nvSpPr>
        <p:spPr>
          <a:xfrm>
            <a:off x="5724144" y="4114800"/>
            <a:ext cx="1362456" cy="46634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400"/>
              <a:buNone/>
              <a:defRPr sz="24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8"/>
          <p:cNvSpPr txBox="1">
            <a:spLocks noGrp="1"/>
          </p:cNvSpPr>
          <p:nvPr>
            <p:ph type="body" idx="6"/>
          </p:nvPr>
        </p:nvSpPr>
        <p:spPr>
          <a:xfrm>
            <a:off x="5724144" y="4599432"/>
            <a:ext cx="1362456" cy="74066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8"/>
          <p:cNvSpPr txBox="1">
            <a:spLocks noGrp="1"/>
          </p:cNvSpPr>
          <p:nvPr>
            <p:ph type="body" idx="7"/>
          </p:nvPr>
        </p:nvSpPr>
        <p:spPr>
          <a:xfrm>
            <a:off x="7872984" y="4114800"/>
            <a:ext cx="1362456" cy="46634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400"/>
              <a:buNone/>
              <a:defRPr sz="24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8"/>
          <p:cNvSpPr txBox="1">
            <a:spLocks noGrp="1"/>
          </p:cNvSpPr>
          <p:nvPr>
            <p:ph type="body" idx="8"/>
          </p:nvPr>
        </p:nvSpPr>
        <p:spPr>
          <a:xfrm>
            <a:off x="7872984" y="4599432"/>
            <a:ext cx="1362456" cy="74066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8"/>
          <p:cNvSpPr txBox="1">
            <a:spLocks noGrp="1"/>
          </p:cNvSpPr>
          <p:nvPr>
            <p:ph type="body" idx="9"/>
          </p:nvPr>
        </p:nvSpPr>
        <p:spPr>
          <a:xfrm>
            <a:off x="10058400" y="4114800"/>
            <a:ext cx="1362456" cy="46634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400"/>
              <a:buNone/>
              <a:defRPr sz="2400" b="1">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8"/>
          <p:cNvSpPr txBox="1">
            <a:spLocks noGrp="1"/>
          </p:cNvSpPr>
          <p:nvPr>
            <p:ph type="body" idx="13"/>
          </p:nvPr>
        </p:nvSpPr>
        <p:spPr>
          <a:xfrm>
            <a:off x="10058400" y="4599432"/>
            <a:ext cx="1362456" cy="74066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400"/>
              <a:buNone/>
              <a:defRPr sz="1400"/>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8"/>
          <p:cNvSpPr>
            <a:spLocks noGrp="1"/>
          </p:cNvSpPr>
          <p:nvPr>
            <p:ph type="pic" idx="14"/>
          </p:nvPr>
        </p:nvSpPr>
        <p:spPr>
          <a:xfrm>
            <a:off x="1648147" y="3018954"/>
            <a:ext cx="621792" cy="621792"/>
          </a:xfrm>
          <a:prstGeom prst="rect">
            <a:avLst/>
          </a:prstGeom>
          <a:noFill/>
          <a:ln>
            <a:noFill/>
          </a:ln>
        </p:spPr>
      </p:sp>
      <p:sp>
        <p:nvSpPr>
          <p:cNvPr id="102" name="Google Shape;102;p8"/>
          <p:cNvSpPr>
            <a:spLocks noGrp="1"/>
          </p:cNvSpPr>
          <p:nvPr>
            <p:ph type="pic" idx="15"/>
          </p:nvPr>
        </p:nvSpPr>
        <p:spPr>
          <a:xfrm>
            <a:off x="3805117" y="3011109"/>
            <a:ext cx="621792" cy="621792"/>
          </a:xfrm>
          <a:prstGeom prst="rect">
            <a:avLst/>
          </a:prstGeom>
          <a:noFill/>
          <a:ln>
            <a:noFill/>
          </a:ln>
        </p:spPr>
      </p:sp>
      <p:sp>
        <p:nvSpPr>
          <p:cNvPr id="103" name="Google Shape;103;p8"/>
          <p:cNvSpPr>
            <a:spLocks noGrp="1"/>
          </p:cNvSpPr>
          <p:nvPr>
            <p:ph type="pic" idx="16"/>
          </p:nvPr>
        </p:nvSpPr>
        <p:spPr>
          <a:xfrm>
            <a:off x="5995989" y="3026158"/>
            <a:ext cx="621792" cy="621792"/>
          </a:xfrm>
          <a:prstGeom prst="rect">
            <a:avLst/>
          </a:prstGeom>
          <a:noFill/>
          <a:ln>
            <a:noFill/>
          </a:ln>
        </p:spPr>
      </p:sp>
      <p:sp>
        <p:nvSpPr>
          <p:cNvPr id="104" name="Google Shape;104;p8"/>
          <p:cNvSpPr>
            <a:spLocks noGrp="1"/>
          </p:cNvSpPr>
          <p:nvPr>
            <p:ph type="pic" idx="17"/>
          </p:nvPr>
        </p:nvSpPr>
        <p:spPr>
          <a:xfrm>
            <a:off x="8146207" y="3011109"/>
            <a:ext cx="621792" cy="621792"/>
          </a:xfrm>
          <a:prstGeom prst="rect">
            <a:avLst/>
          </a:prstGeom>
          <a:noFill/>
          <a:ln>
            <a:noFill/>
          </a:ln>
        </p:spPr>
      </p:sp>
      <p:sp>
        <p:nvSpPr>
          <p:cNvPr id="105" name="Google Shape;105;p8"/>
          <p:cNvSpPr>
            <a:spLocks noGrp="1"/>
          </p:cNvSpPr>
          <p:nvPr>
            <p:ph type="pic" idx="18"/>
          </p:nvPr>
        </p:nvSpPr>
        <p:spPr>
          <a:xfrm>
            <a:off x="10347831" y="3017032"/>
            <a:ext cx="621792" cy="621792"/>
          </a:xfrm>
          <a:prstGeom prst="rect">
            <a:avLst/>
          </a:prstGeom>
          <a:noFill/>
          <a:ln>
            <a:noFill/>
          </a:ln>
        </p:spPr>
      </p:sp>
      <p:sp>
        <p:nvSpPr>
          <p:cNvPr id="106" name="Google Shape;106;p8"/>
          <p:cNvSpPr>
            <a:spLocks noGrp="1"/>
          </p:cNvSpPr>
          <p:nvPr>
            <p:ph type="body" idx="19"/>
          </p:nvPr>
        </p:nvSpPr>
        <p:spPr>
          <a:xfrm>
            <a:off x="2350008" y="4279392"/>
            <a:ext cx="146304" cy="146304"/>
          </a:xfrm>
          <a:prstGeom prst="ellipse">
            <a:avLst/>
          </a:prstGeom>
          <a:solidFill>
            <a:schemeClr val="accent6"/>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
              <a:buFont typeface="Arial"/>
              <a:buNone/>
              <a:defRPr sz="200" b="0">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8"/>
          <p:cNvSpPr>
            <a:spLocks noGrp="1"/>
          </p:cNvSpPr>
          <p:nvPr>
            <p:ph type="body" idx="20"/>
          </p:nvPr>
        </p:nvSpPr>
        <p:spPr>
          <a:xfrm>
            <a:off x="4517136" y="4279392"/>
            <a:ext cx="146304" cy="146304"/>
          </a:xfrm>
          <a:prstGeom prst="ellipse">
            <a:avLst/>
          </a:prstGeom>
          <a:solidFill>
            <a:schemeClr val="accent5"/>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
              <a:buFont typeface="Arial"/>
              <a:buNone/>
              <a:defRPr sz="200" b="0">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8"/>
          <p:cNvSpPr>
            <a:spLocks noGrp="1"/>
          </p:cNvSpPr>
          <p:nvPr>
            <p:ph type="body" idx="21"/>
          </p:nvPr>
        </p:nvSpPr>
        <p:spPr>
          <a:xfrm>
            <a:off x="6702552" y="4279392"/>
            <a:ext cx="146304" cy="146304"/>
          </a:xfrm>
          <a:prstGeom prst="ellipse">
            <a:avLst/>
          </a:prstGeom>
          <a:solidFill>
            <a:schemeClr val="accent4"/>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
              <a:buFont typeface="Arial"/>
              <a:buNone/>
              <a:defRPr sz="200" b="0">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8"/>
          <p:cNvSpPr>
            <a:spLocks noGrp="1"/>
          </p:cNvSpPr>
          <p:nvPr>
            <p:ph type="body" idx="22"/>
          </p:nvPr>
        </p:nvSpPr>
        <p:spPr>
          <a:xfrm>
            <a:off x="8842248" y="4279392"/>
            <a:ext cx="146304" cy="146304"/>
          </a:xfrm>
          <a:prstGeom prst="ellipse">
            <a:avLst/>
          </a:prstGeom>
          <a:solidFill>
            <a:schemeClr val="accent2"/>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
              <a:buFont typeface="Arial"/>
              <a:buNone/>
              <a:defRPr sz="200" b="0">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8"/>
          <p:cNvSpPr>
            <a:spLocks noGrp="1"/>
          </p:cNvSpPr>
          <p:nvPr>
            <p:ph type="body" idx="23"/>
          </p:nvPr>
        </p:nvSpPr>
        <p:spPr>
          <a:xfrm>
            <a:off x="11055096" y="4279392"/>
            <a:ext cx="146304" cy="146304"/>
          </a:xfrm>
          <a:prstGeom prst="ellipse">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SzPts val="200"/>
              <a:buFont typeface="Arial"/>
              <a:buNone/>
              <a:defRPr sz="200" b="0">
                <a:latin typeface="Twentieth Century"/>
                <a:ea typeface="Twentieth Century"/>
                <a:cs typeface="Twentieth Century"/>
                <a:sym typeface="Twentieth Century"/>
              </a:defRPr>
            </a:lvl1pPr>
            <a:lvl2pPr marL="914400" lvl="1" indent="-342900" algn="l">
              <a:lnSpc>
                <a:spcPct val="90000"/>
              </a:lnSpc>
              <a:spcBef>
                <a:spcPts val="500"/>
              </a:spcBef>
              <a:spcAft>
                <a:spcPts val="0"/>
              </a:spcAft>
              <a:buSzPts val="1800"/>
              <a:buChar char="o"/>
              <a:defRPr/>
            </a:lvl2pPr>
            <a:lvl3pPr marL="1371600" lvl="2" indent="-342900" algn="l">
              <a:lnSpc>
                <a:spcPct val="90000"/>
              </a:lnSpc>
              <a:spcBef>
                <a:spcPts val="500"/>
              </a:spcBef>
              <a:spcAft>
                <a:spcPts val="0"/>
              </a:spcAft>
              <a:buSzPts val="1800"/>
              <a:buChar char="o"/>
              <a:defRPr/>
            </a:lvl3pPr>
            <a:lvl4pPr marL="1828800" lvl="3" indent="-342900" algn="l">
              <a:lnSpc>
                <a:spcPct val="90000"/>
              </a:lnSpc>
              <a:spcBef>
                <a:spcPts val="500"/>
              </a:spcBef>
              <a:spcAft>
                <a:spcPts val="0"/>
              </a:spcAft>
              <a:buSzPts val="1800"/>
              <a:buChar char="o"/>
              <a:defRPr/>
            </a:lvl4pPr>
            <a:lvl5pPr marL="2286000" lvl="4" indent="-342900" algn="l">
              <a:lnSpc>
                <a:spcPct val="90000"/>
              </a:lnSpc>
              <a:spcBef>
                <a:spcPts val="500"/>
              </a:spcBef>
              <a:spcAft>
                <a:spcPts val="0"/>
              </a:spcAft>
              <a:buSzPts val="1800"/>
              <a:buChar cha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ummary">
  <p:cSld name="Summary">
    <p:spTree>
      <p:nvGrpSpPr>
        <p:cNvPr id="1" name="Shape 111"/>
        <p:cNvGrpSpPr/>
        <p:nvPr/>
      </p:nvGrpSpPr>
      <p:grpSpPr>
        <a:xfrm>
          <a:off x="0" y="0"/>
          <a:ext cx="0" cy="0"/>
          <a:chOff x="0" y="0"/>
          <a:chExt cx="0" cy="0"/>
        </a:xfrm>
      </p:grpSpPr>
      <p:sp>
        <p:nvSpPr>
          <p:cNvPr id="112" name="Google Shape;112;p9"/>
          <p:cNvSpPr/>
          <p:nvPr/>
        </p:nvSpPr>
        <p:spPr>
          <a:xfrm>
            <a:off x="0" y="3079989"/>
            <a:ext cx="4744043" cy="3778013"/>
          </a:xfrm>
          <a:custGeom>
            <a:avLst/>
            <a:gdLst/>
            <a:ahLst/>
            <a:cxnLst/>
            <a:rect l="l" t="t" r="r" b="b"/>
            <a:pathLst>
              <a:path w="4744043" h="3778013" extrusionOk="0">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a:gsLst>
              <a:gs pos="0">
                <a:srgbClr val="0F2857">
                  <a:alpha val="67450"/>
                </a:srgbClr>
              </a:gs>
              <a:gs pos="41000">
                <a:srgbClr val="0F2857">
                  <a:alpha val="67450"/>
                </a:srgbClr>
              </a:gs>
              <a:gs pos="100000">
                <a:srgbClr val="92CDF0">
                  <a:alpha val="28627"/>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3" name="Google Shape;113;p9"/>
          <p:cNvSpPr/>
          <p:nvPr/>
        </p:nvSpPr>
        <p:spPr>
          <a:xfrm>
            <a:off x="1" y="0"/>
            <a:ext cx="6552595" cy="3112082"/>
          </a:xfrm>
          <a:custGeom>
            <a:avLst/>
            <a:gdLst/>
            <a:ahLst/>
            <a:cxnLst/>
            <a:rect l="l" t="t" r="r" b="b"/>
            <a:pathLst>
              <a:path w="6552595" h="3112082" extrusionOk="0">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a:gsLst>
              <a:gs pos="0">
                <a:srgbClr val="92CDF0">
                  <a:alpha val="56078"/>
                </a:srgbClr>
              </a:gs>
              <a:gs pos="76000">
                <a:srgbClr val="0F2857"/>
              </a:gs>
              <a:gs pos="100000">
                <a:srgbClr val="0F2857"/>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4" name="Google Shape;114;p9"/>
          <p:cNvSpPr/>
          <p:nvPr/>
        </p:nvSpPr>
        <p:spPr>
          <a:xfrm>
            <a:off x="10269564" y="0"/>
            <a:ext cx="1922436" cy="5772376"/>
          </a:xfrm>
          <a:custGeom>
            <a:avLst/>
            <a:gdLst/>
            <a:ahLst/>
            <a:cxnLst/>
            <a:rect l="l" t="t" r="r" b="b"/>
            <a:pathLst>
              <a:path w="1922436" h="5772376" extrusionOk="0">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a:gsLst>
              <a:gs pos="0">
                <a:srgbClr val="92CDF0">
                  <a:alpha val="9411"/>
                </a:srgbClr>
              </a:gs>
              <a:gs pos="10000">
                <a:srgbClr val="92CDF0">
                  <a:alpha val="9411"/>
                </a:srgbClr>
              </a:gs>
              <a:gs pos="100000">
                <a:srgbClr val="92CDF0">
                  <a:alpha val="47058"/>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5" name="Google Shape;115;p9"/>
          <p:cNvSpPr/>
          <p:nvPr/>
        </p:nvSpPr>
        <p:spPr>
          <a:xfrm>
            <a:off x="10861332" y="0"/>
            <a:ext cx="1330669" cy="3088658"/>
          </a:xfrm>
          <a:custGeom>
            <a:avLst/>
            <a:gdLst/>
            <a:ahLst/>
            <a:cxnLst/>
            <a:rect l="l" t="t" r="r" b="b"/>
            <a:pathLst>
              <a:path w="1330669" h="3088658" extrusionOk="0">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19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16" name="Google Shape;116;p9"/>
          <p:cNvSpPr/>
          <p:nvPr/>
        </p:nvSpPr>
        <p:spPr>
          <a:xfrm>
            <a:off x="1474384" y="1005155"/>
            <a:ext cx="9243233" cy="4978750"/>
          </a:xfrm>
          <a:prstGeom prst="roundRect">
            <a:avLst>
              <a:gd name="adj" fmla="val 6806"/>
            </a:avLst>
          </a:prstGeom>
          <a:gradFill>
            <a:gsLst>
              <a:gs pos="0">
                <a:srgbClr val="FFFFFF">
                  <a:alpha val="12549"/>
                </a:srgbClr>
              </a:gs>
              <a:gs pos="6000">
                <a:srgbClr val="FFFFFF">
                  <a:alpha val="12549"/>
                </a:srgbClr>
              </a:gs>
              <a:gs pos="46000">
                <a:srgbClr val="FFFFFF">
                  <a:alpha val="16470"/>
                </a:srgbClr>
              </a:gs>
              <a:gs pos="99000">
                <a:srgbClr val="FFFFFF">
                  <a:alpha val="2352"/>
                </a:srgbClr>
              </a:gs>
              <a:gs pos="100000">
                <a:srgbClr val="FFFFFF">
                  <a:alpha val="2352"/>
                </a:srgbClr>
              </a:gs>
            </a:gsLst>
            <a:path path="circle">
              <a:fillToRect l="100000" t="100000"/>
            </a:path>
            <a:tileRect r="-100000" b="-100000"/>
          </a:gradFill>
          <a:ln>
            <a:noFill/>
          </a:ln>
          <a:effectLst>
            <a:outerShdw blurRad="63500" dist="38100" dir="5400000" sx="1000" sy="1000" algn="t" rotWithShape="0">
              <a:srgbClr val="000000">
                <a:alpha val="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FFFFFF"/>
              </a:solidFill>
              <a:latin typeface="Calibri"/>
              <a:ea typeface="Calibri"/>
              <a:cs typeface="Calibri"/>
              <a:sym typeface="Calibri"/>
            </a:endParaRPr>
          </a:p>
        </p:txBody>
      </p:sp>
      <p:sp>
        <p:nvSpPr>
          <p:cNvPr id="117" name="Google Shape;117;p9"/>
          <p:cNvSpPr txBox="1">
            <a:spLocks noGrp="1"/>
          </p:cNvSpPr>
          <p:nvPr>
            <p:ph type="ctrTitle"/>
          </p:nvPr>
        </p:nvSpPr>
        <p:spPr>
          <a:xfrm>
            <a:off x="2228088" y="2157984"/>
            <a:ext cx="7735824" cy="10698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9"/>
          <p:cNvSpPr txBox="1">
            <a:spLocks noGrp="1"/>
          </p:cNvSpPr>
          <p:nvPr>
            <p:ph type="subTitle" idx="1"/>
          </p:nvPr>
        </p:nvSpPr>
        <p:spPr>
          <a:xfrm>
            <a:off x="2228088" y="3685032"/>
            <a:ext cx="7735824" cy="1133856"/>
          </a:xfrm>
          <a:prstGeom prst="rect">
            <a:avLst/>
          </a:prstGeom>
          <a:noFill/>
          <a:ln>
            <a:noFill/>
          </a:ln>
        </p:spPr>
        <p:txBody>
          <a:bodyPr spcFirstLastPara="1" wrap="square" lIns="91425" tIns="45700" rIns="91425" bIns="45700" anchor="t" anchorCtr="0">
            <a:noAutofit/>
          </a:bodyPr>
          <a:lstStyle>
            <a:lvl1pPr lvl="0" algn="ctr">
              <a:lnSpc>
                <a:spcPct val="100000"/>
              </a:lnSpc>
              <a:spcBef>
                <a:spcPts val="1000"/>
              </a:spcBef>
              <a:spcAft>
                <a:spcPts val="0"/>
              </a:spcAft>
              <a:buSzPts val="1800"/>
              <a:buNone/>
              <a:defRPr sz="1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19" name="Google Shape;119;p9"/>
          <p:cNvCxnSpPr/>
          <p:nvPr/>
        </p:nvCxnSpPr>
        <p:spPr>
          <a:xfrm>
            <a:off x="6115287" y="2597113"/>
            <a:ext cx="0" cy="1655180"/>
          </a:xfrm>
          <a:prstGeom prst="straightConnector1">
            <a:avLst/>
          </a:prstGeom>
          <a:noFill/>
          <a:ln w="9525" cap="flat" cmpd="sng">
            <a:solidFill>
              <a:schemeClr val="dk2"/>
            </a:solidFill>
            <a:prstDash val="solid"/>
            <a:miter lim="800000"/>
            <a:headEnd type="none" w="sm" len="sm"/>
            <a:tailEnd type="none" w="sm" len="sm"/>
          </a:ln>
        </p:spPr>
      </p:cxnSp>
      <p:sp>
        <p:nvSpPr>
          <p:cNvPr id="120" name="Google Shape;120;p9"/>
          <p:cNvSpPr/>
          <p:nvPr/>
        </p:nvSpPr>
        <p:spPr>
          <a:xfrm>
            <a:off x="0" y="0"/>
            <a:ext cx="2862855" cy="1527696"/>
          </a:xfrm>
          <a:custGeom>
            <a:avLst/>
            <a:gdLst/>
            <a:ahLst/>
            <a:cxnLst/>
            <a:rect l="l" t="t" r="r" b="b"/>
            <a:pathLst>
              <a:path w="2862855" h="1527696" extrusionOk="0">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a:gsLst>
              <a:gs pos="0">
                <a:srgbClr val="C3B9F2">
                  <a:alpha val="69019"/>
                </a:srgbClr>
              </a:gs>
              <a:gs pos="100000">
                <a:srgbClr val="0F2857">
                  <a:alpha val="40000"/>
                </a:srgbClr>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1" name="Google Shape;121;p9"/>
          <p:cNvSpPr/>
          <p:nvPr/>
        </p:nvSpPr>
        <p:spPr>
          <a:xfrm>
            <a:off x="2" y="4761091"/>
            <a:ext cx="3131151" cy="2096908"/>
          </a:xfrm>
          <a:custGeom>
            <a:avLst/>
            <a:gdLst/>
            <a:ahLst/>
            <a:cxnLst/>
            <a:rect l="l" t="t" r="r" b="b"/>
            <a:pathLst>
              <a:path w="3131151" h="2096908" extrusionOk="0">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a:gsLst>
              <a:gs pos="0">
                <a:srgbClr val="F6A6F4">
                  <a:alpha val="50588"/>
                </a:srgbClr>
              </a:gs>
              <a:gs pos="47000">
                <a:srgbClr val="F6A6F4">
                  <a:alpha val="50588"/>
                </a:srgbClr>
              </a:gs>
              <a:gs pos="100000">
                <a:srgbClr val="C3B9F2">
                  <a:alpha val="23921"/>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losing" type="secHead">
  <p:cSld name="SECTION_HEADER">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6592824" y="1856232"/>
            <a:ext cx="4718304" cy="106984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0"/>
          <p:cNvSpPr txBox="1">
            <a:spLocks noGrp="1"/>
          </p:cNvSpPr>
          <p:nvPr>
            <p:ph type="body" idx="1"/>
          </p:nvPr>
        </p:nvSpPr>
        <p:spPr>
          <a:xfrm>
            <a:off x="6601968" y="3374136"/>
            <a:ext cx="4709160" cy="23957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a:solidFill>
                  <a:schemeClr val="lt1"/>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5" name="Google Shape;125;p10"/>
          <p:cNvSpPr/>
          <p:nvPr/>
        </p:nvSpPr>
        <p:spPr>
          <a:xfrm rot="-5400000">
            <a:off x="-1248967" y="1248969"/>
            <a:ext cx="6858000" cy="4360065"/>
          </a:xfrm>
          <a:custGeom>
            <a:avLst/>
            <a:gdLst/>
            <a:ahLst/>
            <a:cxnLst/>
            <a:rect l="l" t="t" r="r" b="b"/>
            <a:pathLst>
              <a:path w="6858000" h="4360065" extrusionOk="0">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6" name="Google Shape;126;p10"/>
          <p:cNvSpPr/>
          <p:nvPr/>
        </p:nvSpPr>
        <p:spPr>
          <a:xfrm rot="-5400000" flipH="1">
            <a:off x="-952024" y="952025"/>
            <a:ext cx="6858000" cy="4953950"/>
          </a:xfrm>
          <a:custGeom>
            <a:avLst/>
            <a:gdLst/>
            <a:ahLst/>
            <a:cxnLst/>
            <a:rect l="l" t="t" r="r" b="b"/>
            <a:pathLst>
              <a:path w="6858000" h="4953950" extrusionOk="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a:gsLst>
              <a:gs pos="0">
                <a:srgbClr val="F6A6F4">
                  <a:alpha val="52549"/>
                </a:srgbClr>
              </a:gs>
              <a:gs pos="20000">
                <a:srgbClr val="F6A6F4">
                  <a:alpha val="52549"/>
                </a:srgbClr>
              </a:gs>
              <a:gs pos="90000">
                <a:srgbClr val="170CC2">
                  <a:alpha val="71764"/>
                </a:srgbClr>
              </a:gs>
              <a:gs pos="100000">
                <a:srgbClr val="170CC2">
                  <a:alpha val="71764"/>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7" name="Google Shape;127;p10"/>
          <p:cNvSpPr/>
          <p:nvPr/>
        </p:nvSpPr>
        <p:spPr>
          <a:xfrm rot="-5400000" flipH="1">
            <a:off x="-1513890" y="1513891"/>
            <a:ext cx="6858000" cy="3830219"/>
          </a:xfrm>
          <a:custGeom>
            <a:avLst/>
            <a:gdLst/>
            <a:ahLst/>
            <a:cxnLst/>
            <a:rect l="l" t="t" r="r" b="b"/>
            <a:pathLst>
              <a:path w="6858000" h="3830219" extrusionOk="0">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0">
                <a:srgbClr val="F6A6F4">
                  <a:alpha val="29411"/>
                </a:srgbClr>
              </a:gs>
              <a:gs pos="45000">
                <a:srgbClr val="F6A6F4">
                  <a:alpha val="29411"/>
                </a:srgbClr>
              </a:gs>
              <a:gs pos="99000">
                <a:srgbClr val="755EE1">
                  <a:alpha val="26666"/>
                </a:srgbClr>
              </a:gs>
              <a:gs pos="100000">
                <a:srgbClr val="755EE1">
                  <a:alpha val="26666"/>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128" name="Google Shape;128;p10"/>
          <p:cNvCxnSpPr/>
          <p:nvPr/>
        </p:nvCxnSpPr>
        <p:spPr>
          <a:xfrm>
            <a:off x="7545111" y="2275586"/>
            <a:ext cx="0" cy="1655180"/>
          </a:xfrm>
          <a:prstGeom prst="straightConnector1">
            <a:avLst/>
          </a:prstGeom>
          <a:noFill/>
          <a:ln w="9525" cap="flat" cmpd="sng">
            <a:solidFill>
              <a:schemeClr val="accent6"/>
            </a:solidFill>
            <a:prstDash val="solid"/>
            <a:miter lim="800000"/>
            <a:headEnd type="none" w="sm" len="sm"/>
            <a:tailEnd type="none" w="sm" len="sm"/>
          </a:ln>
        </p:spPr>
      </p:cxn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2857"/>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50392" y="832104"/>
            <a:ext cx="10881360" cy="1069848"/>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4000"/>
              <a:buFont typeface="Twentieth Century"/>
              <a:buNone/>
              <a:defRPr sz="4000" b="1"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014984" y="2212848"/>
            <a:ext cx="10332720" cy="354787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6"/>
              </a:buClr>
              <a:buSzPts val="2800"/>
              <a:buFont typeface="Courier New"/>
              <a:buChar char="o"/>
              <a:defRPr sz="2800" b="0" i="0" u="none" strike="noStrike" cap="none">
                <a:solidFill>
                  <a:schemeClr val="lt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accent6"/>
              </a:buClr>
              <a:buSzPts val="2400"/>
              <a:buFont typeface="Courier New"/>
              <a:buChar char="o"/>
              <a:defRPr sz="2400" b="0" i="0" u="none" strike="noStrike" cap="none">
                <a:solidFill>
                  <a:schemeClr val="lt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accent6"/>
              </a:buClr>
              <a:buSzPts val="2000"/>
              <a:buFont typeface="Courier New"/>
              <a:buChar char="o"/>
              <a:defRPr sz="2000" b="0" i="0" u="none" strike="noStrike" cap="none">
                <a:solidFill>
                  <a:schemeClr val="lt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accent6"/>
              </a:buClr>
              <a:buSzPts val="1800"/>
              <a:buFont typeface="Courier New"/>
              <a:buChar char="o"/>
              <a:defRPr sz="1800" b="0" i="0" u="none" strike="noStrike" cap="none">
                <a:solidFill>
                  <a:schemeClr val="lt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accent6"/>
              </a:buClr>
              <a:buSzPts val="1800"/>
              <a:buFont typeface="Courier New"/>
              <a:buChar char="o"/>
              <a:defRPr sz="1800" b="0" i="0" u="none" strike="noStrike" cap="none">
                <a:solidFill>
                  <a:schemeClr val="lt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66344" y="6190488"/>
            <a:ext cx="2331720" cy="2743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14" name="Google Shape;14;p1"/>
          <p:cNvCxnSpPr/>
          <p:nvPr/>
        </p:nvCxnSpPr>
        <p:spPr>
          <a:xfrm>
            <a:off x="594170" y="846661"/>
            <a:ext cx="0" cy="5111012"/>
          </a:xfrm>
          <a:prstGeom prst="straightConnector1">
            <a:avLst/>
          </a:prstGeom>
          <a:noFill/>
          <a:ln w="9525" cap="flat" cmpd="sng">
            <a:solidFill>
              <a:schemeClr val="accent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spd="med">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ctrTitle"/>
          </p:nvPr>
        </p:nvSpPr>
        <p:spPr>
          <a:xfrm>
            <a:off x="1280130" y="1609104"/>
            <a:ext cx="9921300" cy="335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Twentieth Century"/>
              <a:buNone/>
            </a:pPr>
            <a:r>
              <a:rPr lang="en-US" sz="8000" dirty="0"/>
              <a:t>MEGHANA.G</a:t>
            </a:r>
            <a:endParaRPr sz="8000" dirty="0"/>
          </a:p>
          <a:p>
            <a:pPr marL="0" lvl="0" indent="0" algn="ctr" rtl="0">
              <a:lnSpc>
                <a:spcPct val="90000"/>
              </a:lnSpc>
              <a:spcBef>
                <a:spcPts val="0"/>
              </a:spcBef>
              <a:spcAft>
                <a:spcPts val="0"/>
              </a:spcAft>
              <a:buClr>
                <a:schemeClr val="lt1"/>
              </a:buClr>
              <a:buSzPts val="4800"/>
              <a:buFont typeface="Twentieth Century"/>
              <a:buNone/>
            </a:pPr>
            <a:r>
              <a:rPr lang="en-US" sz="8000" dirty="0"/>
              <a:t>au311521104027</a:t>
            </a:r>
            <a:endParaRPr sz="8000" dirty="0"/>
          </a:p>
          <a:p>
            <a:pPr marL="0" lvl="0" indent="0" algn="ctr" rtl="0">
              <a:lnSpc>
                <a:spcPct val="90000"/>
              </a:lnSpc>
              <a:spcBef>
                <a:spcPts val="0"/>
              </a:spcBef>
              <a:spcAft>
                <a:spcPts val="0"/>
              </a:spcAft>
              <a:buClr>
                <a:schemeClr val="lt1"/>
              </a:buClr>
              <a:buSzPts val="4800"/>
              <a:buFont typeface="Twentieth Century"/>
              <a:buNone/>
            </a:pPr>
            <a:endParaRPr dirty="0"/>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1466100" y="507426"/>
            <a:ext cx="8878800" cy="599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a:t>Solution and Value Proposition</a:t>
            </a:r>
            <a:endParaRPr/>
          </a:p>
        </p:txBody>
      </p:sp>
      <p:sp>
        <p:nvSpPr>
          <p:cNvPr id="299" name="Google Shape;299;p29"/>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10</a:t>
            </a:fld>
            <a:endParaRPr/>
          </a:p>
        </p:txBody>
      </p:sp>
      <p:sp>
        <p:nvSpPr>
          <p:cNvPr id="300" name="Google Shape;300;p29"/>
          <p:cNvSpPr txBox="1"/>
          <p:nvPr/>
        </p:nvSpPr>
        <p:spPr>
          <a:xfrm>
            <a:off x="1466103" y="1316848"/>
            <a:ext cx="10388100" cy="537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a:solidFill>
                  <a:schemeClr val="lt1"/>
                </a:solidFill>
                <a:latin typeface="Quattrocento Sans"/>
                <a:ea typeface="Quattrocento Sans"/>
                <a:cs typeface="Quattrocento Sans"/>
                <a:sym typeface="Quattrocento Sans"/>
              </a:rPr>
              <a:t>S</a:t>
            </a:r>
            <a:r>
              <a:rPr lang="en-US" sz="2100" b="1">
                <a:solidFill>
                  <a:schemeClr val="lt1"/>
                </a:solidFill>
                <a:latin typeface="Quattrocento Sans"/>
                <a:ea typeface="Quattrocento Sans"/>
                <a:cs typeface="Quattrocento Sans"/>
                <a:sym typeface="Quattrocento Sans"/>
              </a:rPr>
              <a:t>olution:</a:t>
            </a:r>
            <a:r>
              <a:rPr lang="en-US" sz="2000">
                <a:solidFill>
                  <a:schemeClr val="lt1"/>
                </a:solidFill>
                <a:latin typeface="Quattrocento Sans"/>
                <a:ea typeface="Quattrocento Sans"/>
                <a:cs typeface="Quattrocento Sans"/>
                <a:sym typeface="Quattrocento Sans"/>
              </a:rPr>
              <a:t> Image Caption Generator using CNN and LSTM</a:t>
            </a:r>
            <a:endParaRPr sz="2000">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100" b="1">
                <a:solidFill>
                  <a:schemeClr val="lt1"/>
                </a:solidFill>
                <a:latin typeface="Quattrocento Sans"/>
                <a:ea typeface="Quattrocento Sans"/>
                <a:cs typeface="Quattrocento Sans"/>
                <a:sym typeface="Quattrocento Sans"/>
              </a:rPr>
              <a:t>Value Proposition:</a:t>
            </a:r>
            <a:endParaRPr sz="2100" b="1">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100" b="1">
              <a:solidFill>
                <a:schemeClr val="lt1"/>
              </a:solidFill>
              <a:latin typeface="Quattrocento Sans"/>
              <a:ea typeface="Quattrocento Sans"/>
              <a:cs typeface="Quattrocento Sans"/>
              <a:sym typeface="Quattrocento Sans"/>
            </a:endParaRPr>
          </a:p>
          <a:p>
            <a:pPr marL="457200" marR="0" lvl="0" indent="-355600" algn="l" rtl="0">
              <a:lnSpc>
                <a:spcPct val="150000"/>
              </a:lnSpc>
              <a:spcBef>
                <a:spcPts val="0"/>
              </a:spcBef>
              <a:spcAft>
                <a:spcPts val="0"/>
              </a:spcAft>
              <a:buClr>
                <a:schemeClr val="lt1"/>
              </a:buClr>
              <a:buSzPts val="2000"/>
              <a:buFont typeface="Quattrocento Sans"/>
              <a:buChar char="●"/>
            </a:pPr>
            <a:r>
              <a:rPr lang="en-US" sz="2000" b="1">
                <a:solidFill>
                  <a:schemeClr val="lt1"/>
                </a:solidFill>
                <a:latin typeface="Quattrocento Sans"/>
                <a:ea typeface="Quattrocento Sans"/>
                <a:cs typeface="Quattrocento Sans"/>
                <a:sym typeface="Quattrocento Sans"/>
              </a:rPr>
              <a:t>Efficiency:</a:t>
            </a:r>
            <a:r>
              <a:rPr lang="en-US" sz="2000">
                <a:solidFill>
                  <a:schemeClr val="lt1"/>
                </a:solidFill>
                <a:latin typeface="Quattrocento Sans"/>
                <a:ea typeface="Quattrocento Sans"/>
                <a:cs typeface="Quattrocento Sans"/>
                <a:sym typeface="Quattrocento Sans"/>
              </a:rPr>
              <a:t> Our solution automates the process of generating descriptive captions for images, saving time and effort for content creators.</a:t>
            </a:r>
            <a:endParaRPr sz="2000">
              <a:solidFill>
                <a:schemeClr val="lt1"/>
              </a:solidFill>
              <a:latin typeface="Quattrocento Sans"/>
              <a:ea typeface="Quattrocento Sans"/>
              <a:cs typeface="Quattrocento Sans"/>
              <a:sym typeface="Quattrocento Sans"/>
            </a:endParaRPr>
          </a:p>
          <a:p>
            <a:pPr marL="457200" marR="0" lvl="0" indent="-355600" algn="l" rtl="0">
              <a:lnSpc>
                <a:spcPct val="150000"/>
              </a:lnSpc>
              <a:spcBef>
                <a:spcPts val="0"/>
              </a:spcBef>
              <a:spcAft>
                <a:spcPts val="0"/>
              </a:spcAft>
              <a:buClr>
                <a:schemeClr val="lt1"/>
              </a:buClr>
              <a:buSzPts val="2000"/>
              <a:buFont typeface="Quattrocento Sans"/>
              <a:buChar char="●"/>
            </a:pPr>
            <a:r>
              <a:rPr lang="en-US" sz="2000" b="1">
                <a:solidFill>
                  <a:schemeClr val="lt1"/>
                </a:solidFill>
                <a:latin typeface="Quattrocento Sans"/>
                <a:ea typeface="Quattrocento Sans"/>
                <a:cs typeface="Quattrocento Sans"/>
                <a:sym typeface="Quattrocento Sans"/>
              </a:rPr>
              <a:t>Accessibility: </a:t>
            </a:r>
            <a:r>
              <a:rPr lang="en-US" sz="2000">
                <a:solidFill>
                  <a:schemeClr val="lt1"/>
                </a:solidFill>
                <a:latin typeface="Quattrocento Sans"/>
                <a:ea typeface="Quattrocento Sans"/>
                <a:cs typeface="Quattrocento Sans"/>
                <a:sym typeface="Quattrocento Sans"/>
              </a:rPr>
              <a:t>Provides valuable context and information about visual content, enhancing accessibility for visually impaired individuals.</a:t>
            </a:r>
            <a:endParaRPr sz="2000">
              <a:solidFill>
                <a:schemeClr val="lt1"/>
              </a:solidFill>
              <a:latin typeface="Quattrocento Sans"/>
              <a:ea typeface="Quattrocento Sans"/>
              <a:cs typeface="Quattrocento Sans"/>
              <a:sym typeface="Quattrocento Sans"/>
            </a:endParaRPr>
          </a:p>
          <a:p>
            <a:pPr marL="457200" marR="0" lvl="0" indent="-355600" algn="l" rtl="0">
              <a:lnSpc>
                <a:spcPct val="150000"/>
              </a:lnSpc>
              <a:spcBef>
                <a:spcPts val="0"/>
              </a:spcBef>
              <a:spcAft>
                <a:spcPts val="0"/>
              </a:spcAft>
              <a:buClr>
                <a:schemeClr val="lt1"/>
              </a:buClr>
              <a:buSzPts val="2000"/>
              <a:buFont typeface="Quattrocento Sans"/>
              <a:buChar char="●"/>
            </a:pPr>
            <a:r>
              <a:rPr lang="en-US" sz="2000" b="1">
                <a:solidFill>
                  <a:schemeClr val="lt1"/>
                </a:solidFill>
                <a:latin typeface="Quattrocento Sans"/>
                <a:ea typeface="Quattrocento Sans"/>
                <a:cs typeface="Quattrocento Sans"/>
                <a:sym typeface="Quattrocento Sans"/>
              </a:rPr>
              <a:t>Enhanced Engagement: </a:t>
            </a:r>
            <a:r>
              <a:rPr lang="en-US" sz="2000">
                <a:solidFill>
                  <a:schemeClr val="lt1"/>
                </a:solidFill>
                <a:latin typeface="Quattrocento Sans"/>
                <a:ea typeface="Quattrocento Sans"/>
                <a:cs typeface="Quattrocento Sans"/>
                <a:sym typeface="Quattrocento Sans"/>
              </a:rPr>
              <a:t>Captions add depth and storytelling elements to images, increasing engagement and interaction with visual content.</a:t>
            </a:r>
            <a:endParaRPr sz="2000">
              <a:solidFill>
                <a:schemeClr val="lt1"/>
              </a:solidFill>
              <a:latin typeface="Quattrocento Sans"/>
              <a:ea typeface="Quattrocento Sans"/>
              <a:cs typeface="Quattrocento Sans"/>
              <a:sym typeface="Quattrocento Sans"/>
            </a:endParaRPr>
          </a:p>
          <a:p>
            <a:pPr marL="457200" marR="0" lvl="0" indent="-355600" algn="l" rtl="0">
              <a:lnSpc>
                <a:spcPct val="150000"/>
              </a:lnSpc>
              <a:spcBef>
                <a:spcPts val="0"/>
              </a:spcBef>
              <a:spcAft>
                <a:spcPts val="0"/>
              </a:spcAft>
              <a:buClr>
                <a:schemeClr val="lt1"/>
              </a:buClr>
              <a:buSzPts val="2000"/>
              <a:buFont typeface="Quattrocento Sans"/>
              <a:buChar char="●"/>
            </a:pPr>
            <a:r>
              <a:rPr lang="en-US" sz="2000" b="1">
                <a:solidFill>
                  <a:schemeClr val="lt1"/>
                </a:solidFill>
                <a:latin typeface="Quattrocento Sans"/>
                <a:ea typeface="Quattrocento Sans"/>
                <a:cs typeface="Quattrocento Sans"/>
                <a:sym typeface="Quattrocento Sans"/>
              </a:rPr>
              <a:t>Versatility</a:t>
            </a:r>
            <a:r>
              <a:rPr lang="en-US" sz="2000">
                <a:solidFill>
                  <a:schemeClr val="lt1"/>
                </a:solidFill>
                <a:latin typeface="Quattrocento Sans"/>
                <a:ea typeface="Quattrocento Sans"/>
                <a:cs typeface="Quattrocento Sans"/>
                <a:sym typeface="Quattrocento Sans"/>
              </a:rPr>
              <a:t>: The image caption generator can be integrated into various applications and platforms, catering to diverse user needs.</a:t>
            </a:r>
            <a:endParaRPr sz="2000">
              <a:solidFill>
                <a:schemeClr val="lt1"/>
              </a:solidFill>
              <a:latin typeface="Quattrocento Sans"/>
              <a:ea typeface="Quattrocento Sans"/>
              <a:cs typeface="Quattrocento Sans"/>
              <a:sym typeface="Quattrocento Sans"/>
            </a:endParaRPr>
          </a:p>
          <a:p>
            <a:pPr marL="457200" marR="0" lvl="0" indent="0" algn="l" rtl="0">
              <a:lnSpc>
                <a:spcPct val="100000"/>
              </a:lnSpc>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1466100" y="507426"/>
            <a:ext cx="8878800" cy="599700"/>
          </a:xfrm>
          <a:prstGeom prst="rect">
            <a:avLst/>
          </a:prstGeom>
          <a:noFill/>
          <a:ln>
            <a:noFill/>
          </a:ln>
        </p:spPr>
        <p:txBody>
          <a:bodyPr spcFirstLastPara="1" wrap="square" lIns="91425" tIns="45700" rIns="91425" bIns="45700" anchor="b" anchorCtr="0">
            <a:noAutofit/>
          </a:bodyPr>
          <a:lstStyle/>
          <a:p>
            <a:pPr lvl="0"/>
            <a:r>
              <a:rPr lang="en-US" dirty="0"/>
              <a:t>The Wow in Your Solution</a:t>
            </a:r>
            <a:endParaRPr dirty="0"/>
          </a:p>
        </p:txBody>
      </p:sp>
      <p:sp>
        <p:nvSpPr>
          <p:cNvPr id="299" name="Google Shape;299;p29"/>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sp>
        <p:nvSpPr>
          <p:cNvPr id="300" name="Google Shape;300;p29"/>
          <p:cNvSpPr txBox="1"/>
          <p:nvPr/>
        </p:nvSpPr>
        <p:spPr>
          <a:xfrm>
            <a:off x="1466103" y="1316848"/>
            <a:ext cx="10388100" cy="4708941"/>
          </a:xfrm>
          <a:prstGeom prst="rect">
            <a:avLst/>
          </a:prstGeom>
          <a:noFill/>
          <a:ln>
            <a:noFill/>
          </a:ln>
        </p:spPr>
        <p:txBody>
          <a:bodyPr spcFirstLastPara="1" wrap="square" lIns="91425" tIns="45700" rIns="91425" bIns="45700" anchor="t" anchorCtr="0">
            <a:spAutoFit/>
          </a:bodyPr>
          <a:lstStyle/>
          <a:p>
            <a:pPr marL="342900" lvl="0" indent="-342900">
              <a:buClr>
                <a:schemeClr val="accent5"/>
              </a:buClr>
              <a:buSzPts val="2000"/>
              <a:buFont typeface="Courier New" panose="02070309020205020404" pitchFamily="49" charset="0"/>
              <a:buChar char="o"/>
            </a:pPr>
            <a:r>
              <a:rPr lang="en-US" sz="2000" b="1" dirty="0">
                <a:solidFill>
                  <a:schemeClr val="lt1"/>
                </a:solidFill>
                <a:latin typeface="Quattrocento Sans"/>
                <a:ea typeface="Quattrocento Sans"/>
                <a:cs typeface="Quattrocento Sans"/>
                <a:sym typeface="Quattrocento Sans"/>
              </a:rPr>
              <a:t>Integration of CNNs and LSTMs: </a:t>
            </a:r>
            <a:r>
              <a:rPr lang="en-US" sz="2000" dirty="0">
                <a:solidFill>
                  <a:schemeClr val="lt1"/>
                </a:solidFill>
                <a:latin typeface="Quattrocento Sans"/>
                <a:ea typeface="Quattrocento Sans"/>
                <a:cs typeface="Quattrocento Sans"/>
                <a:sym typeface="Quattrocento Sans"/>
              </a:rPr>
              <a:t>This integration enables the model to understand visual content and generate contextually relevant captions.</a:t>
            </a:r>
          </a:p>
          <a:p>
            <a:pPr marL="342900" lvl="0" indent="-342900">
              <a:buClr>
                <a:schemeClr val="accent5"/>
              </a:buClr>
              <a:buSzPts val="2000"/>
              <a:buFont typeface="Courier New" panose="02070309020205020404" pitchFamily="49" charset="0"/>
              <a:buChar char="o"/>
            </a:pPr>
            <a:endParaRPr lang="en-US" sz="2000" dirty="0">
              <a:solidFill>
                <a:schemeClr val="lt1"/>
              </a:solidFill>
              <a:latin typeface="Quattrocento Sans"/>
              <a:ea typeface="Quattrocento Sans"/>
              <a:cs typeface="Quattrocento Sans"/>
              <a:sym typeface="Quattrocento Sans"/>
            </a:endParaRPr>
          </a:p>
          <a:p>
            <a:pPr marL="342900" lvl="0" indent="-342900">
              <a:buClr>
                <a:schemeClr val="accent5"/>
              </a:buClr>
              <a:buSzPts val="2000"/>
              <a:buFont typeface="Courier New" panose="02070309020205020404" pitchFamily="49" charset="0"/>
              <a:buChar char="o"/>
            </a:pPr>
            <a:r>
              <a:rPr lang="en-US" sz="2000" b="1" dirty="0">
                <a:solidFill>
                  <a:schemeClr val="lt1"/>
                </a:solidFill>
                <a:latin typeface="Quattrocento Sans"/>
                <a:ea typeface="Quattrocento Sans"/>
                <a:cs typeface="Quattrocento Sans"/>
                <a:sym typeface="Quattrocento Sans"/>
              </a:rPr>
              <a:t>Pretrained </a:t>
            </a:r>
            <a:r>
              <a:rPr lang="en-US" sz="2000" b="1" dirty="0" err="1">
                <a:solidFill>
                  <a:schemeClr val="lt1"/>
                </a:solidFill>
                <a:latin typeface="Quattrocento Sans"/>
                <a:ea typeface="Quattrocento Sans"/>
                <a:cs typeface="Quattrocento Sans"/>
                <a:sym typeface="Quattrocento Sans"/>
              </a:rPr>
              <a:t>GloVe</a:t>
            </a:r>
            <a:r>
              <a:rPr lang="en-US" sz="2000" b="1" dirty="0">
                <a:solidFill>
                  <a:schemeClr val="lt1"/>
                </a:solidFill>
                <a:latin typeface="Quattrocento Sans"/>
                <a:ea typeface="Quattrocento Sans"/>
                <a:cs typeface="Quattrocento Sans"/>
                <a:sym typeface="Quattrocento Sans"/>
              </a:rPr>
              <a:t> Embeddings: </a:t>
            </a:r>
            <a:r>
              <a:rPr lang="en-US" sz="2000" dirty="0">
                <a:solidFill>
                  <a:schemeClr val="lt1"/>
                </a:solidFill>
                <a:latin typeface="Quattrocento Sans"/>
                <a:ea typeface="Quattrocento Sans"/>
                <a:cs typeface="Quattrocento Sans"/>
                <a:sym typeface="Quattrocento Sans"/>
              </a:rPr>
              <a:t>We incorporate pre-trained </a:t>
            </a:r>
            <a:r>
              <a:rPr lang="en-US" sz="2000" dirty="0" err="1">
                <a:solidFill>
                  <a:schemeClr val="lt1"/>
                </a:solidFill>
                <a:latin typeface="Quattrocento Sans"/>
                <a:ea typeface="Quattrocento Sans"/>
                <a:cs typeface="Quattrocento Sans"/>
                <a:sym typeface="Quattrocento Sans"/>
              </a:rPr>
              <a:t>GloVe</a:t>
            </a:r>
            <a:r>
              <a:rPr lang="en-US" sz="2000" dirty="0">
                <a:solidFill>
                  <a:schemeClr val="lt1"/>
                </a:solidFill>
                <a:latin typeface="Quattrocento Sans"/>
                <a:ea typeface="Quattrocento Sans"/>
                <a:cs typeface="Quattrocento Sans"/>
                <a:sym typeface="Quattrocento Sans"/>
              </a:rPr>
              <a:t> word embeddings to enhance the semantic understanding of textual descriptions. This improves the model's ability to generate captions that are not only descriptive but also semantically meaningful.</a:t>
            </a:r>
          </a:p>
          <a:p>
            <a:pPr lvl="0">
              <a:buSzPts val="2000"/>
            </a:pPr>
            <a:endParaRPr lang="en-US" sz="2000" b="1" dirty="0">
              <a:solidFill>
                <a:schemeClr val="lt1"/>
              </a:solidFill>
              <a:latin typeface="Quattrocento Sans"/>
              <a:ea typeface="Quattrocento Sans"/>
              <a:cs typeface="Quattrocento Sans"/>
              <a:sym typeface="Quattrocento Sans"/>
            </a:endParaRPr>
          </a:p>
          <a:p>
            <a:pPr lvl="0">
              <a:buSzPts val="2000"/>
            </a:pPr>
            <a:r>
              <a:rPr lang="en-US" sz="2000" b="1" dirty="0">
                <a:solidFill>
                  <a:schemeClr val="lt1"/>
                </a:solidFill>
                <a:latin typeface="Quattrocento Sans"/>
                <a:ea typeface="Quattrocento Sans"/>
                <a:cs typeface="Quattrocento Sans"/>
                <a:sym typeface="Quattrocento Sans"/>
              </a:rPr>
              <a:t>The Wow Factor:</a:t>
            </a:r>
          </a:p>
          <a:p>
            <a:pPr lvl="0">
              <a:buSzPts val="2000"/>
            </a:pPr>
            <a:endParaRPr lang="en-US" sz="2000" b="1" dirty="0">
              <a:solidFill>
                <a:schemeClr val="lt1"/>
              </a:solidFill>
              <a:latin typeface="Quattrocento Sans"/>
              <a:ea typeface="Quattrocento Sans"/>
              <a:cs typeface="Quattrocento Sans"/>
              <a:sym typeface="Quattrocento Sans"/>
            </a:endParaRPr>
          </a:p>
          <a:p>
            <a:pPr marL="342900" lvl="0" indent="-342900">
              <a:buClr>
                <a:schemeClr val="accent4">
                  <a:lumMod val="90000"/>
                </a:schemeClr>
              </a:buClr>
              <a:buSzPts val="2000"/>
              <a:buFont typeface="Wingdings" panose="05000000000000000000" pitchFamily="2" charset="2"/>
              <a:buChar char="Ø"/>
            </a:pPr>
            <a:r>
              <a:rPr lang="en-US" sz="2000" dirty="0">
                <a:solidFill>
                  <a:schemeClr val="lt1"/>
                </a:solidFill>
                <a:latin typeface="Quattrocento Sans"/>
                <a:ea typeface="Quattrocento Sans"/>
                <a:cs typeface="Quattrocento Sans"/>
                <a:sym typeface="Quattrocento Sans"/>
              </a:rPr>
              <a:t>Our solution stands out due to its robust architecture, seamless integration of deep learning techniques, and user-friendly interface.</a:t>
            </a:r>
          </a:p>
          <a:p>
            <a:pPr marL="342900" lvl="0" indent="-342900">
              <a:buClr>
                <a:schemeClr val="accent4">
                  <a:lumMod val="90000"/>
                </a:schemeClr>
              </a:buClr>
              <a:buSzPts val="2000"/>
              <a:buFont typeface="Wingdings" panose="05000000000000000000" pitchFamily="2" charset="2"/>
              <a:buChar char="Ø"/>
            </a:pPr>
            <a:endParaRPr lang="en-US" sz="2000" dirty="0">
              <a:solidFill>
                <a:schemeClr val="lt1"/>
              </a:solidFill>
              <a:latin typeface="Quattrocento Sans"/>
              <a:ea typeface="Quattrocento Sans"/>
              <a:cs typeface="Quattrocento Sans"/>
              <a:sym typeface="Quattrocento Sans"/>
            </a:endParaRPr>
          </a:p>
          <a:p>
            <a:pPr marL="342900" lvl="0" indent="-342900">
              <a:buClr>
                <a:schemeClr val="accent4">
                  <a:lumMod val="90000"/>
                </a:schemeClr>
              </a:buClr>
              <a:buSzPts val="2000"/>
              <a:buFont typeface="Wingdings" panose="05000000000000000000" pitchFamily="2" charset="2"/>
              <a:buChar char="Ø"/>
            </a:pPr>
            <a:r>
              <a:rPr lang="en-US" sz="2000" dirty="0">
                <a:solidFill>
                  <a:schemeClr val="lt1"/>
                </a:solidFill>
                <a:latin typeface="Quattrocento Sans"/>
                <a:ea typeface="Quattrocento Sans"/>
                <a:cs typeface="Quattrocento Sans"/>
                <a:sym typeface="Quattrocento Sans"/>
              </a:rPr>
              <a:t>It offers an efficient and effective way to generate descriptive captions for images, catering to the diverse needs of users across different domains.</a:t>
            </a:r>
          </a:p>
          <a:p>
            <a:pPr marL="342900" lvl="0" indent="-342900">
              <a:buClr>
                <a:schemeClr val="accent4">
                  <a:lumMod val="90000"/>
                </a:schemeClr>
              </a:buClr>
              <a:buSzPts val="2000"/>
              <a:buFont typeface="Wingdings" panose="05000000000000000000" pitchFamily="2" charset="2"/>
              <a:buChar char="Ø"/>
            </a:pPr>
            <a:endParaRPr sz="2000"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7958304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sp>
        <p:nvSpPr>
          <p:cNvPr id="306" name="Google Shape;306;p30"/>
          <p:cNvSpPr txBox="1">
            <a:spLocks noGrp="1"/>
          </p:cNvSpPr>
          <p:nvPr>
            <p:ph type="title"/>
          </p:nvPr>
        </p:nvSpPr>
        <p:spPr>
          <a:xfrm>
            <a:off x="1536179" y="586804"/>
            <a:ext cx="8878800" cy="685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a:t>Key Features</a:t>
            </a:r>
            <a:endParaRPr/>
          </a:p>
        </p:txBody>
      </p:sp>
      <p:sp>
        <p:nvSpPr>
          <p:cNvPr id="307" name="Google Shape;307;p30"/>
          <p:cNvSpPr txBox="1"/>
          <p:nvPr/>
        </p:nvSpPr>
        <p:spPr>
          <a:xfrm>
            <a:off x="951050" y="1733223"/>
            <a:ext cx="10290000" cy="4046400"/>
          </a:xfrm>
          <a:prstGeom prst="rect">
            <a:avLst/>
          </a:prstGeom>
          <a:noFill/>
          <a:ln>
            <a:noFill/>
          </a:ln>
        </p:spPr>
        <p:txBody>
          <a:bodyPr spcFirstLastPara="1" wrap="square" lIns="91425" tIns="45700" rIns="91425" bIns="45700" anchor="t" anchorCtr="0">
            <a:noAutofit/>
          </a:bodyPr>
          <a:lstStyle/>
          <a:p>
            <a:pPr marL="347472" marR="0" lvl="0" indent="-315722" algn="l" rtl="0">
              <a:lnSpc>
                <a:spcPct val="150000"/>
              </a:lnSpc>
              <a:spcBef>
                <a:spcPts val="0"/>
              </a:spcBef>
              <a:spcAft>
                <a:spcPts val="0"/>
              </a:spcAft>
              <a:buClr>
                <a:schemeClr val="accent6"/>
              </a:buClr>
              <a:buSzPts val="1900"/>
              <a:buFont typeface="Courier New"/>
              <a:buChar char="o"/>
            </a:pPr>
            <a:r>
              <a:rPr lang="en-US" sz="1900">
                <a:solidFill>
                  <a:schemeClr val="lt1"/>
                </a:solidFill>
                <a:latin typeface="Quattrocento Sans"/>
                <a:ea typeface="Quattrocento Sans"/>
                <a:cs typeface="Quattrocento Sans"/>
                <a:sym typeface="Quattrocento Sans"/>
              </a:rPr>
              <a:t>CNN-LSTM Architecture: Utilizes a combination of Convolutional Neural Networks (CNNs) for image feature extraction and Long Short-Term Memory (LSTM) networks for sequence modeling.</a:t>
            </a:r>
            <a:endParaRPr sz="1900">
              <a:solidFill>
                <a:schemeClr val="lt1"/>
              </a:solidFill>
              <a:latin typeface="Quattrocento Sans"/>
              <a:ea typeface="Quattrocento Sans"/>
              <a:cs typeface="Quattrocento Sans"/>
              <a:sym typeface="Quattrocento Sans"/>
            </a:endParaRPr>
          </a:p>
          <a:p>
            <a:pPr marL="347472" marR="0" lvl="0" indent="-315722" algn="l" rtl="0">
              <a:lnSpc>
                <a:spcPct val="150000"/>
              </a:lnSpc>
              <a:spcBef>
                <a:spcPts val="0"/>
              </a:spcBef>
              <a:spcAft>
                <a:spcPts val="0"/>
              </a:spcAft>
              <a:buClr>
                <a:schemeClr val="accent6"/>
              </a:buClr>
              <a:buSzPts val="1900"/>
              <a:buFont typeface="Courier New"/>
              <a:buChar char="o"/>
            </a:pPr>
            <a:r>
              <a:rPr lang="en-US" sz="1900">
                <a:solidFill>
                  <a:schemeClr val="lt1"/>
                </a:solidFill>
                <a:latin typeface="Quattrocento Sans"/>
                <a:ea typeface="Quattrocento Sans"/>
                <a:cs typeface="Quattrocento Sans"/>
                <a:sym typeface="Quattrocento Sans"/>
              </a:rPr>
              <a:t>Pretrained GloVe Embeddings: Incorporates pre-trained GloVe word embeddings to enhance the semantic understanding of textual descriptions.</a:t>
            </a:r>
            <a:endParaRPr sz="1900">
              <a:solidFill>
                <a:schemeClr val="lt1"/>
              </a:solidFill>
              <a:latin typeface="Quattrocento Sans"/>
              <a:ea typeface="Quattrocento Sans"/>
              <a:cs typeface="Quattrocento Sans"/>
              <a:sym typeface="Quattrocento Sans"/>
            </a:endParaRPr>
          </a:p>
          <a:p>
            <a:pPr marL="347472" marR="0" lvl="0" indent="-315722" algn="l" rtl="0">
              <a:lnSpc>
                <a:spcPct val="150000"/>
              </a:lnSpc>
              <a:spcBef>
                <a:spcPts val="0"/>
              </a:spcBef>
              <a:spcAft>
                <a:spcPts val="0"/>
              </a:spcAft>
              <a:buClr>
                <a:schemeClr val="accent6"/>
              </a:buClr>
              <a:buSzPts val="1900"/>
              <a:buFont typeface="Courier New"/>
              <a:buChar char="o"/>
            </a:pPr>
            <a:r>
              <a:rPr lang="en-US" sz="1900">
                <a:solidFill>
                  <a:schemeClr val="lt1"/>
                </a:solidFill>
                <a:latin typeface="Quattrocento Sans"/>
                <a:ea typeface="Quattrocento Sans"/>
                <a:cs typeface="Quattrocento Sans"/>
                <a:sym typeface="Quattrocento Sans"/>
              </a:rPr>
              <a:t>Data Preprocessing: Cleans and preprocesses textual descriptions, generates vocabulary, and prepares images for feature extraction.</a:t>
            </a:r>
            <a:endParaRPr sz="1900">
              <a:solidFill>
                <a:schemeClr val="lt1"/>
              </a:solidFill>
              <a:latin typeface="Quattrocento Sans"/>
              <a:ea typeface="Quattrocento Sans"/>
              <a:cs typeface="Quattrocento Sans"/>
              <a:sym typeface="Quattrocento Sans"/>
            </a:endParaRPr>
          </a:p>
          <a:p>
            <a:pPr marL="347472" marR="0" lvl="0" indent="-315722" algn="l" rtl="0">
              <a:lnSpc>
                <a:spcPct val="150000"/>
              </a:lnSpc>
              <a:spcBef>
                <a:spcPts val="0"/>
              </a:spcBef>
              <a:spcAft>
                <a:spcPts val="0"/>
              </a:spcAft>
              <a:buClr>
                <a:schemeClr val="accent6"/>
              </a:buClr>
              <a:buSzPts val="1900"/>
              <a:buFont typeface="Courier New"/>
              <a:buChar char="o"/>
            </a:pPr>
            <a:r>
              <a:rPr lang="en-US" sz="1900">
                <a:solidFill>
                  <a:schemeClr val="lt1"/>
                </a:solidFill>
                <a:latin typeface="Quattrocento Sans"/>
                <a:ea typeface="Quattrocento Sans"/>
                <a:cs typeface="Quattrocento Sans"/>
                <a:sym typeface="Quattrocento Sans"/>
              </a:rPr>
              <a:t>Model Training: Optimizes model parameters using training data to learn the relationship between visual features and textual descriptions.</a:t>
            </a:r>
            <a:endParaRPr sz="1900">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
                                        </p:tgtEl>
                                        <p:attrNameLst>
                                          <p:attrName>style.visibility</p:attrName>
                                        </p:attrNameLst>
                                      </p:cBhvr>
                                      <p:to>
                                        <p:strVal val="visible"/>
                                      </p:to>
                                    </p:set>
                                    <p:animEffect transition="in" filter="fade">
                                      <p:cBhvr>
                                        <p:cTn id="11"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sldNum" idx="12"/>
          </p:nvPr>
        </p:nvSpPr>
        <p:spPr>
          <a:xfrm>
            <a:off x="329184" y="411480"/>
            <a:ext cx="521100" cy="31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13</a:t>
            </a:fld>
            <a:endParaRPr/>
          </a:p>
        </p:txBody>
      </p:sp>
      <p:sp>
        <p:nvSpPr>
          <p:cNvPr id="313" name="Google Shape;313;p31"/>
          <p:cNvSpPr txBox="1">
            <a:spLocks noGrp="1"/>
          </p:cNvSpPr>
          <p:nvPr>
            <p:ph type="title"/>
          </p:nvPr>
        </p:nvSpPr>
        <p:spPr>
          <a:xfrm>
            <a:off x="1536179" y="586804"/>
            <a:ext cx="8878800" cy="685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a:t>Modelling</a:t>
            </a:r>
            <a:endParaRPr/>
          </a:p>
        </p:txBody>
      </p:sp>
      <p:sp>
        <p:nvSpPr>
          <p:cNvPr id="314" name="Google Shape;314;p31"/>
          <p:cNvSpPr txBox="1"/>
          <p:nvPr/>
        </p:nvSpPr>
        <p:spPr>
          <a:xfrm>
            <a:off x="951050" y="1733225"/>
            <a:ext cx="10290000" cy="4743900"/>
          </a:xfrm>
          <a:prstGeom prst="rect">
            <a:avLst/>
          </a:prstGeom>
          <a:noFill/>
          <a:ln>
            <a:noFill/>
          </a:ln>
        </p:spPr>
        <p:txBody>
          <a:bodyPr spcFirstLastPara="1" wrap="square" lIns="91425" tIns="45700" rIns="91425" bIns="45700" anchor="t" anchorCtr="0">
            <a:noAutofit/>
          </a:bodyPr>
          <a:lstStyle/>
          <a:p>
            <a:pPr marL="347472" marR="0" lvl="0" indent="-315722" algn="l" rtl="0">
              <a:lnSpc>
                <a:spcPct val="150000"/>
              </a:lnSpc>
              <a:spcBef>
                <a:spcPts val="0"/>
              </a:spcBef>
              <a:spcAft>
                <a:spcPts val="0"/>
              </a:spcAft>
              <a:buClr>
                <a:schemeClr val="accent6"/>
              </a:buClr>
              <a:buSzPts val="1900"/>
              <a:buFont typeface="Courier New"/>
              <a:buChar char="o"/>
            </a:pPr>
            <a:r>
              <a:rPr lang="en-US" sz="1900" b="1">
                <a:solidFill>
                  <a:schemeClr val="lt1"/>
                </a:solidFill>
                <a:latin typeface="Quattrocento Sans"/>
                <a:ea typeface="Quattrocento Sans"/>
                <a:cs typeface="Quattrocento Sans"/>
                <a:sym typeface="Quattrocento Sans"/>
              </a:rPr>
              <a:t>CNN-LSTM Architecture:</a:t>
            </a:r>
            <a:endParaRPr sz="1900" b="1">
              <a:solidFill>
                <a:schemeClr val="lt1"/>
              </a:solidFill>
              <a:latin typeface="Quattrocento Sans"/>
              <a:ea typeface="Quattrocento Sans"/>
              <a:cs typeface="Quattrocento Sans"/>
              <a:sym typeface="Quattrocento Sans"/>
            </a:endParaRPr>
          </a:p>
          <a:p>
            <a:pPr marL="914400" marR="0" lvl="1" indent="-349250" algn="l" rtl="0">
              <a:lnSpc>
                <a:spcPct val="150000"/>
              </a:lnSpc>
              <a:spcBef>
                <a:spcPts val="0"/>
              </a:spcBef>
              <a:spcAft>
                <a:spcPts val="0"/>
              </a:spcAft>
              <a:buClr>
                <a:schemeClr val="accent6"/>
              </a:buClr>
              <a:buSzPts val="1900"/>
              <a:buFont typeface="Courier New"/>
              <a:buChar char="○"/>
            </a:pPr>
            <a:r>
              <a:rPr lang="en-US" sz="1900">
                <a:solidFill>
                  <a:schemeClr val="lt1"/>
                </a:solidFill>
                <a:latin typeface="Quattrocento Sans"/>
                <a:ea typeface="Quattrocento Sans"/>
                <a:cs typeface="Quattrocento Sans"/>
                <a:sym typeface="Quattrocento Sans"/>
              </a:rPr>
              <a:t>Combines Convolutional Neural Networks (CNNs) for image feature extraction and Long Short-Term Memory (LSTM) networks for sequence modeling.</a:t>
            </a:r>
            <a:endParaRPr sz="1900">
              <a:solidFill>
                <a:schemeClr val="lt1"/>
              </a:solidFill>
              <a:latin typeface="Quattrocento Sans"/>
              <a:ea typeface="Quattrocento Sans"/>
              <a:cs typeface="Quattrocento Sans"/>
              <a:sym typeface="Quattrocento Sans"/>
            </a:endParaRPr>
          </a:p>
          <a:p>
            <a:pPr marL="914400" marR="0" lvl="1" indent="-349250" algn="l" rtl="0">
              <a:lnSpc>
                <a:spcPct val="150000"/>
              </a:lnSpc>
              <a:spcBef>
                <a:spcPts val="0"/>
              </a:spcBef>
              <a:spcAft>
                <a:spcPts val="0"/>
              </a:spcAft>
              <a:buClr>
                <a:schemeClr val="accent6"/>
              </a:buClr>
              <a:buSzPts val="1900"/>
              <a:buFont typeface="Courier New"/>
              <a:buChar char="○"/>
            </a:pPr>
            <a:r>
              <a:rPr lang="en-US" sz="1900">
                <a:solidFill>
                  <a:schemeClr val="lt1"/>
                </a:solidFill>
                <a:latin typeface="Quattrocento Sans"/>
                <a:ea typeface="Quattrocento Sans"/>
                <a:cs typeface="Quattrocento Sans"/>
                <a:sym typeface="Quattrocento Sans"/>
              </a:rPr>
              <a:t>CNN extracts visual features from images, while LSTM generates captions based on these features.</a:t>
            </a:r>
            <a:endParaRPr sz="1900">
              <a:solidFill>
                <a:schemeClr val="lt1"/>
              </a:solidFill>
              <a:latin typeface="Quattrocento Sans"/>
              <a:ea typeface="Quattrocento Sans"/>
              <a:cs typeface="Quattrocento Sans"/>
              <a:sym typeface="Quattrocento Sans"/>
            </a:endParaRPr>
          </a:p>
          <a:p>
            <a:pPr marL="347472" marR="0" lvl="0" indent="-315722" algn="l" rtl="0">
              <a:lnSpc>
                <a:spcPct val="150000"/>
              </a:lnSpc>
              <a:spcBef>
                <a:spcPts val="0"/>
              </a:spcBef>
              <a:spcAft>
                <a:spcPts val="0"/>
              </a:spcAft>
              <a:buClr>
                <a:schemeClr val="accent6"/>
              </a:buClr>
              <a:buSzPts val="1900"/>
              <a:buFont typeface="Courier New"/>
              <a:buChar char="o"/>
            </a:pPr>
            <a:r>
              <a:rPr lang="en-US" sz="1900" b="1">
                <a:solidFill>
                  <a:schemeClr val="lt1"/>
                </a:solidFill>
                <a:latin typeface="Quattrocento Sans"/>
                <a:ea typeface="Quattrocento Sans"/>
                <a:cs typeface="Quattrocento Sans"/>
                <a:sym typeface="Quattrocento Sans"/>
              </a:rPr>
              <a:t>Embeddings Integration:</a:t>
            </a:r>
            <a:endParaRPr sz="1900" b="1">
              <a:solidFill>
                <a:schemeClr val="lt1"/>
              </a:solidFill>
              <a:latin typeface="Quattrocento Sans"/>
              <a:ea typeface="Quattrocento Sans"/>
              <a:cs typeface="Quattrocento Sans"/>
              <a:sym typeface="Quattrocento Sans"/>
            </a:endParaRPr>
          </a:p>
          <a:p>
            <a:pPr marL="914400" marR="0" lvl="1" indent="-349250" algn="l" rtl="0">
              <a:lnSpc>
                <a:spcPct val="150000"/>
              </a:lnSpc>
              <a:spcBef>
                <a:spcPts val="0"/>
              </a:spcBef>
              <a:spcAft>
                <a:spcPts val="0"/>
              </a:spcAft>
              <a:buClr>
                <a:schemeClr val="accent6"/>
              </a:buClr>
              <a:buSzPts val="1900"/>
              <a:buFont typeface="Courier New"/>
              <a:buChar char="○"/>
            </a:pPr>
            <a:r>
              <a:rPr lang="en-US" sz="1900">
                <a:solidFill>
                  <a:schemeClr val="lt1"/>
                </a:solidFill>
                <a:latin typeface="Quattrocento Sans"/>
                <a:ea typeface="Quattrocento Sans"/>
                <a:cs typeface="Quattrocento Sans"/>
                <a:sym typeface="Quattrocento Sans"/>
              </a:rPr>
              <a:t>Integrates pre-trained GloVe word embeddings to enhance the semantic understanding of textual descriptions.</a:t>
            </a:r>
            <a:endParaRPr sz="1900">
              <a:solidFill>
                <a:schemeClr val="lt1"/>
              </a:solidFill>
              <a:latin typeface="Quattrocento Sans"/>
              <a:ea typeface="Quattrocento Sans"/>
              <a:cs typeface="Quattrocento Sans"/>
              <a:sym typeface="Quattrocento Sans"/>
            </a:endParaRPr>
          </a:p>
          <a:p>
            <a:pPr marL="914400" marR="0" lvl="1" indent="-349250" algn="l" rtl="0">
              <a:lnSpc>
                <a:spcPct val="150000"/>
              </a:lnSpc>
              <a:spcBef>
                <a:spcPts val="0"/>
              </a:spcBef>
              <a:spcAft>
                <a:spcPts val="0"/>
              </a:spcAft>
              <a:buClr>
                <a:schemeClr val="accent6"/>
              </a:buClr>
              <a:buSzPts val="1900"/>
              <a:buFont typeface="Courier New"/>
              <a:buChar char="○"/>
            </a:pPr>
            <a:r>
              <a:rPr lang="en-US" sz="1900">
                <a:solidFill>
                  <a:schemeClr val="lt1"/>
                </a:solidFill>
                <a:latin typeface="Quattrocento Sans"/>
                <a:ea typeface="Quattrocento Sans"/>
                <a:cs typeface="Quattrocento Sans"/>
                <a:sym typeface="Quattrocento Sans"/>
              </a:rPr>
              <a:t>Embeddings are used to represent words in the vocabulary, improving the model's language understanding.</a:t>
            </a:r>
            <a:endParaRPr sz="1900">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500"/>
                                        <p:tgtEl>
                                          <p:spTgt spid="3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4"/>
                                        </p:tgtEl>
                                        <p:attrNameLst>
                                          <p:attrName>style.visibility</p:attrName>
                                        </p:attrNameLst>
                                      </p:cBhvr>
                                      <p:to>
                                        <p:strVal val="visible"/>
                                      </p:to>
                                    </p:set>
                                    <p:animEffect transition="in" filter="fade">
                                      <p:cBhvr>
                                        <p:cTn id="11"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a:spLocks noGrp="1"/>
          </p:cNvSpPr>
          <p:nvPr>
            <p:ph type="sldNum" idx="12"/>
          </p:nvPr>
        </p:nvSpPr>
        <p:spPr>
          <a:xfrm>
            <a:off x="329184" y="411480"/>
            <a:ext cx="521100" cy="31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en-US"/>
              <a:t>14</a:t>
            </a:fld>
            <a:endParaRPr/>
          </a:p>
        </p:txBody>
      </p:sp>
      <p:pic>
        <p:nvPicPr>
          <p:cNvPr id="321" name="Google Shape;321;p32"/>
          <p:cNvPicPr preferRelativeResize="0"/>
          <p:nvPr/>
        </p:nvPicPr>
        <p:blipFill>
          <a:blip r:embed="rId3">
            <a:alphaModFix/>
          </a:blip>
          <a:stretch>
            <a:fillRect/>
          </a:stretch>
        </p:blipFill>
        <p:spPr>
          <a:xfrm>
            <a:off x="2011739" y="1499301"/>
            <a:ext cx="8168526" cy="4840024"/>
          </a:xfrm>
          <a:prstGeom prst="rect">
            <a:avLst/>
          </a:prstGeom>
          <a:noFill/>
          <a:ln>
            <a:noFill/>
          </a:ln>
        </p:spPr>
      </p:pic>
      <p:sp>
        <p:nvSpPr>
          <p:cNvPr id="322" name="Google Shape;322;p32"/>
          <p:cNvSpPr txBox="1">
            <a:spLocks noGrp="1"/>
          </p:cNvSpPr>
          <p:nvPr>
            <p:ph type="title"/>
          </p:nvPr>
        </p:nvSpPr>
        <p:spPr>
          <a:xfrm>
            <a:off x="1536179" y="586804"/>
            <a:ext cx="8878800" cy="685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a:t>Modelling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15</a:t>
            </a:fld>
            <a:endParaRPr/>
          </a:p>
        </p:txBody>
      </p:sp>
      <p:sp>
        <p:nvSpPr>
          <p:cNvPr id="328" name="Google Shape;328;p33"/>
          <p:cNvSpPr txBox="1">
            <a:spLocks noGrp="1"/>
          </p:cNvSpPr>
          <p:nvPr>
            <p:ph type="title"/>
          </p:nvPr>
        </p:nvSpPr>
        <p:spPr>
          <a:xfrm>
            <a:off x="1117200" y="566926"/>
            <a:ext cx="9957600" cy="693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sz="4200"/>
              <a:t>Results</a:t>
            </a:r>
            <a:endParaRPr sz="4200"/>
          </a:p>
        </p:txBody>
      </p:sp>
      <p:pic>
        <p:nvPicPr>
          <p:cNvPr id="329" name="Google Shape;329;p33"/>
          <p:cNvPicPr preferRelativeResize="0"/>
          <p:nvPr/>
        </p:nvPicPr>
        <p:blipFill>
          <a:blip r:embed="rId3">
            <a:alphaModFix/>
          </a:blip>
          <a:stretch>
            <a:fillRect/>
          </a:stretch>
        </p:blipFill>
        <p:spPr>
          <a:xfrm>
            <a:off x="3459050" y="1626320"/>
            <a:ext cx="5654894" cy="4850680"/>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sldNum" idx="12"/>
          </p:nvPr>
        </p:nvSpPr>
        <p:spPr>
          <a:xfrm>
            <a:off x="329184" y="411480"/>
            <a:ext cx="521100" cy="31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16</a:t>
            </a:fld>
            <a:endParaRPr/>
          </a:p>
        </p:txBody>
      </p:sp>
      <p:sp>
        <p:nvSpPr>
          <p:cNvPr id="335" name="Google Shape;335;p34"/>
          <p:cNvSpPr txBox="1">
            <a:spLocks noGrp="1"/>
          </p:cNvSpPr>
          <p:nvPr>
            <p:ph type="title"/>
          </p:nvPr>
        </p:nvSpPr>
        <p:spPr>
          <a:xfrm>
            <a:off x="1117200" y="566926"/>
            <a:ext cx="9957600" cy="693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000"/>
              <a:buFont typeface="Twentieth Century"/>
              <a:buNone/>
            </a:pPr>
            <a:r>
              <a:rPr lang="en-US" sz="4200"/>
              <a:t>Results</a:t>
            </a:r>
            <a:endParaRPr sz="4200"/>
          </a:p>
        </p:txBody>
      </p:sp>
      <p:pic>
        <p:nvPicPr>
          <p:cNvPr id="336" name="Google Shape;336;p34"/>
          <p:cNvPicPr preferRelativeResize="0"/>
          <p:nvPr/>
        </p:nvPicPr>
        <p:blipFill>
          <a:blip r:embed="rId3">
            <a:alphaModFix/>
          </a:blip>
          <a:stretch>
            <a:fillRect/>
          </a:stretch>
        </p:blipFill>
        <p:spPr>
          <a:xfrm>
            <a:off x="3543300" y="1114776"/>
            <a:ext cx="5486400" cy="5217600"/>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sldNum" idx="12"/>
          </p:nvPr>
        </p:nvSpPr>
        <p:spPr>
          <a:xfrm>
            <a:off x="329184" y="411480"/>
            <a:ext cx="521100" cy="31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17</a:t>
            </a:fld>
            <a:endParaRPr/>
          </a:p>
        </p:txBody>
      </p:sp>
      <p:sp>
        <p:nvSpPr>
          <p:cNvPr id="342" name="Google Shape;342;p35"/>
          <p:cNvSpPr txBox="1">
            <a:spLocks noGrp="1"/>
          </p:cNvSpPr>
          <p:nvPr>
            <p:ph type="title"/>
          </p:nvPr>
        </p:nvSpPr>
        <p:spPr>
          <a:xfrm>
            <a:off x="1117200" y="566926"/>
            <a:ext cx="9957600" cy="693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4000"/>
              <a:buFont typeface="Twentieth Century"/>
              <a:buNone/>
            </a:pPr>
            <a:r>
              <a:rPr lang="en-US" sz="4200"/>
              <a:t>Results</a:t>
            </a:r>
            <a:endParaRPr sz="4200"/>
          </a:p>
        </p:txBody>
      </p:sp>
      <p:pic>
        <p:nvPicPr>
          <p:cNvPr id="343" name="Google Shape;343;p35"/>
          <p:cNvPicPr preferRelativeResize="0"/>
          <p:nvPr/>
        </p:nvPicPr>
        <p:blipFill>
          <a:blip r:embed="rId3">
            <a:alphaModFix/>
          </a:blip>
          <a:stretch>
            <a:fillRect/>
          </a:stretch>
        </p:blipFill>
        <p:spPr>
          <a:xfrm>
            <a:off x="3450450" y="1414175"/>
            <a:ext cx="5291101" cy="5062825"/>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6"/>
          <p:cNvSpPr txBox="1">
            <a:spLocks noGrp="1"/>
          </p:cNvSpPr>
          <p:nvPr>
            <p:ph type="ctrTitle"/>
          </p:nvPr>
        </p:nvSpPr>
        <p:spPr>
          <a:xfrm>
            <a:off x="2228100" y="1194525"/>
            <a:ext cx="7735800" cy="753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Twentieth Century"/>
              <a:buNone/>
            </a:pPr>
            <a:r>
              <a:rPr lang="en-US">
                <a:latin typeface="Twentieth Century"/>
                <a:ea typeface="Twentieth Century"/>
                <a:cs typeface="Twentieth Century"/>
                <a:sym typeface="Twentieth Century"/>
              </a:rPr>
              <a:t>CONCLUSION</a:t>
            </a:r>
            <a:endParaRPr/>
          </a:p>
        </p:txBody>
      </p:sp>
      <p:sp>
        <p:nvSpPr>
          <p:cNvPr id="349" name="Google Shape;349;p36"/>
          <p:cNvSpPr txBox="1">
            <a:spLocks noGrp="1"/>
          </p:cNvSpPr>
          <p:nvPr>
            <p:ph type="subTitle" idx="1"/>
          </p:nvPr>
        </p:nvSpPr>
        <p:spPr>
          <a:xfrm>
            <a:off x="2228100" y="2205069"/>
            <a:ext cx="7735800" cy="3363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a:t>In conclusion, the development of an image caption generation system using CNN and LSTM models with Flickr data has demonstrated promising results. The system successfully automates the process of generating descriptive captions for images, enhancing the accessibility and user experience of visual content across various domains.</a:t>
            </a:r>
            <a:endParaRPr/>
          </a:p>
          <a:p>
            <a:pPr marL="0" lvl="0" indent="0" algn="ctr" rtl="0">
              <a:lnSpc>
                <a:spcPct val="100000"/>
              </a:lnSpc>
              <a:spcBef>
                <a:spcPts val="0"/>
              </a:spcBef>
              <a:spcAft>
                <a:spcPts val="0"/>
              </a:spcAft>
              <a:buSzPts val="1800"/>
              <a:buNone/>
            </a:pPr>
            <a:endParaRPr/>
          </a:p>
          <a:p>
            <a:pPr marL="0" lvl="0" indent="0" algn="ctr" rtl="0">
              <a:lnSpc>
                <a:spcPct val="100000"/>
              </a:lnSpc>
              <a:spcBef>
                <a:spcPts val="0"/>
              </a:spcBef>
              <a:spcAft>
                <a:spcPts val="0"/>
              </a:spcAft>
              <a:buSzPts val="1800"/>
              <a:buNone/>
            </a:pPr>
            <a:r>
              <a:rPr lang="en-US"/>
              <a:t>Through the integration of Convolutional Neural Networks (CNNs) for feature extraction from images and Long Short-Term Memory (LSTM) networks for sequence generation, the proposed solution effectively learns the relationships between visual content and textual descriptions.</a:t>
            </a:r>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500"/>
                                        <p:tgtEl>
                                          <p:spTgt spid="3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9">
                                            <p:txEl>
                                              <p:pRg st="0" end="0"/>
                                            </p:txEl>
                                          </p:spTgt>
                                        </p:tgtEl>
                                        <p:attrNameLst>
                                          <p:attrName>style.visibility</p:attrName>
                                        </p:attrNameLst>
                                      </p:cBhvr>
                                      <p:to>
                                        <p:strVal val="visible"/>
                                      </p:to>
                                    </p:set>
                                    <p:animEffect transition="in" filter="fade">
                                      <p:cBhvr>
                                        <p:cTn id="11" dur="500"/>
                                        <p:tgtEl>
                                          <p:spTgt spid="349">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9">
                                            <p:txEl>
                                              <p:pRg st="1" end="1"/>
                                            </p:txEl>
                                          </p:spTgt>
                                        </p:tgtEl>
                                        <p:attrNameLst>
                                          <p:attrName>style.visibility</p:attrName>
                                        </p:attrNameLst>
                                      </p:cBhvr>
                                      <p:to>
                                        <p:strVal val="visible"/>
                                      </p:to>
                                    </p:set>
                                    <p:animEffect transition="in" filter="fade">
                                      <p:cBhvr>
                                        <p:cTn id="15" dur="500"/>
                                        <p:tgtEl>
                                          <p:spTgt spid="349">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9">
                                            <p:txEl>
                                              <p:pRg st="2" end="2"/>
                                            </p:txEl>
                                          </p:spTgt>
                                        </p:tgtEl>
                                        <p:attrNameLst>
                                          <p:attrName>style.visibility</p:attrName>
                                        </p:attrNameLst>
                                      </p:cBhvr>
                                      <p:to>
                                        <p:strVal val="visible"/>
                                      </p:to>
                                    </p:set>
                                    <p:animEffect transition="in" filter="fade">
                                      <p:cBhvr>
                                        <p:cTn id="19" dur="500"/>
                                        <p:tgtEl>
                                          <p:spTgt spid="3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6592824" y="1856232"/>
            <a:ext cx="4718304" cy="106984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Twentieth Century"/>
              <a:buNone/>
            </a:pPr>
            <a:r>
              <a:rPr lang="en-US" sz="4800" b="1">
                <a:solidFill>
                  <a:schemeClr val="lt1"/>
                </a:solidFill>
                <a:latin typeface="Twentieth Century"/>
                <a:ea typeface="Twentieth Century"/>
                <a:cs typeface="Twentieth Century"/>
                <a:sym typeface="Twentieth Century"/>
              </a:rPr>
              <a:t>THANK YOU</a:t>
            </a:r>
            <a:endParaRPr/>
          </a:p>
        </p:txBody>
      </p:sp>
      <p:sp>
        <p:nvSpPr>
          <p:cNvPr id="355" name="Google Shape;355;p37"/>
          <p:cNvSpPr txBox="1">
            <a:spLocks noGrp="1"/>
          </p:cNvSpPr>
          <p:nvPr>
            <p:ph type="body" idx="1"/>
          </p:nvPr>
        </p:nvSpPr>
        <p:spPr>
          <a:xfrm>
            <a:off x="6601968" y="3374136"/>
            <a:ext cx="4709160" cy="23957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a:t>Meghana .G</a:t>
            </a:r>
            <a:endParaRPr/>
          </a:p>
          <a:p>
            <a:pPr marL="0" lvl="0" indent="0" algn="l" rtl="0">
              <a:lnSpc>
                <a:spcPct val="90000"/>
              </a:lnSpc>
              <a:spcBef>
                <a:spcPts val="1000"/>
              </a:spcBef>
              <a:spcAft>
                <a:spcPts val="0"/>
              </a:spcAft>
              <a:buSzPts val="2400"/>
              <a:buNone/>
            </a:pPr>
            <a:r>
              <a:rPr lang="en-US"/>
              <a:t>III year CSE</a:t>
            </a:r>
            <a:endParaRPr/>
          </a:p>
          <a:p>
            <a:pPr marL="0" lvl="0" indent="0" algn="l" rtl="0">
              <a:lnSpc>
                <a:spcPct val="90000"/>
              </a:lnSpc>
              <a:spcBef>
                <a:spcPts val="1000"/>
              </a:spcBef>
              <a:spcAft>
                <a:spcPts val="0"/>
              </a:spcAft>
              <a:buSzPts val="2400"/>
              <a:buNone/>
            </a:pPr>
            <a:r>
              <a:rPr lang="en-US"/>
              <a:t>311521104027</a:t>
            </a:r>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4"/>
                                        </p:tgtEl>
                                        <p:attrNameLst>
                                          <p:attrName>style.visibility</p:attrName>
                                        </p:attrNameLst>
                                      </p:cBhvr>
                                      <p:to>
                                        <p:strVal val="visible"/>
                                      </p:to>
                                    </p:set>
                                    <p:animEffect transition="in" filter="fade">
                                      <p:cBhvr>
                                        <p:cTn id="7" dur="1000"/>
                                        <p:tgtEl>
                                          <p:spTgt spid="35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5">
                                            <p:txEl>
                                              <p:pRg st="0" end="0"/>
                                            </p:txEl>
                                          </p:spTgt>
                                        </p:tgtEl>
                                        <p:attrNameLst>
                                          <p:attrName>style.visibility</p:attrName>
                                        </p:attrNameLst>
                                      </p:cBhvr>
                                      <p:to>
                                        <p:strVal val="visible"/>
                                      </p:to>
                                    </p:set>
                                    <p:animEffect transition="in" filter="fade">
                                      <p:cBhvr>
                                        <p:cTn id="11" dur="1000"/>
                                        <p:tgtEl>
                                          <p:spTgt spid="355">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55">
                                            <p:txEl>
                                              <p:pRg st="1" end="1"/>
                                            </p:txEl>
                                          </p:spTgt>
                                        </p:tgtEl>
                                        <p:attrNameLst>
                                          <p:attrName>style.visibility</p:attrName>
                                        </p:attrNameLst>
                                      </p:cBhvr>
                                      <p:to>
                                        <p:strVal val="visible"/>
                                      </p:to>
                                    </p:set>
                                    <p:animEffect transition="in" filter="fade">
                                      <p:cBhvr>
                                        <p:cTn id="15" dur="1000"/>
                                        <p:tgtEl>
                                          <p:spTgt spid="355">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55">
                                            <p:txEl>
                                              <p:pRg st="2" end="2"/>
                                            </p:txEl>
                                          </p:spTgt>
                                        </p:tgtEl>
                                        <p:attrNameLst>
                                          <p:attrName>style.visibility</p:attrName>
                                        </p:attrNameLst>
                                      </p:cBhvr>
                                      <p:to>
                                        <p:strVal val="visible"/>
                                      </p:to>
                                    </p:set>
                                    <p:animEffect transition="in" filter="fade">
                                      <p:cBhvr>
                                        <p:cTn id="19" dur="1000"/>
                                        <p:tgtEl>
                                          <p:spTgt spid="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ctrTitle"/>
          </p:nvPr>
        </p:nvSpPr>
        <p:spPr>
          <a:xfrm>
            <a:off x="987552" y="2112264"/>
            <a:ext cx="9921300" cy="208490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800"/>
              <a:buNone/>
            </a:pPr>
            <a:r>
              <a:rPr lang="en-US" sz="5400" dirty="0"/>
              <a:t>Image Caption Generator using CNN and LSTM</a:t>
            </a:r>
            <a:endParaRPr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sp>
        <p:nvSpPr>
          <p:cNvPr id="251" name="Google Shape;251;p22"/>
          <p:cNvSpPr txBox="1">
            <a:spLocks noGrp="1"/>
          </p:cNvSpPr>
          <p:nvPr>
            <p:ph type="body" idx="1"/>
          </p:nvPr>
        </p:nvSpPr>
        <p:spPr>
          <a:xfrm>
            <a:off x="1466100" y="1314276"/>
            <a:ext cx="10293000" cy="49545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SzPts val="2400"/>
              <a:buChar char="o"/>
            </a:pPr>
            <a:r>
              <a:rPr lang="en-US" sz="2000" b="1" dirty="0"/>
              <a:t>Introduction</a:t>
            </a:r>
            <a:endParaRPr sz="2000" b="1" dirty="0"/>
          </a:p>
          <a:p>
            <a:pPr marL="457200" lvl="0" indent="-381000" algn="l" rtl="0">
              <a:lnSpc>
                <a:spcPct val="150000"/>
              </a:lnSpc>
              <a:spcBef>
                <a:spcPts val="0"/>
              </a:spcBef>
              <a:spcAft>
                <a:spcPts val="0"/>
              </a:spcAft>
              <a:buSzPts val="2400"/>
              <a:buChar char="o"/>
            </a:pPr>
            <a:r>
              <a:rPr lang="en-US" sz="2000" b="1" dirty="0"/>
              <a:t>Problem Statement</a:t>
            </a:r>
            <a:endParaRPr sz="2000" b="1" dirty="0"/>
          </a:p>
          <a:p>
            <a:pPr marL="457200" lvl="0" indent="-381000" algn="l" rtl="0">
              <a:lnSpc>
                <a:spcPct val="150000"/>
              </a:lnSpc>
              <a:spcBef>
                <a:spcPts val="0"/>
              </a:spcBef>
              <a:spcAft>
                <a:spcPts val="0"/>
              </a:spcAft>
              <a:buSzPts val="2400"/>
              <a:buChar char="o"/>
            </a:pPr>
            <a:r>
              <a:rPr lang="en-US" sz="2000" b="1" dirty="0"/>
              <a:t>Project Overview</a:t>
            </a:r>
            <a:endParaRPr sz="2000" b="1" dirty="0"/>
          </a:p>
          <a:p>
            <a:pPr marL="457200" lvl="0" indent="-381000" algn="l" rtl="0">
              <a:lnSpc>
                <a:spcPct val="150000"/>
              </a:lnSpc>
              <a:spcBef>
                <a:spcPts val="0"/>
              </a:spcBef>
              <a:spcAft>
                <a:spcPts val="0"/>
              </a:spcAft>
              <a:buSzPts val="2400"/>
              <a:buChar char="o"/>
            </a:pPr>
            <a:r>
              <a:rPr lang="en-US" sz="2000" b="1" dirty="0"/>
              <a:t>End Users</a:t>
            </a:r>
            <a:endParaRPr sz="2000" b="1" dirty="0"/>
          </a:p>
          <a:p>
            <a:pPr marL="457200" lvl="0" indent="-381000" algn="l" rtl="0">
              <a:lnSpc>
                <a:spcPct val="150000"/>
              </a:lnSpc>
              <a:spcBef>
                <a:spcPts val="0"/>
              </a:spcBef>
              <a:spcAft>
                <a:spcPts val="0"/>
              </a:spcAft>
              <a:buSzPts val="2400"/>
              <a:buChar char="o"/>
            </a:pPr>
            <a:r>
              <a:rPr lang="en-US" sz="2000" b="1" dirty="0"/>
              <a:t>Solution and Value Proposition</a:t>
            </a:r>
          </a:p>
          <a:p>
            <a:pPr>
              <a:spcBef>
                <a:spcPts val="0"/>
              </a:spcBef>
            </a:pPr>
            <a:r>
              <a:rPr lang="en-US" sz="2000" b="1" dirty="0"/>
              <a:t>The Wow in Your Solution</a:t>
            </a:r>
          </a:p>
          <a:p>
            <a:pPr marL="457200" lvl="0" indent="-381000" algn="l" rtl="0">
              <a:lnSpc>
                <a:spcPct val="150000"/>
              </a:lnSpc>
              <a:spcBef>
                <a:spcPts val="0"/>
              </a:spcBef>
              <a:spcAft>
                <a:spcPts val="0"/>
              </a:spcAft>
              <a:buSzPts val="2400"/>
              <a:buChar char="o"/>
            </a:pPr>
            <a:r>
              <a:rPr lang="en-US" sz="2000" b="1" dirty="0"/>
              <a:t>Key Features</a:t>
            </a:r>
            <a:endParaRPr sz="2000" b="1" dirty="0"/>
          </a:p>
          <a:p>
            <a:pPr marL="457200" lvl="0" indent="-381000" algn="l" rtl="0">
              <a:lnSpc>
                <a:spcPct val="150000"/>
              </a:lnSpc>
              <a:spcBef>
                <a:spcPts val="0"/>
              </a:spcBef>
              <a:spcAft>
                <a:spcPts val="0"/>
              </a:spcAft>
              <a:buSzPts val="2400"/>
              <a:buChar char="o"/>
            </a:pPr>
            <a:r>
              <a:rPr lang="en-US" sz="2000" b="1" dirty="0"/>
              <a:t>Modelling</a:t>
            </a:r>
            <a:endParaRPr sz="2000" b="1" dirty="0"/>
          </a:p>
          <a:p>
            <a:pPr marL="457200" lvl="0" indent="-381000" algn="l" rtl="0">
              <a:lnSpc>
                <a:spcPct val="150000"/>
              </a:lnSpc>
              <a:spcBef>
                <a:spcPts val="0"/>
              </a:spcBef>
              <a:spcAft>
                <a:spcPts val="0"/>
              </a:spcAft>
              <a:buSzPts val="2400"/>
              <a:buChar char="o"/>
            </a:pPr>
            <a:r>
              <a:rPr lang="en-US" sz="2000" b="1" dirty="0"/>
              <a:t>Results</a:t>
            </a:r>
            <a:endParaRPr sz="2000" b="1" dirty="0"/>
          </a:p>
          <a:p>
            <a:pPr marL="457200" lvl="0" indent="-381000" algn="l" rtl="0">
              <a:lnSpc>
                <a:spcPct val="150000"/>
              </a:lnSpc>
              <a:spcBef>
                <a:spcPts val="0"/>
              </a:spcBef>
              <a:spcAft>
                <a:spcPts val="0"/>
              </a:spcAft>
              <a:buSzPts val="2400"/>
              <a:buChar char="o"/>
            </a:pPr>
            <a:r>
              <a:rPr lang="en-US" sz="2000" b="1" dirty="0"/>
              <a:t>Conclusion</a:t>
            </a:r>
            <a:endParaRPr sz="2000" b="1" dirty="0"/>
          </a:p>
        </p:txBody>
      </p:sp>
      <p:sp>
        <p:nvSpPr>
          <p:cNvPr id="252" name="Google Shape;252;p22"/>
          <p:cNvSpPr txBox="1"/>
          <p:nvPr/>
        </p:nvSpPr>
        <p:spPr>
          <a:xfrm>
            <a:off x="1466100" y="520627"/>
            <a:ext cx="8878800" cy="6546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lt1"/>
              </a:buClr>
              <a:buSzPts val="4000"/>
              <a:buFont typeface="Twentieth Century"/>
              <a:buNone/>
            </a:pPr>
            <a:r>
              <a:rPr lang="en-US" sz="4000" b="1" i="0" u="none" strike="noStrike" cap="none">
                <a:solidFill>
                  <a:schemeClr val="lt1"/>
                </a:solidFill>
                <a:latin typeface="Twentieth Century"/>
                <a:ea typeface="Twentieth Century"/>
                <a:cs typeface="Twentieth Century"/>
                <a:sym typeface="Twentieth Century"/>
              </a:rPr>
              <a:t>AGENDA</a:t>
            </a:r>
            <a:endParaRPr sz="4000" b="1" i="0" u="none" strike="noStrike" cap="none">
              <a:solidFill>
                <a:schemeClr val="lt1"/>
              </a:solidFill>
              <a:latin typeface="Twentieth Century"/>
              <a:ea typeface="Twentieth Century"/>
              <a:cs typeface="Twentieth Century"/>
              <a:sym typeface="Twentieth Century"/>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a:spLocks noGrp="1"/>
          </p:cNvSpPr>
          <p:nvPr>
            <p:ph type="ctrTitle"/>
          </p:nvPr>
        </p:nvSpPr>
        <p:spPr>
          <a:xfrm>
            <a:off x="2228088" y="2157984"/>
            <a:ext cx="7735824" cy="106984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Twentieth Century"/>
              <a:buNone/>
            </a:pPr>
            <a:r>
              <a:rPr lang="en-US"/>
              <a:t>INTRODUCTION</a:t>
            </a:r>
            <a:endParaRPr/>
          </a:p>
        </p:txBody>
      </p:sp>
      <p:sp>
        <p:nvSpPr>
          <p:cNvPr id="258" name="Google Shape;258;p23"/>
          <p:cNvSpPr txBox="1">
            <a:spLocks noGrp="1"/>
          </p:cNvSpPr>
          <p:nvPr>
            <p:ph type="subTitle" idx="1"/>
          </p:nvPr>
        </p:nvSpPr>
        <p:spPr>
          <a:xfrm>
            <a:off x="1643433" y="3429000"/>
            <a:ext cx="8905133" cy="2683685"/>
          </a:xfrm>
          <a:prstGeom prst="rect">
            <a:avLst/>
          </a:prstGeom>
          <a:noFill/>
          <a:ln>
            <a:noFill/>
          </a:ln>
        </p:spPr>
        <p:txBody>
          <a:bodyPr spcFirstLastPara="1" wrap="square" lIns="91425" tIns="45700" rIns="91425" bIns="45700" anchor="t" anchorCtr="0">
            <a:noAutofit/>
          </a:bodyPr>
          <a:lstStyle/>
          <a:p>
            <a:pPr marL="457200" lvl="0" indent="-406400" algn="ctr" rtl="0">
              <a:lnSpc>
                <a:spcPct val="100000"/>
              </a:lnSpc>
              <a:spcBef>
                <a:spcPts val="1000"/>
              </a:spcBef>
              <a:spcAft>
                <a:spcPts val="0"/>
              </a:spcAft>
              <a:buSzPts val="1800"/>
              <a:buNone/>
            </a:pPr>
            <a:r>
              <a:rPr lang="en-US"/>
              <a:t>Image captioning is a challenging task in computer vision that involves generating descriptive and contextually relevant captions for images. This project aims to develop an automated solution for generating captions for images using deep learning techniques. By combining Convolutional Neural Networks (CNNs) for image feature extraction and Long Short-Term Memory (LSTM) networks for sequence modeling, our solution can understand the content of images and generate human-like captions. The project utilizes the Flickr8K dataset, which contains a large collection of images along with corresponding textual descriptions.</a:t>
            </a:r>
            <a:endParaRPr/>
          </a:p>
          <a:p>
            <a:pPr marL="0" lvl="0" indent="0" algn="ctr" rtl="0">
              <a:lnSpc>
                <a:spcPct val="100000"/>
              </a:lnSpc>
              <a:spcBef>
                <a:spcPts val="1000"/>
              </a:spcBef>
              <a:spcAft>
                <a:spcPts val="0"/>
              </a:spcAft>
              <a:buSzPts val="2000"/>
              <a:buNone/>
            </a:pPr>
            <a:endParaRPr sz="200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8">
                                            <p:txEl>
                                              <p:pRg st="0" end="0"/>
                                            </p:txEl>
                                          </p:spTgt>
                                        </p:tgtEl>
                                        <p:attrNameLst>
                                          <p:attrName>style.visibility</p:attrName>
                                        </p:attrNameLst>
                                      </p:cBhvr>
                                      <p:to>
                                        <p:strVal val="visible"/>
                                      </p:to>
                                    </p:set>
                                    <p:animEffect transition="in" filter="fade">
                                      <p:cBhvr>
                                        <p:cTn id="11" dur="500"/>
                                        <p:tgtEl>
                                          <p:spTgt spid="25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8">
                                            <p:txEl>
                                              <p:pRg st="1" end="1"/>
                                            </p:txEl>
                                          </p:spTgt>
                                        </p:tgtEl>
                                        <p:attrNameLst>
                                          <p:attrName>style.visibility</p:attrName>
                                        </p:attrNameLst>
                                      </p:cBhvr>
                                      <p:to>
                                        <p:strVal val="visible"/>
                                      </p:to>
                                    </p:set>
                                    <p:animEffect transition="in" filter="fade">
                                      <p:cBhvr>
                                        <p:cTn id="15" dur="500"/>
                                        <p:tgtEl>
                                          <p:spTgt spid="2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title"/>
          </p:nvPr>
        </p:nvSpPr>
        <p:spPr>
          <a:xfrm>
            <a:off x="1545336" y="822960"/>
            <a:ext cx="8878824" cy="70489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a:t>PROBLEM STATEMENT</a:t>
            </a:r>
            <a:endParaRPr/>
          </a:p>
        </p:txBody>
      </p:sp>
      <p:sp>
        <p:nvSpPr>
          <p:cNvPr id="264" name="Google Shape;264;p24"/>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sp>
        <p:nvSpPr>
          <p:cNvPr id="265" name="Google Shape;265;p24"/>
          <p:cNvSpPr txBox="1"/>
          <p:nvPr/>
        </p:nvSpPr>
        <p:spPr>
          <a:xfrm>
            <a:off x="1545336" y="1856065"/>
            <a:ext cx="9555900" cy="41097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chemeClr val="lt1"/>
              </a:buClr>
              <a:buSzPts val="1800"/>
              <a:buFont typeface="Quattrocento Sans"/>
              <a:buChar char="●"/>
            </a:pPr>
            <a:r>
              <a:rPr lang="en-US" sz="1800" b="0" i="0" u="none" strike="noStrike" cap="none">
                <a:solidFill>
                  <a:schemeClr val="lt1"/>
                </a:solidFill>
                <a:latin typeface="Quattrocento Sans"/>
                <a:ea typeface="Quattrocento Sans"/>
                <a:cs typeface="Quattrocento Sans"/>
                <a:sym typeface="Quattrocento Sans"/>
              </a:rPr>
              <a:t>Generating accurate and relevant captions for images is a challenging task in computer vision.</a:t>
            </a:r>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0" i="0" u="none" strike="noStrike" cap="none">
                <a:solidFill>
                  <a:schemeClr val="lt1"/>
                </a:solidFill>
                <a:latin typeface="Quattrocento Sans"/>
                <a:ea typeface="Quattrocento Sans"/>
                <a:cs typeface="Quattrocento Sans"/>
                <a:sym typeface="Quattrocento Sans"/>
              </a:rPr>
              <a:t>The goal is to develop a system that can automatically generate captions for images, improving accessibility and understanding of visual content.</a:t>
            </a:r>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0" i="0" u="none" strike="noStrike" cap="none">
                <a:solidFill>
                  <a:schemeClr val="lt1"/>
                </a:solidFill>
                <a:latin typeface="Quattrocento Sans"/>
                <a:ea typeface="Quattrocento Sans"/>
                <a:cs typeface="Quattrocento Sans"/>
                <a:sym typeface="Quattrocento Sans"/>
              </a:rPr>
              <a:t>Existing approaches often struggle to produce captions that capture the essence of visual content effectively.</a:t>
            </a:r>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0" i="0" u="none" strike="noStrike" cap="none">
                <a:solidFill>
                  <a:schemeClr val="lt1"/>
                </a:solidFill>
                <a:latin typeface="Quattrocento Sans"/>
                <a:ea typeface="Quattrocento Sans"/>
                <a:cs typeface="Quattrocento Sans"/>
                <a:sym typeface="Quattrocento Sans"/>
              </a:rPr>
              <a:t>Challenges include understanding the semantics of images, translating visual features into coherent language, and maintaining relevance and coherence in generated captions.</a:t>
            </a:r>
            <a:endParaRPr/>
          </a:p>
          <a:p>
            <a:pPr marL="457200" marR="0" lvl="0" indent="-342900" algn="l" rtl="0">
              <a:lnSpc>
                <a:spcPct val="150000"/>
              </a:lnSpc>
              <a:spcBef>
                <a:spcPts val="0"/>
              </a:spcBef>
              <a:spcAft>
                <a:spcPts val="0"/>
              </a:spcAft>
              <a:buClr>
                <a:schemeClr val="lt1"/>
              </a:buClr>
              <a:buSzPts val="1800"/>
              <a:buFont typeface="Quattrocento Sans"/>
              <a:buChar char="●"/>
            </a:pPr>
            <a:r>
              <a:rPr lang="en-US" sz="1800" b="0" i="0" u="none" strike="noStrike" cap="none">
                <a:solidFill>
                  <a:schemeClr val="lt1"/>
                </a:solidFill>
                <a:latin typeface="Quattrocento Sans"/>
                <a:ea typeface="Quattrocento Sans"/>
                <a:cs typeface="Quattrocento Sans"/>
                <a:sym typeface="Quattrocento Sans"/>
              </a:rPr>
              <a:t>Additionally, ensuring that generated captions are diverse, descriptive, and grammatically correct poses further challenges.</a:t>
            </a:r>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5"/>
          <p:cNvSpPr txBox="1">
            <a:spLocks noGrp="1"/>
          </p:cNvSpPr>
          <p:nvPr>
            <p:ph type="title"/>
          </p:nvPr>
        </p:nvSpPr>
        <p:spPr>
          <a:xfrm>
            <a:off x="850392" y="832104"/>
            <a:ext cx="10881360" cy="10698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a:t>Project Overview</a:t>
            </a:r>
            <a:endParaRPr/>
          </a:p>
        </p:txBody>
      </p:sp>
      <p:sp>
        <p:nvSpPr>
          <p:cNvPr id="271" name="Google Shape;271;p25"/>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sp>
        <p:nvSpPr>
          <p:cNvPr id="272" name="Google Shape;272;p25"/>
          <p:cNvSpPr txBox="1"/>
          <p:nvPr/>
        </p:nvSpPr>
        <p:spPr>
          <a:xfrm>
            <a:off x="1545325" y="2358204"/>
            <a:ext cx="9555900" cy="2862900"/>
          </a:xfrm>
          <a:prstGeom prst="rect">
            <a:avLst/>
          </a:prstGeom>
          <a:noFill/>
          <a:ln>
            <a:noFill/>
          </a:ln>
        </p:spPr>
        <p:txBody>
          <a:bodyPr spcFirstLastPara="1" wrap="square" lIns="91425" tIns="45700" rIns="91425" bIns="45700" anchor="t" anchorCtr="0">
            <a:spAutoFit/>
          </a:bodyPr>
          <a:lstStyle/>
          <a:p>
            <a:pPr marL="457200" lvl="0" indent="-342900" algn="l" rtl="0">
              <a:lnSpc>
                <a:spcPct val="150000"/>
              </a:lnSpc>
              <a:spcBef>
                <a:spcPts val="1500"/>
              </a:spcBef>
              <a:spcAft>
                <a:spcPts val="0"/>
              </a:spcAft>
              <a:buClr>
                <a:schemeClr val="lt1"/>
              </a:buClr>
              <a:buSzPts val="1800"/>
              <a:buFont typeface="Quattrocento Sans"/>
              <a:buChar char="●"/>
            </a:pPr>
            <a:r>
              <a:rPr lang="en-US" sz="1800">
                <a:solidFill>
                  <a:schemeClr val="lt1"/>
                </a:solidFill>
                <a:latin typeface="Quattrocento Sans"/>
                <a:ea typeface="Quattrocento Sans"/>
                <a:cs typeface="Quattrocento Sans"/>
                <a:sym typeface="Quattrocento Sans"/>
              </a:rPr>
              <a:t>The project focuses on developing an automated system capable of generating descriptive captions for images.</a:t>
            </a:r>
            <a:endParaRPr sz="1200">
              <a:solidFill>
                <a:srgbClr val="0D0D0D"/>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chemeClr val="lt1"/>
              </a:buClr>
              <a:buSzPts val="1800"/>
              <a:buFont typeface="Quattrocento Sans"/>
              <a:buChar char="●"/>
            </a:pPr>
            <a:r>
              <a:rPr lang="en-US" sz="1800">
                <a:solidFill>
                  <a:schemeClr val="lt1"/>
                </a:solidFill>
                <a:latin typeface="Quattrocento Sans"/>
                <a:ea typeface="Quattrocento Sans"/>
                <a:cs typeface="Quattrocento Sans"/>
                <a:sym typeface="Quattrocento Sans"/>
              </a:rPr>
              <a:t>Leveraging deep learning techniques, the system combines Convolutional Neural Networks (CNNs) and Long Short-Term Memory (LSTM) networks to understand visual content and produce captions.</a:t>
            </a:r>
            <a:endParaRPr sz="1800">
              <a:solidFill>
                <a:schemeClr val="lt1"/>
              </a:solidFill>
              <a:latin typeface="Quattrocento Sans"/>
              <a:ea typeface="Quattrocento Sans"/>
              <a:cs typeface="Quattrocento Sans"/>
              <a:sym typeface="Quattrocento Sans"/>
            </a:endParaRPr>
          </a:p>
          <a:p>
            <a:pPr marL="457200" lvl="0" indent="-342900" algn="l" rtl="0">
              <a:lnSpc>
                <a:spcPct val="150000"/>
              </a:lnSpc>
              <a:spcBef>
                <a:spcPts val="0"/>
              </a:spcBef>
              <a:spcAft>
                <a:spcPts val="0"/>
              </a:spcAft>
              <a:buClr>
                <a:schemeClr val="lt1"/>
              </a:buClr>
              <a:buSzPts val="1800"/>
              <a:buFont typeface="Quattrocento Sans"/>
              <a:buChar char="●"/>
            </a:pPr>
            <a:r>
              <a:rPr lang="en-US" sz="1800">
                <a:solidFill>
                  <a:schemeClr val="lt1"/>
                </a:solidFill>
                <a:latin typeface="Quattrocento Sans"/>
                <a:ea typeface="Quattrocento Sans"/>
                <a:cs typeface="Quattrocento Sans"/>
                <a:sym typeface="Quattrocento Sans"/>
              </a:rPr>
              <a:t>The model is trained on the Flickr8K dataset, which contains images along with corresponding textual descriptions.</a:t>
            </a:r>
            <a:endParaRPr sz="1800">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75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845842" y="411479"/>
            <a:ext cx="10881300" cy="106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sz="4300"/>
              <a:t>End Users</a:t>
            </a:r>
            <a:endParaRPr sz="4300"/>
          </a:p>
        </p:txBody>
      </p:sp>
      <p:sp>
        <p:nvSpPr>
          <p:cNvPr id="278" name="Google Shape;278;p26"/>
          <p:cNvSpPr txBox="1">
            <a:spLocks noGrp="1"/>
          </p:cNvSpPr>
          <p:nvPr>
            <p:ph type="sldNum" idx="12"/>
          </p:nvPr>
        </p:nvSpPr>
        <p:spPr>
          <a:xfrm>
            <a:off x="329184" y="411480"/>
            <a:ext cx="521208" cy="3108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sp>
        <p:nvSpPr>
          <p:cNvPr id="279" name="Google Shape;279;p26"/>
          <p:cNvSpPr txBox="1"/>
          <p:nvPr/>
        </p:nvSpPr>
        <p:spPr>
          <a:xfrm>
            <a:off x="1117725" y="1994650"/>
            <a:ext cx="104697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chemeClr val="lt1"/>
                </a:solidFill>
                <a:latin typeface="Quattrocento Sans"/>
                <a:ea typeface="Quattrocento Sans"/>
                <a:cs typeface="Quattrocento Sans"/>
                <a:sym typeface="Quattrocento Sans"/>
              </a:rPr>
              <a:t>1. Content Creators:</a:t>
            </a:r>
            <a:endParaRPr sz="2400" b="1">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a:solidFill>
                <a:schemeClr val="lt1"/>
              </a:solidFill>
              <a:latin typeface="Quattrocento Sans"/>
              <a:ea typeface="Quattrocento Sans"/>
              <a:cs typeface="Quattrocento Sans"/>
              <a:sym typeface="Quattrocento Sans"/>
            </a:endParaRPr>
          </a:p>
          <a:p>
            <a:pPr marL="457200" marR="0" lvl="0" indent="-381000" algn="l" rtl="0">
              <a:lnSpc>
                <a:spcPct val="100000"/>
              </a:lnSpc>
              <a:spcBef>
                <a:spcPts val="0"/>
              </a:spcBef>
              <a:spcAft>
                <a:spcPts val="0"/>
              </a:spcAft>
              <a:buClr>
                <a:schemeClr val="lt1"/>
              </a:buClr>
              <a:buSzPts val="2400"/>
              <a:buFont typeface="Quattrocento Sans"/>
              <a:buChar char="●"/>
            </a:pPr>
            <a:r>
              <a:rPr lang="en-US" sz="2400">
                <a:solidFill>
                  <a:schemeClr val="lt1"/>
                </a:solidFill>
                <a:latin typeface="Quattrocento Sans"/>
                <a:ea typeface="Quattrocento Sans"/>
                <a:cs typeface="Quattrocento Sans"/>
                <a:sym typeface="Quattrocento Sans"/>
              </a:rPr>
              <a:t>Bloggers, journalists, social media influencers, and marketers who rely on visual content for storytelling.</a:t>
            </a:r>
            <a:endParaRPr sz="2400">
              <a:solidFill>
                <a:schemeClr val="lt1"/>
              </a:solidFill>
              <a:latin typeface="Quattrocento Sans"/>
              <a:ea typeface="Quattrocento Sans"/>
              <a:cs typeface="Quattrocento Sans"/>
              <a:sym typeface="Quattrocento Sans"/>
            </a:endParaRPr>
          </a:p>
          <a:p>
            <a:pPr marL="457200" marR="0" lvl="0" indent="-381000" algn="l" rtl="0">
              <a:lnSpc>
                <a:spcPct val="100000"/>
              </a:lnSpc>
              <a:spcBef>
                <a:spcPts val="0"/>
              </a:spcBef>
              <a:spcAft>
                <a:spcPts val="0"/>
              </a:spcAft>
              <a:buClr>
                <a:schemeClr val="lt1"/>
              </a:buClr>
              <a:buSzPts val="2400"/>
              <a:buFont typeface="Quattrocento Sans"/>
              <a:buChar char="●"/>
            </a:pPr>
            <a:r>
              <a:rPr lang="en-US" sz="2400">
                <a:solidFill>
                  <a:schemeClr val="lt1"/>
                </a:solidFill>
                <a:latin typeface="Quattrocento Sans"/>
                <a:ea typeface="Quattrocento Sans"/>
                <a:cs typeface="Quattrocento Sans"/>
                <a:sym typeface="Quattrocento Sans"/>
              </a:rPr>
              <a:t>The image caption generator can assist them in quickly and efficiently adding descriptive captions to their images, enhancing accessibility.</a:t>
            </a:r>
            <a:endParaRPr sz="2400">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500"/>
                                        <p:tgtEl>
                                          <p:spTgt spid="2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9"/>
                                        </p:tgtEl>
                                        <p:attrNameLst>
                                          <p:attrName>style.visibility</p:attrName>
                                        </p:attrNameLst>
                                      </p:cBhvr>
                                      <p:to>
                                        <p:strVal val="visible"/>
                                      </p:to>
                                    </p:set>
                                    <p:animEffect transition="in" filter="fade">
                                      <p:cBhvr>
                                        <p:cTn id="11"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845842" y="411479"/>
            <a:ext cx="10881300" cy="106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sz="4300"/>
              <a:t>End Users</a:t>
            </a:r>
            <a:endParaRPr sz="4300"/>
          </a:p>
        </p:txBody>
      </p:sp>
      <p:sp>
        <p:nvSpPr>
          <p:cNvPr id="285" name="Google Shape;285;p27"/>
          <p:cNvSpPr txBox="1">
            <a:spLocks noGrp="1"/>
          </p:cNvSpPr>
          <p:nvPr>
            <p:ph type="sldNum" idx="12"/>
          </p:nvPr>
        </p:nvSpPr>
        <p:spPr>
          <a:xfrm>
            <a:off x="329184" y="411480"/>
            <a:ext cx="521100" cy="31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8</a:t>
            </a:fld>
            <a:endParaRPr/>
          </a:p>
        </p:txBody>
      </p:sp>
      <p:sp>
        <p:nvSpPr>
          <p:cNvPr id="286" name="Google Shape;286;p27"/>
          <p:cNvSpPr txBox="1"/>
          <p:nvPr/>
        </p:nvSpPr>
        <p:spPr>
          <a:xfrm>
            <a:off x="1064875" y="1901950"/>
            <a:ext cx="10469700" cy="3047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b="1">
                <a:solidFill>
                  <a:schemeClr val="lt1"/>
                </a:solidFill>
                <a:latin typeface="Quattrocento Sans"/>
                <a:ea typeface="Quattrocento Sans"/>
                <a:cs typeface="Quattrocento Sans"/>
                <a:sym typeface="Quattrocento Sans"/>
              </a:rPr>
              <a:t>2.Researchers:</a:t>
            </a:r>
            <a:endParaRPr sz="2400" b="1">
              <a:solidFill>
                <a:schemeClr val="lt1"/>
              </a:solidFill>
              <a:latin typeface="Quattrocento Sans"/>
              <a:ea typeface="Quattrocento Sans"/>
              <a:cs typeface="Quattrocento Sans"/>
              <a:sym typeface="Quattrocento Sans"/>
            </a:endParaRPr>
          </a:p>
          <a:p>
            <a:pPr marL="0" lvl="0" indent="0" algn="l" rtl="0">
              <a:spcBef>
                <a:spcPts val="0"/>
              </a:spcBef>
              <a:spcAft>
                <a:spcPts val="0"/>
              </a:spcAft>
              <a:buNone/>
            </a:pPr>
            <a:endParaRPr sz="2400" b="1">
              <a:solidFill>
                <a:schemeClr val="lt1"/>
              </a:solidFill>
              <a:latin typeface="Quattrocento Sans"/>
              <a:ea typeface="Quattrocento Sans"/>
              <a:cs typeface="Quattrocento Sans"/>
              <a:sym typeface="Quattrocento Sans"/>
            </a:endParaRPr>
          </a:p>
          <a:p>
            <a:pPr marL="457200" lvl="0" indent="-381000" algn="l" rtl="0">
              <a:spcBef>
                <a:spcPts val="0"/>
              </a:spcBef>
              <a:spcAft>
                <a:spcPts val="0"/>
              </a:spcAft>
              <a:buClr>
                <a:schemeClr val="lt1"/>
              </a:buClr>
              <a:buSzPts val="2400"/>
              <a:buFont typeface="Quattrocento Sans"/>
              <a:buChar char="●"/>
            </a:pPr>
            <a:r>
              <a:rPr lang="en-US" sz="2400">
                <a:solidFill>
                  <a:schemeClr val="lt1"/>
                </a:solidFill>
                <a:latin typeface="Quattrocento Sans"/>
                <a:ea typeface="Quattrocento Sans"/>
                <a:cs typeface="Quattrocento Sans"/>
                <a:sym typeface="Quattrocento Sans"/>
              </a:rPr>
              <a:t>Researchers in the fields of computer vision, natural language processing, and multimodal learning.</a:t>
            </a:r>
            <a:endParaRPr sz="2400">
              <a:solidFill>
                <a:schemeClr val="lt1"/>
              </a:solidFill>
              <a:latin typeface="Quattrocento Sans"/>
              <a:ea typeface="Quattrocento Sans"/>
              <a:cs typeface="Quattrocento Sans"/>
              <a:sym typeface="Quattrocento Sans"/>
            </a:endParaRPr>
          </a:p>
          <a:p>
            <a:pPr marL="457200" lvl="0" indent="-381000" algn="l" rtl="0">
              <a:spcBef>
                <a:spcPts val="0"/>
              </a:spcBef>
              <a:spcAft>
                <a:spcPts val="0"/>
              </a:spcAft>
              <a:buClr>
                <a:schemeClr val="lt1"/>
              </a:buClr>
              <a:buSzPts val="2400"/>
              <a:buFont typeface="Quattrocento Sans"/>
              <a:buChar char="●"/>
            </a:pPr>
            <a:r>
              <a:rPr lang="en-US" sz="2400">
                <a:solidFill>
                  <a:schemeClr val="lt1"/>
                </a:solidFill>
                <a:latin typeface="Quattrocento Sans"/>
                <a:ea typeface="Quattrocento Sans"/>
                <a:cs typeface="Quattrocento Sans"/>
                <a:sym typeface="Quattrocento Sans"/>
              </a:rPr>
              <a:t>The image caption generator serves as a valuable tool for studying and advancing techniques in understanding and generating textual descriptions from visual content.</a:t>
            </a:r>
            <a:endParaRPr sz="2400">
              <a:solidFill>
                <a:schemeClr val="lt1"/>
              </a:solidFill>
              <a:latin typeface="Quattrocento Sans"/>
              <a:ea typeface="Quattrocento Sans"/>
              <a:cs typeface="Quattrocento Sans"/>
              <a:sym typeface="Quattrocento Sans"/>
            </a:endParaRPr>
          </a:p>
          <a:p>
            <a:pPr marL="457200" marR="0" lvl="0" indent="0" algn="l" rtl="0">
              <a:lnSpc>
                <a:spcPct val="100000"/>
              </a:lnSpc>
              <a:spcBef>
                <a:spcPts val="0"/>
              </a:spcBef>
              <a:spcAft>
                <a:spcPts val="0"/>
              </a:spcAft>
              <a:buNone/>
            </a:pPr>
            <a:endParaRPr sz="2400" b="1">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6"/>
                                        </p:tgtEl>
                                        <p:attrNameLst>
                                          <p:attrName>style.visibility</p:attrName>
                                        </p:attrNameLst>
                                      </p:cBhvr>
                                      <p:to>
                                        <p:strVal val="visible"/>
                                      </p:to>
                                    </p:set>
                                    <p:animEffect transition="in" filter="fade">
                                      <p:cBhvr>
                                        <p:cTn id="11"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845842" y="411479"/>
            <a:ext cx="10881300" cy="1069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Twentieth Century"/>
              <a:buNone/>
            </a:pPr>
            <a:r>
              <a:rPr lang="en-US" sz="4300"/>
              <a:t>End Users</a:t>
            </a:r>
            <a:endParaRPr sz="4300"/>
          </a:p>
        </p:txBody>
      </p:sp>
      <p:sp>
        <p:nvSpPr>
          <p:cNvPr id="292" name="Google Shape;292;p28"/>
          <p:cNvSpPr txBox="1">
            <a:spLocks noGrp="1"/>
          </p:cNvSpPr>
          <p:nvPr>
            <p:ph type="sldNum" idx="12"/>
          </p:nvPr>
        </p:nvSpPr>
        <p:spPr>
          <a:xfrm>
            <a:off x="329184" y="411480"/>
            <a:ext cx="521100" cy="31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sp>
        <p:nvSpPr>
          <p:cNvPr id="293" name="Google Shape;293;p28"/>
          <p:cNvSpPr txBox="1"/>
          <p:nvPr/>
        </p:nvSpPr>
        <p:spPr>
          <a:xfrm>
            <a:off x="1064875" y="1901950"/>
            <a:ext cx="104697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chemeClr val="lt1"/>
                </a:solidFill>
                <a:latin typeface="Quattrocento Sans"/>
                <a:ea typeface="Quattrocento Sans"/>
                <a:cs typeface="Quattrocento Sans"/>
                <a:sym typeface="Quattrocento Sans"/>
              </a:rPr>
              <a:t>3. General Users:</a:t>
            </a:r>
            <a:endParaRPr sz="2400" b="1">
              <a:solidFill>
                <a:schemeClr val="lt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a:solidFill>
                <a:schemeClr val="lt1"/>
              </a:solidFill>
              <a:latin typeface="Quattrocento Sans"/>
              <a:ea typeface="Quattrocento Sans"/>
              <a:cs typeface="Quattrocento Sans"/>
              <a:sym typeface="Quattrocento Sans"/>
            </a:endParaRPr>
          </a:p>
          <a:p>
            <a:pPr marL="457200" marR="0" lvl="0" indent="-381000" algn="l" rtl="0">
              <a:lnSpc>
                <a:spcPct val="100000"/>
              </a:lnSpc>
              <a:spcBef>
                <a:spcPts val="0"/>
              </a:spcBef>
              <a:spcAft>
                <a:spcPts val="0"/>
              </a:spcAft>
              <a:buClr>
                <a:schemeClr val="lt1"/>
              </a:buClr>
              <a:buSzPts val="2400"/>
              <a:buFont typeface="Quattrocento Sans"/>
              <a:buChar char="●"/>
            </a:pPr>
            <a:r>
              <a:rPr lang="en-US" sz="2400">
                <a:solidFill>
                  <a:schemeClr val="lt1"/>
                </a:solidFill>
                <a:latin typeface="Quattrocento Sans"/>
                <a:ea typeface="Quattrocento Sans"/>
                <a:cs typeface="Quattrocento Sans"/>
                <a:sym typeface="Quattrocento Sans"/>
              </a:rPr>
              <a:t>Anyone who consumes visual content on digital platforms.</a:t>
            </a:r>
            <a:endParaRPr sz="2400">
              <a:solidFill>
                <a:schemeClr val="lt1"/>
              </a:solidFill>
              <a:latin typeface="Quattrocento Sans"/>
              <a:ea typeface="Quattrocento Sans"/>
              <a:cs typeface="Quattrocento Sans"/>
              <a:sym typeface="Quattrocento Sans"/>
            </a:endParaRPr>
          </a:p>
          <a:p>
            <a:pPr marL="457200" marR="0" lvl="0" indent="-381000" algn="l" rtl="0">
              <a:lnSpc>
                <a:spcPct val="100000"/>
              </a:lnSpc>
              <a:spcBef>
                <a:spcPts val="0"/>
              </a:spcBef>
              <a:spcAft>
                <a:spcPts val="0"/>
              </a:spcAft>
              <a:buClr>
                <a:schemeClr val="lt1"/>
              </a:buClr>
              <a:buSzPts val="2400"/>
              <a:buFont typeface="Quattrocento Sans"/>
              <a:buChar char="●"/>
            </a:pPr>
            <a:r>
              <a:rPr lang="en-US" sz="2400">
                <a:solidFill>
                  <a:schemeClr val="lt1"/>
                </a:solidFill>
                <a:latin typeface="Quattrocento Sans"/>
                <a:ea typeface="Quattrocento Sans"/>
                <a:cs typeface="Quattrocento Sans"/>
                <a:sym typeface="Quattrocento Sans"/>
              </a:rPr>
              <a:t>The generated captions enhance the user experience by providing additional context and information about images, enriching the overall browsing experience.</a:t>
            </a:r>
            <a:endParaRPr sz="2400">
              <a:solidFill>
                <a:schemeClr val="lt1"/>
              </a:solidFill>
              <a:latin typeface="Quattrocento Sans"/>
              <a:ea typeface="Quattrocento Sans"/>
              <a:cs typeface="Quattrocento Sans"/>
              <a:sym typeface="Quattrocento Sans"/>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500"/>
                                        <p:tgtEl>
                                          <p:spTgt spid="29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3"/>
                                        </p:tgtEl>
                                        <p:attrNameLst>
                                          <p:attrName>style.visibility</p:attrName>
                                        </p:attrNameLst>
                                      </p:cBhvr>
                                      <p:to>
                                        <p:strVal val="visible"/>
                                      </p:to>
                                    </p:set>
                                    <p:animEffect transition="in" filter="fade">
                                      <p:cBhvr>
                                        <p:cTn id="11"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Widescreen</PresentationFormat>
  <Paragraphs>100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vt:lpstr>
      <vt:lpstr>Courier New</vt:lpstr>
      <vt:lpstr>Twentieth Century</vt:lpstr>
      <vt:lpstr>Calibri</vt:lpstr>
      <vt:lpstr>Wingdings</vt:lpstr>
      <vt:lpstr>Quattrocento Sans</vt:lpstr>
      <vt:lpstr>Arial</vt:lpstr>
      <vt:lpstr>Office Theme</vt:lpstr>
      <vt:lpstr>MEGHANA.G au311521104027 </vt:lpstr>
      <vt:lpstr>Image Caption Generator using CNN and LSTM</vt:lpstr>
      <vt:lpstr>PowerPoint Presentation</vt:lpstr>
      <vt:lpstr>INTRODUCTION</vt:lpstr>
      <vt:lpstr>PROBLEM STATEMENT</vt:lpstr>
      <vt:lpstr>Project Overview</vt:lpstr>
      <vt:lpstr>End Users</vt:lpstr>
      <vt:lpstr>End Users</vt:lpstr>
      <vt:lpstr>End Users</vt:lpstr>
      <vt:lpstr>Solution and Value Proposition</vt:lpstr>
      <vt:lpstr>The Wow in Your Solution</vt:lpstr>
      <vt:lpstr>Key Features</vt:lpstr>
      <vt:lpstr>Modelling</vt:lpstr>
      <vt:lpstr>Modelling</vt:lpstr>
      <vt:lpstr>Results</vt:lpstr>
      <vt:lpstr>Results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MEGHANA.G au311521104027 </dc:title>
  <cp:lastModifiedBy>Meghana G</cp:lastModifiedBy>
  <cp:revision>1</cp:revision>
  <dcterms:modified xsi:type="dcterms:W3CDTF">2024-04-01T16:24:16Z</dcterms:modified>
</cp:coreProperties>
</file>