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QuattrocentoSans-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ttrocento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1"/>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4: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9: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rot="10800000">
            <a:off x="853427" y="5650992"/>
            <a:ext cx="6821472" cy="1207007"/>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0"/>
                </a:srgbClr>
              </a:gs>
              <a:gs pos="99000">
                <a:srgbClr val="ABC3F0">
                  <a:alpha val="70588"/>
                </a:srgbClr>
              </a:gs>
              <a:gs pos="100000">
                <a:srgbClr val="ABC3F0">
                  <a:alpha val="70588"/>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2"/>
          <p:cNvSpPr/>
          <p:nvPr/>
        </p:nvSpPr>
        <p:spPr>
          <a:xfrm flipH="1" rot="-10089798">
            <a:off x="-145573" y="4175628"/>
            <a:ext cx="6040006" cy="3240870"/>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52941"/>
                </a:srgbClr>
              </a:gs>
              <a:gs pos="3000">
                <a:srgbClr val="F6A6F4">
                  <a:alpha val="52941"/>
                </a:srgbClr>
              </a:gs>
              <a:gs pos="72000">
                <a:srgbClr val="3B21B4"/>
              </a:gs>
              <a:gs pos="97000">
                <a:srgbClr val="1F50AE">
                  <a:alpha val="20392"/>
                </a:srgbClr>
              </a:gs>
              <a:gs pos="100000">
                <a:srgbClr val="1F50AE">
                  <a:alpha val="20392"/>
                </a:srgbClr>
              </a:gs>
            </a:gsLst>
            <a:lin ang="81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18" name="Google Shape;18;p2"/>
          <p:cNvCxnSpPr/>
          <p:nvPr/>
        </p:nvCxnSpPr>
        <p:spPr>
          <a:xfrm>
            <a:off x="6095999" y="3104925"/>
            <a:ext cx="0" cy="1655180"/>
          </a:xfrm>
          <a:prstGeom prst="straightConnector1">
            <a:avLst/>
          </a:prstGeom>
          <a:noFill/>
          <a:ln cap="flat" cmpd="sng" w="9525">
            <a:solidFill>
              <a:schemeClr val="accent6"/>
            </a:solidFill>
            <a:prstDash val="solid"/>
            <a:miter lim="800000"/>
            <a:headEnd len="sm" w="sm" type="none"/>
            <a:tailEnd len="sm" w="sm" type="none"/>
          </a:ln>
        </p:spPr>
      </p:cxnSp>
      <p:sp>
        <p:nvSpPr>
          <p:cNvPr id="19" name="Google Shape;19;p2"/>
          <p:cNvSpPr/>
          <p:nvPr/>
        </p:nvSpPr>
        <p:spPr>
          <a:xfrm>
            <a:off x="-24334" y="1"/>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92CDF0">
                  <a:alpha val="30980"/>
                </a:srgbClr>
              </a:gs>
              <a:gs pos="77000">
                <a:srgbClr val="0F2857">
                  <a:alpha val="0"/>
                </a:srgbClr>
              </a:gs>
              <a:gs pos="100000">
                <a:srgbClr val="0F2857">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0" name="Google Shape;20;p2"/>
          <p:cNvSpPr/>
          <p:nvPr/>
        </p:nvSpPr>
        <p:spPr>
          <a:xfrm rot="10800000">
            <a:off x="-26982" y="9939"/>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1F50AE"/>
              </a:gs>
              <a:gs pos="77000">
                <a:srgbClr val="0F2857">
                  <a:alpha val="0"/>
                </a:srgbClr>
              </a:gs>
              <a:gs pos="100000">
                <a:srgbClr val="0F2857">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 name="Google Shape;21;p2"/>
          <p:cNvSpPr/>
          <p:nvPr/>
        </p:nvSpPr>
        <p:spPr>
          <a:xfrm>
            <a:off x="4603793" y="0"/>
            <a:ext cx="6821472" cy="1207007"/>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AAA5F9">
                  <a:alpha val="20000"/>
                </a:srgbClr>
              </a:gs>
              <a:gs pos="41000">
                <a:srgbClr val="AAA5F9">
                  <a:alpha val="20000"/>
                </a:srgbClr>
              </a:gs>
              <a:gs pos="98000">
                <a:srgbClr val="170CC2"/>
              </a:gs>
              <a:gs pos="100000">
                <a:srgbClr val="170CC2"/>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2" name="Google Shape;22;p2"/>
          <p:cNvSpPr/>
          <p:nvPr/>
        </p:nvSpPr>
        <p:spPr>
          <a:xfrm flipH="1" rot="710202">
            <a:off x="6511239" y="-551340"/>
            <a:ext cx="5838132" cy="3132551"/>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61176"/>
                </a:srgbClr>
              </a:gs>
              <a:gs pos="100000">
                <a:srgbClr val="755EE1">
                  <a:alpha val="18039"/>
                </a:srgbClr>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2"/>
          <p:cNvSpPr txBox="1"/>
          <p:nvPr>
            <p:ph type="ctrTitle"/>
          </p:nvPr>
        </p:nvSpPr>
        <p:spPr>
          <a:xfrm>
            <a:off x="1243584" y="2176272"/>
            <a:ext cx="9921240" cy="148132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 type="subTitle"/>
          </p:nvPr>
        </p:nvSpPr>
        <p:spPr>
          <a:xfrm>
            <a:off x="2560320" y="4261104"/>
            <a:ext cx="7068312" cy="75895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129" name="Shape 129"/>
        <p:cNvGrpSpPr/>
        <p:nvPr/>
      </p:nvGrpSpPr>
      <p:grpSpPr>
        <a:xfrm>
          <a:off x="0" y="0"/>
          <a:ext cx="0" cy="0"/>
          <a:chOff x="0" y="0"/>
          <a:chExt cx="0" cy="0"/>
        </a:xfrm>
      </p:grpSpPr>
      <p:sp>
        <p:nvSpPr>
          <p:cNvPr id="130" name="Google Shape;130;p11"/>
          <p:cNvSpPr/>
          <p:nvPr/>
        </p:nvSpPr>
        <p:spPr>
          <a:xfrm rot="10800000">
            <a:off x="5393054" y="5650992"/>
            <a:ext cx="6821472" cy="1207007"/>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1960"/>
                </a:srgbClr>
              </a:gs>
              <a:gs pos="100000">
                <a:srgbClr val="F6A6F4">
                  <a:alpha val="52156"/>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1" name="Google Shape;131;p11"/>
          <p:cNvSpPr/>
          <p:nvPr/>
        </p:nvSpPr>
        <p:spPr>
          <a:xfrm flipH="1">
            <a:off x="-2" y="0"/>
            <a:ext cx="11262111" cy="2139696"/>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019"/>
                </a:srgbClr>
              </a:gs>
              <a:gs pos="43000">
                <a:srgbClr val="0F2857">
                  <a:alpha val="49019"/>
                </a:srgbClr>
              </a:gs>
              <a:gs pos="73000">
                <a:srgbClr val="92CDF0">
                  <a:alpha val="10588"/>
                </a:srgbClr>
              </a:gs>
              <a:gs pos="100000">
                <a:srgbClr val="92CDF0">
                  <a:alpha val="10588"/>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2" name="Google Shape;132;p11"/>
          <p:cNvSpPr/>
          <p:nvPr/>
        </p:nvSpPr>
        <p:spPr>
          <a:xfrm>
            <a:off x="-24334" y="0"/>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0F2857">
                  <a:alpha val="60000"/>
                </a:srgbClr>
              </a:gs>
              <a:gs pos="77000">
                <a:srgbClr val="0F2857">
                  <a:alpha val="28627"/>
                </a:srgbClr>
              </a:gs>
              <a:gs pos="100000">
                <a:srgbClr val="0F2857">
                  <a:alpha val="28627"/>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 name="Google Shape;133;p11"/>
          <p:cNvSpPr/>
          <p:nvPr/>
        </p:nvSpPr>
        <p:spPr>
          <a:xfrm flipH="1" rot="10800000">
            <a:off x="204060" y="5377862"/>
            <a:ext cx="7471211" cy="1480138"/>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F6A6F4">
                  <a:alpha val="12941"/>
                </a:srgbClr>
              </a:gs>
              <a:gs pos="33000">
                <a:srgbClr val="F6A6F4">
                  <a:alpha val="12941"/>
                </a:srgbClr>
              </a:gs>
              <a:gs pos="66000">
                <a:srgbClr val="64DFED">
                  <a:alpha val="7058"/>
                </a:srgbClr>
              </a:gs>
              <a:gs pos="100000">
                <a:srgbClr val="64DFED">
                  <a:alpha val="7058"/>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4" name="Google Shape;134;p11"/>
          <p:cNvSpPr/>
          <p:nvPr/>
        </p:nvSpPr>
        <p:spPr>
          <a:xfrm rot="10800000">
            <a:off x="-30287" y="4822578"/>
            <a:ext cx="12230888" cy="2040391"/>
          </a:xfrm>
          <a:custGeom>
            <a:rect b="b" l="l" r="r" t="t"/>
            <a:pathLst>
              <a:path extrusionOk="0" h="2040391" w="12230888">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a:gsLst>
              <a:gs pos="0">
                <a:srgbClr val="F6A6F4">
                  <a:alpha val="22745"/>
                </a:srgbClr>
              </a:gs>
              <a:gs pos="85000">
                <a:srgbClr val="170CC2">
                  <a:alpha val="41176"/>
                </a:srgbClr>
              </a:gs>
              <a:gs pos="100000">
                <a:srgbClr val="170CC2">
                  <a:alpha val="41176"/>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5" name="Google Shape;135;p11"/>
          <p:cNvSpPr/>
          <p:nvPr/>
        </p:nvSpPr>
        <p:spPr>
          <a:xfrm>
            <a:off x="0" y="0"/>
            <a:ext cx="12192000" cy="2035422"/>
          </a:xfrm>
          <a:custGeom>
            <a:rect b="b" l="l" r="r" t="t"/>
            <a:pathLst>
              <a:path extrusionOk="0" h="2035422" w="12192000">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a:gsLst>
              <a:gs pos="0">
                <a:srgbClr val="0F2857"/>
              </a:gs>
              <a:gs pos="31000">
                <a:srgbClr val="F6A6F4">
                  <a:alpha val="68235"/>
                </a:srgbClr>
              </a:gs>
              <a:gs pos="73000">
                <a:srgbClr val="170CC2">
                  <a:alpha val="41176"/>
                </a:srgbClr>
              </a:gs>
              <a:gs pos="99000">
                <a:srgbClr val="0F2857"/>
              </a:gs>
              <a:gs pos="100000">
                <a:srgbClr val="0F2857"/>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6" name="Google Shape;136;p11"/>
          <p:cNvSpPr/>
          <p:nvPr/>
        </p:nvSpPr>
        <p:spPr>
          <a:xfrm flipH="1">
            <a:off x="-2" y="0"/>
            <a:ext cx="11262111" cy="2139696"/>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019"/>
                </a:srgbClr>
              </a:gs>
              <a:gs pos="43000">
                <a:srgbClr val="0F2857">
                  <a:alpha val="49019"/>
                </a:srgbClr>
              </a:gs>
              <a:gs pos="73000">
                <a:srgbClr val="92CDF0">
                  <a:alpha val="10588"/>
                </a:srgbClr>
              </a:gs>
              <a:gs pos="100000">
                <a:srgbClr val="92CDF0">
                  <a:alpha val="10588"/>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7" name="Google Shape;137;p11"/>
          <p:cNvSpPr/>
          <p:nvPr/>
        </p:nvSpPr>
        <p:spPr>
          <a:xfrm>
            <a:off x="0" y="7399"/>
            <a:ext cx="4758726" cy="842020"/>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1960"/>
                </a:srgbClr>
              </a:gs>
              <a:gs pos="100000">
                <a:srgbClr val="F6A6F4">
                  <a:alpha val="52156"/>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8" name="Google Shape;138;p11"/>
          <p:cNvSpPr txBox="1"/>
          <p:nvPr>
            <p:ph type="ctrTitle"/>
          </p:nvPr>
        </p:nvSpPr>
        <p:spPr>
          <a:xfrm>
            <a:off x="2286000" y="2752344"/>
            <a:ext cx="7763256" cy="1600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1"/>
          <p:cNvSpPr txBox="1"/>
          <p:nvPr>
            <p:ph idx="1" type="subTitle"/>
          </p:nvPr>
        </p:nvSpPr>
        <p:spPr>
          <a:xfrm>
            <a:off x="7132320" y="4233672"/>
            <a:ext cx="2843784" cy="448056"/>
          </a:xfrm>
          <a:prstGeom prst="rect">
            <a:avLst/>
          </a:prstGeom>
          <a:noFill/>
          <a:ln>
            <a:noFill/>
          </a:ln>
        </p:spPr>
        <p:txBody>
          <a:bodyPr anchorCtr="0" anchor="t" bIns="45700" lIns="91425" spcFirstLastPara="1" rIns="91425" wrap="square" tIns="45700">
            <a:noAutofit/>
          </a:bodyPr>
          <a:lstStyle>
            <a:lvl1pPr lvl="0" algn="r">
              <a:lnSpc>
                <a:spcPct val="90000"/>
              </a:lnSpc>
              <a:spcBef>
                <a:spcPts val="1000"/>
              </a:spcBef>
              <a:spcAft>
                <a:spcPts val="0"/>
              </a:spcAft>
              <a:buSzPts val="2000"/>
              <a:buNone/>
              <a:defRPr sz="20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or Table">
  <p:cSld name="Title and Chart or Table">
    <p:spTree>
      <p:nvGrpSpPr>
        <p:cNvPr id="140" name="Shape 140"/>
        <p:cNvGrpSpPr/>
        <p:nvPr/>
      </p:nvGrpSpPr>
      <p:grpSpPr>
        <a:xfrm>
          <a:off x="0" y="0"/>
          <a:ext cx="0" cy="0"/>
          <a:chOff x="0" y="0"/>
          <a:chExt cx="0" cy="0"/>
        </a:xfrm>
      </p:grpSpPr>
      <p:sp>
        <p:nvSpPr>
          <p:cNvPr id="141" name="Google Shape;141;p12"/>
          <p:cNvSpPr txBox="1"/>
          <p:nvPr>
            <p:ph type="title"/>
          </p:nvPr>
        </p:nvSpPr>
        <p:spPr>
          <a:xfrm>
            <a:off x="850392" y="832104"/>
            <a:ext cx="10881360"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2"/>
          <p:cNvSpPr txBox="1"/>
          <p:nvPr>
            <p:ph idx="1" type="body"/>
          </p:nvPr>
        </p:nvSpPr>
        <p:spPr>
          <a:xfrm>
            <a:off x="1014984" y="2212848"/>
            <a:ext cx="10332720" cy="354787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12"/>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showMasterSp="0">
  <p:cSld name="5 Column">
    <p:spTree>
      <p:nvGrpSpPr>
        <p:cNvPr id="145" name="Shape 145"/>
        <p:cNvGrpSpPr/>
        <p:nvPr/>
      </p:nvGrpSpPr>
      <p:grpSpPr>
        <a:xfrm>
          <a:off x="0" y="0"/>
          <a:ext cx="0" cy="0"/>
          <a:chOff x="0" y="0"/>
          <a:chExt cx="0" cy="0"/>
        </a:xfrm>
      </p:grpSpPr>
      <p:sp>
        <p:nvSpPr>
          <p:cNvPr id="146" name="Google Shape;146;p13"/>
          <p:cNvSpPr txBox="1"/>
          <p:nvPr>
            <p:ph idx="1" type="body"/>
          </p:nvPr>
        </p:nvSpPr>
        <p:spPr>
          <a:xfrm>
            <a:off x="937260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3"/>
          <p:cNvSpPr txBox="1"/>
          <p:nvPr>
            <p:ph type="title"/>
          </p:nvPr>
        </p:nvSpPr>
        <p:spPr>
          <a:xfrm>
            <a:off x="1655064" y="832104"/>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3"/>
          <p:cNvSpPr txBox="1"/>
          <p:nvPr>
            <p:ph idx="2" type="body"/>
          </p:nvPr>
        </p:nvSpPr>
        <p:spPr>
          <a:xfrm>
            <a:off x="727339" y="2478024"/>
            <a:ext cx="2098157" cy="702770"/>
          </a:xfrm>
          <a:prstGeom prst="rect">
            <a:avLst/>
          </a:prstGeom>
          <a:solidFill>
            <a:schemeClr val="accent6"/>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3"/>
          <p:cNvSpPr txBox="1"/>
          <p:nvPr>
            <p:ph idx="3" type="body"/>
          </p:nvPr>
        </p:nvSpPr>
        <p:spPr>
          <a:xfrm>
            <a:off x="73152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13"/>
          <p:cNvSpPr txBox="1"/>
          <p:nvPr>
            <p:ph idx="4" type="body"/>
          </p:nvPr>
        </p:nvSpPr>
        <p:spPr>
          <a:xfrm>
            <a:off x="2884932" y="2478024"/>
            <a:ext cx="2103120" cy="704088"/>
          </a:xfrm>
          <a:prstGeom prst="rect">
            <a:avLst/>
          </a:prstGeom>
          <a:solidFill>
            <a:schemeClr val="accen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3"/>
          <p:cNvSpPr txBox="1"/>
          <p:nvPr>
            <p:ph idx="5" type="body"/>
          </p:nvPr>
        </p:nvSpPr>
        <p:spPr>
          <a:xfrm>
            <a:off x="289179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3"/>
          <p:cNvSpPr txBox="1"/>
          <p:nvPr>
            <p:ph idx="6" type="body"/>
          </p:nvPr>
        </p:nvSpPr>
        <p:spPr>
          <a:xfrm>
            <a:off x="5047488" y="2478024"/>
            <a:ext cx="2103120" cy="704088"/>
          </a:xfrm>
          <a:prstGeom prst="rect">
            <a:avLst/>
          </a:prstGeom>
          <a:solidFill>
            <a:schemeClr val="accent4"/>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3"/>
          <p:cNvSpPr txBox="1"/>
          <p:nvPr>
            <p:ph idx="7" type="body"/>
          </p:nvPr>
        </p:nvSpPr>
        <p:spPr>
          <a:xfrm>
            <a:off x="505206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3"/>
          <p:cNvSpPr txBox="1"/>
          <p:nvPr>
            <p:ph idx="8" type="body"/>
          </p:nvPr>
        </p:nvSpPr>
        <p:spPr>
          <a:xfrm>
            <a:off x="7210044" y="2478024"/>
            <a:ext cx="2103120" cy="704088"/>
          </a:xfrm>
          <a:prstGeom prst="rect">
            <a:avLst/>
          </a:prstGeom>
          <a:solidFill>
            <a:schemeClr val="accent2"/>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3"/>
          <p:cNvSpPr txBox="1"/>
          <p:nvPr>
            <p:ph idx="9" type="body"/>
          </p:nvPr>
        </p:nvSpPr>
        <p:spPr>
          <a:xfrm>
            <a:off x="721233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3"/>
          <p:cNvSpPr txBox="1"/>
          <p:nvPr>
            <p:ph idx="13" type="body"/>
          </p:nvPr>
        </p:nvSpPr>
        <p:spPr>
          <a:xfrm>
            <a:off x="9372600" y="2478025"/>
            <a:ext cx="2098157" cy="702769"/>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157" name="Shape 157"/>
        <p:cNvGrpSpPr/>
        <p:nvPr/>
      </p:nvGrpSpPr>
      <p:grpSpPr>
        <a:xfrm>
          <a:off x="0" y="0"/>
          <a:ext cx="0" cy="0"/>
          <a:chOff x="0" y="0"/>
          <a:chExt cx="0" cy="0"/>
        </a:xfrm>
      </p:grpSpPr>
      <p:sp>
        <p:nvSpPr>
          <p:cNvPr id="158" name="Google Shape;158;p14"/>
          <p:cNvSpPr txBox="1"/>
          <p:nvPr>
            <p:ph type="title"/>
          </p:nvPr>
        </p:nvSpPr>
        <p:spPr>
          <a:xfrm>
            <a:off x="1656588" y="832104"/>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4"/>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4"/>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61" name="Google Shape;161;p14"/>
          <p:cNvSpPr/>
          <p:nvPr/>
        </p:nvSpPr>
        <p:spPr>
          <a:xfrm flipH="1">
            <a:off x="3791017" y="2349814"/>
            <a:ext cx="2058045" cy="2058045"/>
          </a:xfrm>
          <a:prstGeom prst="ellipse">
            <a:avLst/>
          </a:prstGeom>
          <a:gradFill>
            <a:gsLst>
              <a:gs pos="0">
                <a:schemeClr val="accent3"/>
              </a:gs>
              <a:gs pos="18000">
                <a:schemeClr val="accent3"/>
              </a:gs>
              <a:gs pos="52000">
                <a:srgbClr val="AAA5F9">
                  <a:alpha val="68627"/>
                </a:srgbClr>
              </a:gs>
              <a:gs pos="100000">
                <a:srgbClr val="AAA5F9">
                  <a:alpha val="6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2" name="Google Shape;162;p14"/>
          <p:cNvSpPr/>
          <p:nvPr/>
        </p:nvSpPr>
        <p:spPr>
          <a:xfrm flipH="1">
            <a:off x="8929767" y="2349814"/>
            <a:ext cx="2058045" cy="2058045"/>
          </a:xfrm>
          <a:prstGeom prst="ellipse">
            <a:avLst/>
          </a:prstGeom>
          <a:gradFill>
            <a:gsLst>
              <a:gs pos="0">
                <a:schemeClr val="accent3"/>
              </a:gs>
              <a:gs pos="18000">
                <a:schemeClr val="accent3"/>
              </a:gs>
              <a:gs pos="52000">
                <a:srgbClr val="AAA5F9">
                  <a:alpha val="68627"/>
                </a:srgbClr>
              </a:gs>
              <a:gs pos="100000">
                <a:srgbClr val="AAA5F9">
                  <a:alpha val="68627"/>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3" name="Google Shape;163;p14"/>
          <p:cNvSpPr/>
          <p:nvPr/>
        </p:nvSpPr>
        <p:spPr>
          <a:xfrm flipH="1">
            <a:off x="6342947" y="2349814"/>
            <a:ext cx="2058045" cy="2058045"/>
          </a:xfrm>
          <a:prstGeom prst="ellipse">
            <a:avLst/>
          </a:prstGeom>
          <a:gradFill>
            <a:gsLst>
              <a:gs pos="0">
                <a:schemeClr val="accent1"/>
              </a:gs>
              <a:gs pos="77000">
                <a:srgbClr val="F6A6F4">
                  <a:alpha val="68235"/>
                </a:srgbClr>
              </a:gs>
              <a:gs pos="100000">
                <a:srgbClr val="F6A6F4">
                  <a:alpha val="68235"/>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4" name="Google Shape;164;p14"/>
          <p:cNvSpPr/>
          <p:nvPr/>
        </p:nvSpPr>
        <p:spPr>
          <a:xfrm flipH="1">
            <a:off x="1247942" y="2349814"/>
            <a:ext cx="2058045" cy="2058045"/>
          </a:xfrm>
          <a:prstGeom prst="ellipse">
            <a:avLst/>
          </a:prstGeom>
          <a:gradFill>
            <a:gsLst>
              <a:gs pos="0">
                <a:schemeClr val="accent1"/>
              </a:gs>
              <a:gs pos="77000">
                <a:srgbClr val="F6A6F4">
                  <a:alpha val="68235"/>
                </a:srgbClr>
              </a:gs>
              <a:gs pos="100000">
                <a:srgbClr val="F6A6F4">
                  <a:alpha val="68235"/>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5" name="Google Shape;165;p14"/>
          <p:cNvSpPr txBox="1"/>
          <p:nvPr>
            <p:ph idx="1" type="body"/>
          </p:nvPr>
        </p:nvSpPr>
        <p:spPr>
          <a:xfrm>
            <a:off x="1042524"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4"/>
          <p:cNvSpPr txBox="1"/>
          <p:nvPr>
            <p:ph idx="2" type="body"/>
          </p:nvPr>
        </p:nvSpPr>
        <p:spPr>
          <a:xfrm>
            <a:off x="1042524"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4"/>
          <p:cNvSpPr txBox="1"/>
          <p:nvPr>
            <p:ph idx="3" type="body"/>
          </p:nvPr>
        </p:nvSpPr>
        <p:spPr>
          <a:xfrm>
            <a:off x="3627120"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4"/>
          <p:cNvSpPr txBox="1"/>
          <p:nvPr>
            <p:ph idx="4" type="body"/>
          </p:nvPr>
        </p:nvSpPr>
        <p:spPr>
          <a:xfrm>
            <a:off x="3627120"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4"/>
          <p:cNvSpPr txBox="1"/>
          <p:nvPr>
            <p:ph idx="5" type="body"/>
          </p:nvPr>
        </p:nvSpPr>
        <p:spPr>
          <a:xfrm>
            <a:off x="6096000"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4"/>
          <p:cNvSpPr txBox="1"/>
          <p:nvPr>
            <p:ph idx="6" type="body"/>
          </p:nvPr>
        </p:nvSpPr>
        <p:spPr>
          <a:xfrm>
            <a:off x="6096000"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4"/>
          <p:cNvSpPr txBox="1"/>
          <p:nvPr>
            <p:ph idx="7" type="body"/>
          </p:nvPr>
        </p:nvSpPr>
        <p:spPr>
          <a:xfrm>
            <a:off x="8724349"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
          <p:cNvSpPr txBox="1"/>
          <p:nvPr>
            <p:ph idx="8" type="body"/>
          </p:nvPr>
        </p:nvSpPr>
        <p:spPr>
          <a:xfrm>
            <a:off x="8724349"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4"/>
          <p:cNvSpPr/>
          <p:nvPr>
            <p:ph idx="9" type="pic"/>
          </p:nvPr>
        </p:nvSpPr>
        <p:spPr>
          <a:xfrm>
            <a:off x="1399285" y="2505584"/>
            <a:ext cx="1746504" cy="1746504"/>
          </a:xfrm>
          <a:prstGeom prst="ellipse">
            <a:avLst/>
          </a:prstGeom>
          <a:noFill/>
          <a:ln>
            <a:noFill/>
          </a:ln>
        </p:spPr>
      </p:sp>
      <p:sp>
        <p:nvSpPr>
          <p:cNvPr id="174" name="Google Shape;174;p14"/>
          <p:cNvSpPr/>
          <p:nvPr>
            <p:ph idx="13" type="pic"/>
          </p:nvPr>
        </p:nvSpPr>
        <p:spPr>
          <a:xfrm>
            <a:off x="3946787" y="2505584"/>
            <a:ext cx="1746504" cy="1746504"/>
          </a:xfrm>
          <a:prstGeom prst="ellipse">
            <a:avLst/>
          </a:prstGeom>
          <a:noFill/>
          <a:ln>
            <a:noFill/>
          </a:ln>
        </p:spPr>
      </p:sp>
      <p:sp>
        <p:nvSpPr>
          <p:cNvPr id="175" name="Google Shape;175;p14"/>
          <p:cNvSpPr/>
          <p:nvPr>
            <p:ph idx="14" type="pic"/>
          </p:nvPr>
        </p:nvSpPr>
        <p:spPr>
          <a:xfrm>
            <a:off x="6498717" y="2505584"/>
            <a:ext cx="1746504" cy="1746504"/>
          </a:xfrm>
          <a:prstGeom prst="ellipse">
            <a:avLst/>
          </a:prstGeom>
          <a:noFill/>
          <a:ln>
            <a:noFill/>
          </a:ln>
        </p:spPr>
      </p:sp>
      <p:sp>
        <p:nvSpPr>
          <p:cNvPr id="176" name="Google Shape;176;p14"/>
          <p:cNvSpPr/>
          <p:nvPr>
            <p:ph idx="15" type="pic"/>
          </p:nvPr>
        </p:nvSpPr>
        <p:spPr>
          <a:xfrm>
            <a:off x="9085537" y="2505584"/>
            <a:ext cx="1746504" cy="1746504"/>
          </a:xfrm>
          <a:prstGeom prst="ellipse">
            <a:avLst/>
          </a:prstGeom>
          <a:noFill/>
          <a:ln>
            <a:noFill/>
          </a:ln>
        </p:spPr>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77" name="Shape 177"/>
        <p:cNvGrpSpPr/>
        <p:nvPr/>
      </p:nvGrpSpPr>
      <p:grpSpPr>
        <a:xfrm>
          <a:off x="0" y="0"/>
          <a:ext cx="0" cy="0"/>
          <a:chOff x="0" y="0"/>
          <a:chExt cx="0" cy="0"/>
        </a:xfrm>
      </p:grpSpPr>
      <p:sp>
        <p:nvSpPr>
          <p:cNvPr id="178" name="Google Shape;178;p15"/>
          <p:cNvSpPr/>
          <p:nvPr/>
        </p:nvSpPr>
        <p:spPr>
          <a:xfrm flipH="1">
            <a:off x="1704107" y="4055522"/>
            <a:ext cx="1231495" cy="1231495"/>
          </a:xfrm>
          <a:prstGeom prst="ellipse">
            <a:avLst/>
          </a:prstGeom>
          <a:gradFill>
            <a:gsLst>
              <a:gs pos="0">
                <a:schemeClr val="accent3"/>
              </a:gs>
              <a:gs pos="18000">
                <a:schemeClr val="accent3"/>
              </a:gs>
              <a:gs pos="52000">
                <a:srgbClr val="AAA5F9">
                  <a:alpha val="68627"/>
                </a:srgbClr>
              </a:gs>
              <a:gs pos="100000">
                <a:srgbClr val="AAA5F9">
                  <a:alpha val="6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9" name="Google Shape;179;p15"/>
          <p:cNvSpPr/>
          <p:nvPr/>
        </p:nvSpPr>
        <p:spPr>
          <a:xfrm flipH="1">
            <a:off x="4228381" y="1853643"/>
            <a:ext cx="1231495" cy="1231495"/>
          </a:xfrm>
          <a:prstGeom prst="ellipse">
            <a:avLst/>
          </a:prstGeom>
          <a:gradFill>
            <a:gsLst>
              <a:gs pos="0">
                <a:schemeClr val="accent3"/>
              </a:gs>
              <a:gs pos="18000">
                <a:schemeClr val="accent3"/>
              </a:gs>
              <a:gs pos="52000">
                <a:srgbClr val="AAA5F9">
                  <a:alpha val="68627"/>
                </a:srgbClr>
              </a:gs>
              <a:gs pos="100000">
                <a:srgbClr val="AAA5F9">
                  <a:alpha val="68627"/>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0" name="Google Shape;180;p15"/>
          <p:cNvSpPr/>
          <p:nvPr/>
        </p:nvSpPr>
        <p:spPr>
          <a:xfrm flipH="1">
            <a:off x="6752655" y="4055275"/>
            <a:ext cx="1231495" cy="1231495"/>
          </a:xfrm>
          <a:prstGeom prst="ellipse">
            <a:avLst/>
          </a:prstGeom>
          <a:gradFill>
            <a:gsLst>
              <a:gs pos="0">
                <a:schemeClr val="accent3"/>
              </a:gs>
              <a:gs pos="18000">
                <a:schemeClr val="accent3"/>
              </a:gs>
              <a:gs pos="52000">
                <a:srgbClr val="AAA5F9">
                  <a:alpha val="68627"/>
                </a:srgbClr>
              </a:gs>
              <a:gs pos="100000">
                <a:srgbClr val="AAA5F9">
                  <a:alpha val="68627"/>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1" name="Google Shape;181;p15"/>
          <p:cNvSpPr/>
          <p:nvPr/>
        </p:nvSpPr>
        <p:spPr>
          <a:xfrm flipH="1">
            <a:off x="9280950" y="4066155"/>
            <a:ext cx="1231495" cy="1231495"/>
          </a:xfrm>
          <a:prstGeom prst="ellipse">
            <a:avLst/>
          </a:prstGeom>
          <a:gradFill>
            <a:gsLst>
              <a:gs pos="0">
                <a:schemeClr val="accent1"/>
              </a:gs>
              <a:gs pos="77000">
                <a:srgbClr val="F6A6F4">
                  <a:alpha val="68235"/>
                </a:srgbClr>
              </a:gs>
              <a:gs pos="100000">
                <a:srgbClr val="F6A6F4">
                  <a:alpha val="68235"/>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2" name="Google Shape;182;p15"/>
          <p:cNvSpPr/>
          <p:nvPr/>
        </p:nvSpPr>
        <p:spPr>
          <a:xfrm flipH="1">
            <a:off x="4228381" y="4056366"/>
            <a:ext cx="1231495" cy="1231495"/>
          </a:xfrm>
          <a:prstGeom prst="ellipse">
            <a:avLst/>
          </a:prstGeom>
          <a:gradFill>
            <a:gsLst>
              <a:gs pos="0">
                <a:schemeClr val="accent1"/>
              </a:gs>
              <a:gs pos="77000">
                <a:srgbClr val="F6A6F4">
                  <a:alpha val="68235"/>
                </a:srgbClr>
              </a:gs>
              <a:gs pos="100000">
                <a:srgbClr val="F6A6F4">
                  <a:alpha val="68235"/>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3" name="Google Shape;183;p15"/>
          <p:cNvSpPr/>
          <p:nvPr/>
        </p:nvSpPr>
        <p:spPr>
          <a:xfrm flipH="1">
            <a:off x="9276929" y="1861862"/>
            <a:ext cx="1231495" cy="1231495"/>
          </a:xfrm>
          <a:prstGeom prst="ellipse">
            <a:avLst/>
          </a:prstGeom>
          <a:gradFill>
            <a:gsLst>
              <a:gs pos="0">
                <a:schemeClr val="accent3"/>
              </a:gs>
              <a:gs pos="18000">
                <a:schemeClr val="accent3"/>
              </a:gs>
              <a:gs pos="52000">
                <a:srgbClr val="AAA5F9">
                  <a:alpha val="68627"/>
                </a:srgbClr>
              </a:gs>
              <a:gs pos="100000">
                <a:srgbClr val="AAA5F9">
                  <a:alpha val="68627"/>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4" name="Google Shape;184;p15"/>
          <p:cNvSpPr/>
          <p:nvPr/>
        </p:nvSpPr>
        <p:spPr>
          <a:xfrm flipH="1">
            <a:off x="6752655" y="1855810"/>
            <a:ext cx="1231495" cy="1231495"/>
          </a:xfrm>
          <a:prstGeom prst="ellipse">
            <a:avLst/>
          </a:prstGeom>
          <a:gradFill>
            <a:gsLst>
              <a:gs pos="0">
                <a:schemeClr val="accent1"/>
              </a:gs>
              <a:gs pos="77000">
                <a:srgbClr val="F6A6F4">
                  <a:alpha val="68235"/>
                </a:srgbClr>
              </a:gs>
              <a:gs pos="100000">
                <a:srgbClr val="F6A6F4">
                  <a:alpha val="68235"/>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5" name="Google Shape;185;p15"/>
          <p:cNvSpPr/>
          <p:nvPr/>
        </p:nvSpPr>
        <p:spPr>
          <a:xfrm flipH="1">
            <a:off x="1692043" y="1846020"/>
            <a:ext cx="1231495" cy="1231495"/>
          </a:xfrm>
          <a:prstGeom prst="ellipse">
            <a:avLst/>
          </a:prstGeom>
          <a:gradFill>
            <a:gsLst>
              <a:gs pos="0">
                <a:schemeClr val="accent1"/>
              </a:gs>
              <a:gs pos="77000">
                <a:srgbClr val="F6A6F4">
                  <a:alpha val="68235"/>
                </a:srgbClr>
              </a:gs>
              <a:gs pos="100000">
                <a:srgbClr val="F6A6F4">
                  <a:alpha val="68235"/>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6" name="Google Shape;186;p15"/>
          <p:cNvSpPr txBox="1"/>
          <p:nvPr>
            <p:ph type="title"/>
          </p:nvPr>
        </p:nvSpPr>
        <p:spPr>
          <a:xfrm>
            <a:off x="1656588" y="338328"/>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5"/>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15"/>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89" name="Google Shape;189;p15"/>
          <p:cNvSpPr txBox="1"/>
          <p:nvPr>
            <p:ph idx="1" type="body"/>
          </p:nvPr>
        </p:nvSpPr>
        <p:spPr>
          <a:xfrm>
            <a:off x="1176854"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15"/>
          <p:cNvSpPr txBox="1"/>
          <p:nvPr>
            <p:ph idx="2" type="body"/>
          </p:nvPr>
        </p:nvSpPr>
        <p:spPr>
          <a:xfrm>
            <a:off x="1176854"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5"/>
          <p:cNvSpPr txBox="1"/>
          <p:nvPr>
            <p:ph idx="3" type="body"/>
          </p:nvPr>
        </p:nvSpPr>
        <p:spPr>
          <a:xfrm>
            <a:off x="3701128"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5"/>
          <p:cNvSpPr txBox="1"/>
          <p:nvPr>
            <p:ph idx="4" type="body"/>
          </p:nvPr>
        </p:nvSpPr>
        <p:spPr>
          <a:xfrm>
            <a:off x="3701128"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15"/>
          <p:cNvSpPr txBox="1"/>
          <p:nvPr>
            <p:ph idx="5" type="body"/>
          </p:nvPr>
        </p:nvSpPr>
        <p:spPr>
          <a:xfrm>
            <a:off x="6225402"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5"/>
          <p:cNvSpPr txBox="1"/>
          <p:nvPr>
            <p:ph idx="6" type="body"/>
          </p:nvPr>
        </p:nvSpPr>
        <p:spPr>
          <a:xfrm>
            <a:off x="6225402"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15"/>
          <p:cNvSpPr txBox="1"/>
          <p:nvPr>
            <p:ph idx="7" type="body"/>
          </p:nvPr>
        </p:nvSpPr>
        <p:spPr>
          <a:xfrm>
            <a:off x="8749676"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15"/>
          <p:cNvSpPr txBox="1"/>
          <p:nvPr>
            <p:ph idx="8" type="body"/>
          </p:nvPr>
        </p:nvSpPr>
        <p:spPr>
          <a:xfrm>
            <a:off x="8749676"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15"/>
          <p:cNvSpPr/>
          <p:nvPr>
            <p:ph idx="9" type="pic"/>
          </p:nvPr>
        </p:nvSpPr>
        <p:spPr>
          <a:xfrm>
            <a:off x="1782010" y="1935987"/>
            <a:ext cx="1051560" cy="1051560"/>
          </a:xfrm>
          <a:prstGeom prst="ellipse">
            <a:avLst/>
          </a:prstGeom>
          <a:noFill/>
          <a:ln>
            <a:noFill/>
          </a:ln>
        </p:spPr>
      </p:sp>
      <p:sp>
        <p:nvSpPr>
          <p:cNvPr id="198" name="Google Shape;198;p15"/>
          <p:cNvSpPr/>
          <p:nvPr>
            <p:ph idx="13" type="pic"/>
          </p:nvPr>
        </p:nvSpPr>
        <p:spPr>
          <a:xfrm>
            <a:off x="4318348" y="1935987"/>
            <a:ext cx="1051560" cy="1051560"/>
          </a:xfrm>
          <a:prstGeom prst="ellipse">
            <a:avLst/>
          </a:prstGeom>
          <a:noFill/>
          <a:ln>
            <a:noFill/>
          </a:ln>
        </p:spPr>
      </p:sp>
      <p:sp>
        <p:nvSpPr>
          <p:cNvPr id="199" name="Google Shape;199;p15"/>
          <p:cNvSpPr/>
          <p:nvPr>
            <p:ph idx="14" type="pic"/>
          </p:nvPr>
        </p:nvSpPr>
        <p:spPr>
          <a:xfrm>
            <a:off x="6842622" y="1935987"/>
            <a:ext cx="1051560" cy="1051560"/>
          </a:xfrm>
          <a:prstGeom prst="ellipse">
            <a:avLst/>
          </a:prstGeom>
          <a:noFill/>
          <a:ln>
            <a:noFill/>
          </a:ln>
        </p:spPr>
      </p:sp>
      <p:sp>
        <p:nvSpPr>
          <p:cNvPr id="200" name="Google Shape;200;p15"/>
          <p:cNvSpPr/>
          <p:nvPr>
            <p:ph idx="15" type="pic"/>
          </p:nvPr>
        </p:nvSpPr>
        <p:spPr>
          <a:xfrm>
            <a:off x="9366896" y="1935987"/>
            <a:ext cx="1051560" cy="1051560"/>
          </a:xfrm>
          <a:prstGeom prst="ellipse">
            <a:avLst/>
          </a:prstGeom>
          <a:noFill/>
          <a:ln>
            <a:noFill/>
          </a:ln>
        </p:spPr>
      </p:sp>
      <p:sp>
        <p:nvSpPr>
          <p:cNvPr id="201" name="Google Shape;201;p15"/>
          <p:cNvSpPr/>
          <p:nvPr>
            <p:ph idx="16" type="pic"/>
          </p:nvPr>
        </p:nvSpPr>
        <p:spPr>
          <a:xfrm>
            <a:off x="1794074" y="4145489"/>
            <a:ext cx="1051560" cy="1051560"/>
          </a:xfrm>
          <a:prstGeom prst="ellipse">
            <a:avLst/>
          </a:prstGeom>
          <a:noFill/>
          <a:ln>
            <a:noFill/>
          </a:ln>
        </p:spPr>
      </p:sp>
      <p:sp>
        <p:nvSpPr>
          <p:cNvPr id="202" name="Google Shape;202;p15"/>
          <p:cNvSpPr/>
          <p:nvPr>
            <p:ph idx="17" type="pic"/>
          </p:nvPr>
        </p:nvSpPr>
        <p:spPr>
          <a:xfrm>
            <a:off x="4318348" y="4146333"/>
            <a:ext cx="1051560" cy="1051560"/>
          </a:xfrm>
          <a:prstGeom prst="ellipse">
            <a:avLst/>
          </a:prstGeom>
          <a:noFill/>
          <a:ln>
            <a:noFill/>
          </a:ln>
        </p:spPr>
      </p:sp>
      <p:sp>
        <p:nvSpPr>
          <p:cNvPr id="203" name="Google Shape;203;p15"/>
          <p:cNvSpPr/>
          <p:nvPr>
            <p:ph idx="18" type="pic"/>
          </p:nvPr>
        </p:nvSpPr>
        <p:spPr>
          <a:xfrm>
            <a:off x="6842622" y="4145242"/>
            <a:ext cx="1051560" cy="1051560"/>
          </a:xfrm>
          <a:prstGeom prst="ellipse">
            <a:avLst/>
          </a:prstGeom>
          <a:noFill/>
          <a:ln>
            <a:noFill/>
          </a:ln>
        </p:spPr>
      </p:sp>
      <p:sp>
        <p:nvSpPr>
          <p:cNvPr id="204" name="Google Shape;204;p15"/>
          <p:cNvSpPr/>
          <p:nvPr>
            <p:ph idx="19" type="pic"/>
          </p:nvPr>
        </p:nvSpPr>
        <p:spPr>
          <a:xfrm>
            <a:off x="9370917" y="4156122"/>
            <a:ext cx="1051560" cy="1051560"/>
          </a:xfrm>
          <a:prstGeom prst="ellipse">
            <a:avLst/>
          </a:prstGeom>
          <a:noFill/>
          <a:ln>
            <a:noFill/>
          </a:ln>
        </p:spPr>
      </p:sp>
      <p:sp>
        <p:nvSpPr>
          <p:cNvPr id="205" name="Google Shape;205;p15"/>
          <p:cNvSpPr txBox="1"/>
          <p:nvPr>
            <p:ph idx="20" type="body"/>
          </p:nvPr>
        </p:nvSpPr>
        <p:spPr>
          <a:xfrm>
            <a:off x="1176854"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5"/>
          <p:cNvSpPr txBox="1"/>
          <p:nvPr>
            <p:ph idx="21" type="body"/>
          </p:nvPr>
        </p:nvSpPr>
        <p:spPr>
          <a:xfrm>
            <a:off x="1176854"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15"/>
          <p:cNvSpPr txBox="1"/>
          <p:nvPr>
            <p:ph idx="22" type="body"/>
          </p:nvPr>
        </p:nvSpPr>
        <p:spPr>
          <a:xfrm>
            <a:off x="3701128"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5"/>
          <p:cNvSpPr txBox="1"/>
          <p:nvPr>
            <p:ph idx="23" type="body"/>
          </p:nvPr>
        </p:nvSpPr>
        <p:spPr>
          <a:xfrm>
            <a:off x="3701128"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5"/>
          <p:cNvSpPr txBox="1"/>
          <p:nvPr>
            <p:ph idx="24" type="body"/>
          </p:nvPr>
        </p:nvSpPr>
        <p:spPr>
          <a:xfrm>
            <a:off x="6225402"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5"/>
          <p:cNvSpPr txBox="1"/>
          <p:nvPr>
            <p:ph idx="25" type="body"/>
          </p:nvPr>
        </p:nvSpPr>
        <p:spPr>
          <a:xfrm>
            <a:off x="6225402"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15"/>
          <p:cNvSpPr txBox="1"/>
          <p:nvPr>
            <p:ph idx="26" type="body"/>
          </p:nvPr>
        </p:nvSpPr>
        <p:spPr>
          <a:xfrm>
            <a:off x="8749676"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15"/>
          <p:cNvSpPr txBox="1"/>
          <p:nvPr>
            <p:ph idx="27" type="body"/>
          </p:nvPr>
        </p:nvSpPr>
        <p:spPr>
          <a:xfrm>
            <a:off x="8749676"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3" name="Shape 213"/>
        <p:cNvGrpSpPr/>
        <p:nvPr/>
      </p:nvGrpSpPr>
      <p:grpSpPr>
        <a:xfrm>
          <a:off x="0" y="0"/>
          <a:ext cx="0" cy="0"/>
          <a:chOff x="0" y="0"/>
          <a:chExt cx="0" cy="0"/>
        </a:xfrm>
      </p:grpSpPr>
      <p:sp>
        <p:nvSpPr>
          <p:cNvPr id="214" name="Google Shape;214;p16"/>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6"/>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16"/>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9" name="Shape 219"/>
        <p:cNvGrpSpPr/>
        <p:nvPr/>
      </p:nvGrpSpPr>
      <p:grpSpPr>
        <a:xfrm>
          <a:off x="0" y="0"/>
          <a:ext cx="0" cy="0"/>
          <a:chOff x="0" y="0"/>
          <a:chExt cx="0" cy="0"/>
        </a:xfrm>
      </p:grpSpPr>
      <p:sp>
        <p:nvSpPr>
          <p:cNvPr id="220" name="Google Shape;220;p17"/>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17"/>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2" name="Shape 222"/>
        <p:cNvGrpSpPr/>
        <p:nvPr/>
      </p:nvGrpSpPr>
      <p:grpSpPr>
        <a:xfrm>
          <a:off x="0" y="0"/>
          <a:ext cx="0" cy="0"/>
          <a:chOff x="0" y="0"/>
          <a:chExt cx="0" cy="0"/>
        </a:xfrm>
      </p:grpSpPr>
      <p:sp>
        <p:nvSpPr>
          <p:cNvPr id="223" name="Google Shape;223;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SzPts val="3200"/>
              <a:buChar char="o"/>
              <a:defRPr sz="3200"/>
            </a:lvl1pPr>
            <a:lvl2pPr indent="-406400" lvl="1" marL="914400" algn="l">
              <a:lnSpc>
                <a:spcPct val="90000"/>
              </a:lnSpc>
              <a:spcBef>
                <a:spcPts val="500"/>
              </a:spcBef>
              <a:spcAft>
                <a:spcPts val="0"/>
              </a:spcAft>
              <a:buSzPts val="2800"/>
              <a:buChar char="o"/>
              <a:defRPr sz="2800"/>
            </a:lvl2pPr>
            <a:lvl3pPr indent="-381000" lvl="2" marL="1371600" algn="l">
              <a:lnSpc>
                <a:spcPct val="90000"/>
              </a:lnSpc>
              <a:spcBef>
                <a:spcPts val="500"/>
              </a:spcBef>
              <a:spcAft>
                <a:spcPts val="0"/>
              </a:spcAft>
              <a:buSzPts val="2400"/>
              <a:buChar char="o"/>
              <a:defRPr sz="2400"/>
            </a:lvl3pPr>
            <a:lvl4pPr indent="-355600" lvl="3" marL="1828800" algn="l">
              <a:lnSpc>
                <a:spcPct val="90000"/>
              </a:lnSpc>
              <a:spcBef>
                <a:spcPts val="500"/>
              </a:spcBef>
              <a:spcAft>
                <a:spcPts val="0"/>
              </a:spcAft>
              <a:buSzPts val="2000"/>
              <a:buChar char="o"/>
              <a:defRPr sz="2000"/>
            </a:lvl4pPr>
            <a:lvl5pPr indent="-355600" lvl="4" marL="2286000" algn="l">
              <a:lnSpc>
                <a:spcPct val="90000"/>
              </a:lnSpc>
              <a:spcBef>
                <a:spcPts val="500"/>
              </a:spcBef>
              <a:spcAft>
                <a:spcPts val="0"/>
              </a:spcAft>
              <a:buSzPts val="2000"/>
              <a:buChar char="o"/>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5" name="Google Shape;225;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6" name="Google Shape;226;p18"/>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18"/>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8" name="Shape 228"/>
        <p:cNvGrpSpPr/>
        <p:nvPr/>
      </p:nvGrpSpPr>
      <p:grpSpPr>
        <a:xfrm>
          <a:off x="0" y="0"/>
          <a:ext cx="0" cy="0"/>
          <a:chOff x="0" y="0"/>
          <a:chExt cx="0" cy="0"/>
        </a:xfrm>
      </p:grpSpPr>
      <p:sp>
        <p:nvSpPr>
          <p:cNvPr id="229" name="Google Shape;22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19"/>
          <p:cNvSpPr/>
          <p:nvPr>
            <p:ph idx="2" type="pic"/>
          </p:nvPr>
        </p:nvSpPr>
        <p:spPr>
          <a:xfrm>
            <a:off x="5183188" y="987425"/>
            <a:ext cx="6172200" cy="4873625"/>
          </a:xfrm>
          <a:prstGeom prst="rect">
            <a:avLst/>
          </a:prstGeom>
          <a:noFill/>
          <a:ln>
            <a:noFill/>
          </a:ln>
        </p:spPr>
      </p:sp>
      <p:sp>
        <p:nvSpPr>
          <p:cNvPr id="231" name="Google Shape;231;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2" name="Google Shape;232;p19"/>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19"/>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flipH="1" rot="5400000">
            <a:off x="6507450" y="1163358"/>
            <a:ext cx="6858000" cy="4531278"/>
          </a:xfrm>
          <a:custGeom>
            <a:rect b="b" l="l" r="r" t="t"/>
            <a:pathLst>
              <a:path extrusionOk="0" h="3750964" w="6858000">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333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7" name="Google Shape;27;p3"/>
          <p:cNvSpPr/>
          <p:nvPr/>
        </p:nvSpPr>
        <p:spPr>
          <a:xfrm rot="5400000">
            <a:off x="6488397" y="1182411"/>
            <a:ext cx="6858000" cy="4493171"/>
          </a:xfrm>
          <a:custGeom>
            <a:rect b="b" l="l" r="r" t="t"/>
            <a:pathLst>
              <a:path extrusionOk="0" h="4744323" w="6858000">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a:gsLst>
              <a:gs pos="0">
                <a:srgbClr val="92CDF0">
                  <a:alpha val="22745"/>
                </a:srgbClr>
              </a:gs>
              <a:gs pos="4000">
                <a:srgbClr val="92CDF0">
                  <a:alpha val="22745"/>
                </a:srgbClr>
              </a:gs>
              <a:gs pos="79000">
                <a:srgbClr val="170CC2">
                  <a:alpha val="51372"/>
                </a:srgbClr>
              </a:gs>
              <a:gs pos="100000">
                <a:srgbClr val="170CC2">
                  <a:alpha val="5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8" name="Google Shape;28;p3"/>
          <p:cNvSpPr/>
          <p:nvPr/>
        </p:nvSpPr>
        <p:spPr>
          <a:xfrm rot="5400000">
            <a:off x="6926379" y="1582290"/>
            <a:ext cx="6858001" cy="3693421"/>
          </a:xfrm>
          <a:custGeom>
            <a:rect b="b" l="l" r="r" t="t"/>
            <a:pathLst>
              <a:path extrusionOk="0" h="3693421" w="685800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0">
                <a:srgbClr val="F6A6F4">
                  <a:alpha val="36862"/>
                </a:srgbClr>
              </a:gs>
              <a:gs pos="1000">
                <a:srgbClr val="F6A6F4">
                  <a:alpha val="36862"/>
                </a:srgbClr>
              </a:gs>
              <a:gs pos="84000">
                <a:srgbClr val="C3B9F2">
                  <a:alpha val="20000"/>
                </a:srgbClr>
              </a:gs>
              <a:gs pos="100000">
                <a:srgbClr val="F6A6F4">
                  <a:alpha val="2352"/>
                </a:srgbClr>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9" name="Google Shape;29;p3"/>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3"/>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type="title"/>
          </p:nvPr>
        </p:nvSpPr>
        <p:spPr>
          <a:xfrm>
            <a:off x="1536192" y="832104"/>
            <a:ext cx="887882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 type="body"/>
          </p:nvPr>
        </p:nvSpPr>
        <p:spPr>
          <a:xfrm>
            <a:off x="1536192" y="2212848"/>
            <a:ext cx="6422136" cy="3282696"/>
          </a:xfrm>
          <a:prstGeom prst="rect">
            <a:avLst/>
          </a:prstGeom>
          <a:noFill/>
          <a:ln>
            <a:noFill/>
          </a:ln>
        </p:spPr>
        <p:txBody>
          <a:bodyPr anchorCtr="0" anchor="t" bIns="45700" lIns="91425" spcFirstLastPara="1" rIns="91425" wrap="square" tIns="45700">
            <a:noAutofit/>
          </a:bodyPr>
          <a:lstStyle>
            <a:lvl1pPr indent="-381000" lvl="0" marL="457200" algn="l">
              <a:lnSpc>
                <a:spcPct val="150000"/>
              </a:lnSpc>
              <a:spcBef>
                <a:spcPts val="1000"/>
              </a:spcBef>
              <a:spcAft>
                <a:spcPts val="0"/>
              </a:spcAft>
              <a:buSzPts val="2400"/>
              <a:buChar char="o"/>
              <a:defRPr sz="2400"/>
            </a:lvl1pPr>
            <a:lvl2pPr indent="-355600" lvl="1" marL="914400" algn="l">
              <a:lnSpc>
                <a:spcPct val="90000"/>
              </a:lnSpc>
              <a:spcBef>
                <a:spcPts val="500"/>
              </a:spcBef>
              <a:spcAft>
                <a:spcPts val="0"/>
              </a:spcAft>
              <a:buSzPts val="2000"/>
              <a:buChar char="o"/>
              <a:defRPr sz="2000"/>
            </a:lvl2pPr>
            <a:lvl3pPr indent="-342900" lvl="2" marL="1371600" algn="l">
              <a:lnSpc>
                <a:spcPct val="90000"/>
              </a:lnSpc>
              <a:spcBef>
                <a:spcPts val="500"/>
              </a:spcBef>
              <a:spcAft>
                <a:spcPts val="0"/>
              </a:spcAft>
              <a:buSzPts val="1800"/>
              <a:buChar char="o"/>
              <a:defRPr sz="1800"/>
            </a:lvl3pPr>
            <a:lvl4pPr indent="-330200" lvl="3" marL="1828800" algn="l">
              <a:lnSpc>
                <a:spcPct val="90000"/>
              </a:lnSpc>
              <a:spcBef>
                <a:spcPts val="500"/>
              </a:spcBef>
              <a:spcAft>
                <a:spcPts val="0"/>
              </a:spcAft>
              <a:buSzPts val="1600"/>
              <a:buChar char="o"/>
              <a:defRPr sz="1600"/>
            </a:lvl4pPr>
            <a:lvl5pPr indent="-330200" lvl="4" marL="2286000" algn="l">
              <a:lnSpc>
                <a:spcPct val="90000"/>
              </a:lnSpc>
              <a:spcBef>
                <a:spcPts val="500"/>
              </a:spcBef>
              <a:spcAft>
                <a:spcPts val="0"/>
              </a:spcAft>
              <a:buSzPts val="1600"/>
              <a:buChar char="o"/>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showMasterSp="0">
  <p:cSld name="Introduction">
    <p:spTree>
      <p:nvGrpSpPr>
        <p:cNvPr id="33" name="Shape 33"/>
        <p:cNvGrpSpPr/>
        <p:nvPr/>
      </p:nvGrpSpPr>
      <p:grpSpPr>
        <a:xfrm>
          <a:off x="0" y="0"/>
          <a:ext cx="0" cy="0"/>
          <a:chOff x="0" y="0"/>
          <a:chExt cx="0" cy="0"/>
        </a:xfrm>
      </p:grpSpPr>
      <p:sp>
        <p:nvSpPr>
          <p:cNvPr id="34" name="Google Shape;34;p4"/>
          <p:cNvSpPr/>
          <p:nvPr/>
        </p:nvSpPr>
        <p:spPr>
          <a:xfrm>
            <a:off x="1" y="4852144"/>
            <a:ext cx="5681755" cy="2002200"/>
          </a:xfrm>
          <a:custGeom>
            <a:rect b="b" l="l" r="r" t="t"/>
            <a:pathLst>
              <a:path extrusionOk="0" h="2002200" w="5681755">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a:gsLst>
              <a:gs pos="0">
                <a:srgbClr val="64DFED">
                  <a:alpha val="69803"/>
                </a:srgbClr>
              </a:gs>
              <a:gs pos="77000">
                <a:srgbClr val="0F2857">
                  <a:alpha val="0"/>
                </a:srgbClr>
              </a:gs>
              <a:gs pos="100000">
                <a:srgbClr val="0F2857">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4"/>
          <p:cNvSpPr/>
          <p:nvPr/>
        </p:nvSpPr>
        <p:spPr>
          <a:xfrm>
            <a:off x="1" y="0"/>
            <a:ext cx="6392389" cy="3297866"/>
          </a:xfrm>
          <a:custGeom>
            <a:rect b="b" l="l" r="r" t="t"/>
            <a:pathLst>
              <a:path extrusionOk="0" h="3297866" w="6392389">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a:gsLst>
              <a:gs pos="0">
                <a:srgbClr val="0F2857"/>
              </a:gs>
              <a:gs pos="20000">
                <a:srgbClr val="0F2857"/>
              </a:gs>
              <a:gs pos="100000">
                <a:srgbClr val="64DFED">
                  <a:alpha val="52941"/>
                </a:srgbClr>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4"/>
          <p:cNvSpPr/>
          <p:nvPr/>
        </p:nvSpPr>
        <p:spPr>
          <a:xfrm>
            <a:off x="9517205" y="2"/>
            <a:ext cx="2674794" cy="6857999"/>
          </a:xfrm>
          <a:custGeom>
            <a:rect b="b" l="l" r="r" t="t"/>
            <a:pathLst>
              <a:path extrusionOk="0" h="6857999" w="2674794">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dk2">
              <a:alpha val="309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4"/>
          <p:cNvSpPr/>
          <p:nvPr/>
        </p:nvSpPr>
        <p:spPr>
          <a:xfrm>
            <a:off x="1365705" y="1005155"/>
            <a:ext cx="9243233" cy="4978750"/>
          </a:xfrm>
          <a:prstGeom prst="roundRect">
            <a:avLst>
              <a:gd fmla="val 6806" name="adj"/>
            </a:avLst>
          </a:prstGeom>
          <a:gradFill>
            <a:gsLst>
              <a:gs pos="0">
                <a:srgbClr val="FFFFFF">
                  <a:alpha val="12156"/>
                </a:srgbClr>
              </a:gs>
              <a:gs pos="6000">
                <a:srgbClr val="FFFFFF">
                  <a:alpha val="12156"/>
                </a:srgbClr>
              </a:gs>
              <a:gs pos="47000">
                <a:srgbClr val="FFFFFF">
                  <a:alpha val="16078"/>
                </a:srgbClr>
              </a:gs>
              <a:gs pos="100000">
                <a:srgbClr val="FFFFFF">
                  <a:alpha val="1960"/>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38" name="Google Shape;38;p4"/>
          <p:cNvSpPr txBox="1"/>
          <p:nvPr>
            <p:ph type="ctrTitle"/>
          </p:nvPr>
        </p:nvSpPr>
        <p:spPr>
          <a:xfrm>
            <a:off x="2228088" y="2157984"/>
            <a:ext cx="7735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 type="subTitle"/>
          </p:nvPr>
        </p:nvSpPr>
        <p:spPr>
          <a:xfrm>
            <a:off x="2228088" y="3685032"/>
            <a:ext cx="7735824" cy="113385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1800"/>
              <a:buNone/>
              <a:defRPr sz="1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4"/>
          <p:cNvSpPr/>
          <p:nvPr/>
        </p:nvSpPr>
        <p:spPr>
          <a:xfrm>
            <a:off x="0" y="5255333"/>
            <a:ext cx="2769194" cy="1602667"/>
          </a:xfrm>
          <a:custGeom>
            <a:rect b="b" l="l" r="r" t="t"/>
            <a:pathLst>
              <a:path extrusionOk="0" h="1602667" w="2769194">
                <a:moveTo>
                  <a:pt x="0" y="0"/>
                </a:moveTo>
                <a:lnTo>
                  <a:pt x="93250" y="101565"/>
                </a:lnTo>
                <a:cubicBezTo>
                  <a:pt x="702540" y="735306"/>
                  <a:pt x="1672588" y="1259605"/>
                  <a:pt x="2646213" y="1567071"/>
                </a:cubicBezTo>
                <a:lnTo>
                  <a:pt x="2769194" y="1602667"/>
                </a:lnTo>
                <a:lnTo>
                  <a:pt x="0" y="1602667"/>
                </a:lnTo>
                <a:lnTo>
                  <a:pt x="0" y="807120"/>
                </a:lnTo>
                <a:close/>
              </a:path>
            </a:pathLst>
          </a:custGeom>
          <a:gradFill>
            <a:gsLst>
              <a:gs pos="0">
                <a:srgbClr val="ABC3F0">
                  <a:alpha val="43921"/>
                </a:srgbClr>
              </a:gs>
              <a:gs pos="60000">
                <a:srgbClr val="ABC3F0">
                  <a:alpha val="43921"/>
                </a:srgbClr>
              </a:gs>
              <a:gs pos="99000">
                <a:srgbClr val="AAA5F9">
                  <a:alpha val="65882"/>
                </a:srgbClr>
              </a:gs>
              <a:gs pos="100000">
                <a:srgbClr val="AAA5F9">
                  <a:alpha val="6588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41" name="Google Shape;41;p4"/>
          <p:cNvCxnSpPr/>
          <p:nvPr/>
        </p:nvCxnSpPr>
        <p:spPr>
          <a:xfrm>
            <a:off x="6115287" y="2597113"/>
            <a:ext cx="0" cy="165518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ype="twoTxTwoObj">
  <p:cSld name="TWO_OBJECTS_WITH_TEXT">
    <p:spTree>
      <p:nvGrpSpPr>
        <p:cNvPr id="42" name="Shape 42"/>
        <p:cNvGrpSpPr/>
        <p:nvPr/>
      </p:nvGrpSpPr>
      <p:grpSpPr>
        <a:xfrm>
          <a:off x="0" y="0"/>
          <a:ext cx="0" cy="0"/>
          <a:chOff x="0" y="0"/>
          <a:chExt cx="0" cy="0"/>
        </a:xfrm>
      </p:grpSpPr>
      <p:sp>
        <p:nvSpPr>
          <p:cNvPr id="43" name="Google Shape;43;p5"/>
          <p:cNvSpPr/>
          <p:nvPr/>
        </p:nvSpPr>
        <p:spPr>
          <a:xfrm>
            <a:off x="19485" y="0"/>
            <a:ext cx="6721146" cy="6858000"/>
          </a:xfrm>
          <a:custGeom>
            <a:rect b="b" l="l" r="r" t="t"/>
            <a:pathLst>
              <a:path extrusionOk="0" h="6858000" w="6721146">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a:gsLst>
              <a:gs pos="0">
                <a:srgbClr val="92CDF0">
                  <a:alpha val="28627"/>
                </a:srgbClr>
              </a:gs>
              <a:gs pos="73000">
                <a:srgbClr val="0F2857"/>
              </a:gs>
              <a:gs pos="100000">
                <a:srgbClr val="0F2857"/>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4" name="Google Shape;44;p5"/>
          <p:cNvSpPr/>
          <p:nvPr/>
        </p:nvSpPr>
        <p:spPr>
          <a:xfrm>
            <a:off x="8497" y="7662"/>
            <a:ext cx="4591137" cy="3588767"/>
          </a:xfrm>
          <a:custGeom>
            <a:rect b="b" l="l" r="r" t="t"/>
            <a:pathLst>
              <a:path extrusionOk="0" h="3588767" w="459113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a:gsLst>
              <a:gs pos="0">
                <a:srgbClr val="0F2857">
                  <a:alpha val="54901"/>
                </a:srgbClr>
              </a:gs>
              <a:gs pos="99000">
                <a:srgbClr val="BDE0F5">
                  <a:alpha val="20000"/>
                </a:srgbClr>
              </a:gs>
              <a:gs pos="100000">
                <a:srgbClr val="BDE0F5">
                  <a:alpha val="20000"/>
                </a:srgbClr>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5" name="Google Shape;45;p5"/>
          <p:cNvSpPr/>
          <p:nvPr/>
        </p:nvSpPr>
        <p:spPr>
          <a:xfrm>
            <a:off x="0" y="0"/>
            <a:ext cx="1893320" cy="2085274"/>
          </a:xfrm>
          <a:custGeom>
            <a:rect b="b" l="l" r="r" t="t"/>
            <a:pathLst>
              <a:path extrusionOk="0" h="2085274" w="1893320">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rgbClr val="170CC2">
              <a:alpha val="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6" name="Google Shape;46;p5"/>
          <p:cNvSpPr/>
          <p:nvPr/>
        </p:nvSpPr>
        <p:spPr>
          <a:xfrm>
            <a:off x="2" y="5262792"/>
            <a:ext cx="2809260" cy="1595208"/>
          </a:xfrm>
          <a:custGeom>
            <a:rect b="b" l="l" r="r" t="t"/>
            <a:pathLst>
              <a:path extrusionOk="0" h="1595208" w="2809260">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a:gsLst>
              <a:gs pos="0">
                <a:srgbClr val="F6A6F4">
                  <a:alpha val="43921"/>
                </a:srgbClr>
              </a:gs>
              <a:gs pos="98000">
                <a:srgbClr val="170CC2">
                  <a:alpha val="65882"/>
                </a:srgbClr>
              </a:gs>
              <a:gs pos="100000">
                <a:srgbClr val="170CC2">
                  <a:alpha val="6588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7" name="Google Shape;47;p5"/>
          <p:cNvSpPr/>
          <p:nvPr/>
        </p:nvSpPr>
        <p:spPr>
          <a:xfrm>
            <a:off x="10193397" y="2730129"/>
            <a:ext cx="1979119" cy="4127871"/>
          </a:xfrm>
          <a:custGeom>
            <a:rect b="b" l="l" r="r" t="t"/>
            <a:pathLst>
              <a:path extrusionOk="0" h="4127871" w="1979119">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0">
                <a:srgbClr val="F6AEF4">
                  <a:alpha val="34509"/>
                </a:srgbClr>
              </a:gs>
              <a:gs pos="83000">
                <a:srgbClr val="1B0FE1">
                  <a:alpha val="34117"/>
                </a:srgbClr>
              </a:gs>
              <a:gs pos="100000">
                <a:srgbClr val="1B0FE1">
                  <a:alpha val="34117"/>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5"/>
          <p:cNvSpPr txBox="1"/>
          <p:nvPr>
            <p:ph type="title"/>
          </p:nvPr>
        </p:nvSpPr>
        <p:spPr>
          <a:xfrm>
            <a:off x="1545336" y="822960"/>
            <a:ext cx="887882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 type="body"/>
          </p:nvPr>
        </p:nvSpPr>
        <p:spPr>
          <a:xfrm>
            <a:off x="1536192" y="2185416"/>
            <a:ext cx="2953512"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5"/>
          <p:cNvSpPr txBox="1"/>
          <p:nvPr>
            <p:ph idx="2" type="body"/>
          </p:nvPr>
        </p:nvSpPr>
        <p:spPr>
          <a:xfrm>
            <a:off x="1536192" y="2743200"/>
            <a:ext cx="2953512"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
          <p:cNvSpPr txBox="1"/>
          <p:nvPr>
            <p:ph idx="3" type="body"/>
          </p:nvPr>
        </p:nvSpPr>
        <p:spPr>
          <a:xfrm>
            <a:off x="4754880" y="2185416"/>
            <a:ext cx="2953512"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5"/>
          <p:cNvSpPr txBox="1"/>
          <p:nvPr>
            <p:ph idx="4" type="body"/>
          </p:nvPr>
        </p:nvSpPr>
        <p:spPr>
          <a:xfrm>
            <a:off x="4754880" y="2743200"/>
            <a:ext cx="2953512"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5"/>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5" name="Google Shape;55;p5"/>
          <p:cNvCxnSpPr/>
          <p:nvPr/>
        </p:nvCxnSpPr>
        <p:spPr>
          <a:xfrm>
            <a:off x="594170" y="846661"/>
            <a:ext cx="0" cy="5111012"/>
          </a:xfrm>
          <a:prstGeom prst="straightConnector1">
            <a:avLst/>
          </a:prstGeom>
          <a:noFill/>
          <a:ln cap="flat" cmpd="sng" w="9525">
            <a:solidFill>
              <a:schemeClr val="accent6"/>
            </a:solidFill>
            <a:prstDash val="solid"/>
            <a:miter lim="800000"/>
            <a:headEnd len="sm" w="sm" type="none"/>
            <a:tailEnd len="sm" w="sm" type="none"/>
          </a:ln>
        </p:spPr>
      </p:cxnSp>
      <p:sp>
        <p:nvSpPr>
          <p:cNvPr id="56" name="Google Shape;56;p5"/>
          <p:cNvSpPr txBox="1"/>
          <p:nvPr>
            <p:ph idx="5" type="body"/>
          </p:nvPr>
        </p:nvSpPr>
        <p:spPr>
          <a:xfrm>
            <a:off x="7973568" y="2185416"/>
            <a:ext cx="2953512"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5"/>
          <p:cNvSpPr txBox="1"/>
          <p:nvPr>
            <p:ph idx="6" type="body"/>
          </p:nvPr>
        </p:nvSpPr>
        <p:spPr>
          <a:xfrm>
            <a:off x="7973568" y="2743200"/>
            <a:ext cx="2953512"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howMasterSp="0">
  <p:cSld name="Summary">
    <p:spTree>
      <p:nvGrpSpPr>
        <p:cNvPr id="62" name="Shape 62"/>
        <p:cNvGrpSpPr/>
        <p:nvPr/>
      </p:nvGrpSpPr>
      <p:grpSpPr>
        <a:xfrm>
          <a:off x="0" y="0"/>
          <a:ext cx="0" cy="0"/>
          <a:chOff x="0" y="0"/>
          <a:chExt cx="0" cy="0"/>
        </a:xfrm>
      </p:grpSpPr>
      <p:sp>
        <p:nvSpPr>
          <p:cNvPr id="63" name="Google Shape;63;p7"/>
          <p:cNvSpPr/>
          <p:nvPr/>
        </p:nvSpPr>
        <p:spPr>
          <a:xfrm>
            <a:off x="0" y="3079989"/>
            <a:ext cx="4744043" cy="3778013"/>
          </a:xfrm>
          <a:custGeom>
            <a:rect b="b" l="l" r="r" t="t"/>
            <a:pathLst>
              <a:path extrusionOk="0" h="3778013" w="474404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a:gsLst>
              <a:gs pos="0">
                <a:srgbClr val="0F2857">
                  <a:alpha val="67058"/>
                </a:srgbClr>
              </a:gs>
              <a:gs pos="41000">
                <a:srgbClr val="0F2857">
                  <a:alpha val="67058"/>
                </a:srgbClr>
              </a:gs>
              <a:gs pos="100000">
                <a:srgbClr val="92CDF0">
                  <a:alpha val="28235"/>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4" name="Google Shape;64;p7"/>
          <p:cNvSpPr/>
          <p:nvPr/>
        </p:nvSpPr>
        <p:spPr>
          <a:xfrm>
            <a:off x="1" y="0"/>
            <a:ext cx="6552595" cy="3112082"/>
          </a:xfrm>
          <a:custGeom>
            <a:rect b="b" l="l" r="r" t="t"/>
            <a:pathLst>
              <a:path extrusionOk="0" h="3112082" w="6552595">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a:gsLst>
              <a:gs pos="0">
                <a:srgbClr val="92CDF0">
                  <a:alpha val="55686"/>
                </a:srgbClr>
              </a:gs>
              <a:gs pos="76000">
                <a:srgbClr val="0F2857"/>
              </a:gs>
              <a:gs pos="100000">
                <a:srgbClr val="0F2857"/>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5" name="Google Shape;65;p7"/>
          <p:cNvSpPr/>
          <p:nvPr/>
        </p:nvSpPr>
        <p:spPr>
          <a:xfrm>
            <a:off x="10269564" y="0"/>
            <a:ext cx="1922436" cy="5772376"/>
          </a:xfrm>
          <a:custGeom>
            <a:rect b="b" l="l" r="r" t="t"/>
            <a:pathLst>
              <a:path extrusionOk="0" h="5772376" w="192243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a:gsLst>
              <a:gs pos="0">
                <a:srgbClr val="92CDF0">
                  <a:alpha val="9019"/>
                </a:srgbClr>
              </a:gs>
              <a:gs pos="10000">
                <a:srgbClr val="92CDF0">
                  <a:alpha val="9019"/>
                </a:srgbClr>
              </a:gs>
              <a:gs pos="100000">
                <a:srgbClr val="92CDF0">
                  <a:alpha val="4666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6" name="Google Shape;66;p7"/>
          <p:cNvSpPr/>
          <p:nvPr/>
        </p:nvSpPr>
        <p:spPr>
          <a:xfrm>
            <a:off x="10861332" y="0"/>
            <a:ext cx="1330669" cy="3088658"/>
          </a:xfrm>
          <a:custGeom>
            <a:rect b="b" l="l" r="r" t="t"/>
            <a:pathLst>
              <a:path extrusionOk="0" h="3088658" w="1330669">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67" name="Google Shape;67;p7"/>
          <p:cNvSpPr/>
          <p:nvPr/>
        </p:nvSpPr>
        <p:spPr>
          <a:xfrm>
            <a:off x="1474384" y="1005155"/>
            <a:ext cx="9243233" cy="4978750"/>
          </a:xfrm>
          <a:prstGeom prst="roundRect">
            <a:avLst>
              <a:gd fmla="val 6806" name="adj"/>
            </a:avLst>
          </a:prstGeom>
          <a:gradFill>
            <a:gsLst>
              <a:gs pos="0">
                <a:srgbClr val="FFFFFF">
                  <a:alpha val="12156"/>
                </a:srgbClr>
              </a:gs>
              <a:gs pos="6000">
                <a:srgbClr val="FFFFFF">
                  <a:alpha val="12156"/>
                </a:srgbClr>
              </a:gs>
              <a:gs pos="46000">
                <a:srgbClr val="FFFFFF">
                  <a:alpha val="16078"/>
                </a:srgbClr>
              </a:gs>
              <a:gs pos="99000">
                <a:srgbClr val="FFFFFF">
                  <a:alpha val="1960"/>
                </a:srgbClr>
              </a:gs>
              <a:gs pos="100000">
                <a:srgbClr val="FFFFFF">
                  <a:alpha val="1960"/>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68" name="Google Shape;68;p7"/>
          <p:cNvSpPr txBox="1"/>
          <p:nvPr>
            <p:ph type="ctrTitle"/>
          </p:nvPr>
        </p:nvSpPr>
        <p:spPr>
          <a:xfrm>
            <a:off x="2228088" y="2157984"/>
            <a:ext cx="7735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 type="subTitle"/>
          </p:nvPr>
        </p:nvSpPr>
        <p:spPr>
          <a:xfrm>
            <a:off x="2228088" y="3685032"/>
            <a:ext cx="7735824" cy="113385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1800"/>
              <a:buNone/>
              <a:defRPr sz="1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70" name="Google Shape;70;p7"/>
          <p:cNvCxnSpPr/>
          <p:nvPr/>
        </p:nvCxnSpPr>
        <p:spPr>
          <a:xfrm>
            <a:off x="6115287" y="2597113"/>
            <a:ext cx="0" cy="1655180"/>
          </a:xfrm>
          <a:prstGeom prst="straightConnector1">
            <a:avLst/>
          </a:prstGeom>
          <a:noFill/>
          <a:ln cap="flat" cmpd="sng" w="9525">
            <a:solidFill>
              <a:schemeClr val="dk2"/>
            </a:solidFill>
            <a:prstDash val="solid"/>
            <a:miter lim="800000"/>
            <a:headEnd len="sm" w="sm" type="none"/>
            <a:tailEnd len="sm" w="sm" type="none"/>
          </a:ln>
        </p:spPr>
      </p:cxnSp>
      <p:sp>
        <p:nvSpPr>
          <p:cNvPr id="71" name="Google Shape;71;p7"/>
          <p:cNvSpPr/>
          <p:nvPr/>
        </p:nvSpPr>
        <p:spPr>
          <a:xfrm>
            <a:off x="0" y="0"/>
            <a:ext cx="2862855" cy="1527696"/>
          </a:xfrm>
          <a:custGeom>
            <a:rect b="b" l="l" r="r" t="t"/>
            <a:pathLst>
              <a:path extrusionOk="0" h="1527696" w="2862855">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a:gsLst>
              <a:gs pos="0">
                <a:srgbClr val="C3B9F2">
                  <a:alpha val="68627"/>
                </a:srgbClr>
              </a:gs>
              <a:gs pos="100000">
                <a:srgbClr val="0F2857">
                  <a:alpha val="4000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72" name="Google Shape;72;p7"/>
          <p:cNvSpPr/>
          <p:nvPr/>
        </p:nvSpPr>
        <p:spPr>
          <a:xfrm>
            <a:off x="2" y="4761091"/>
            <a:ext cx="3131151" cy="2096908"/>
          </a:xfrm>
          <a:custGeom>
            <a:rect b="b" l="l" r="r" t="t"/>
            <a:pathLst>
              <a:path extrusionOk="0" h="2096908" w="3131151">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a:gsLst>
              <a:gs pos="0">
                <a:srgbClr val="F6A6F4">
                  <a:alpha val="50196"/>
                </a:srgbClr>
              </a:gs>
              <a:gs pos="47000">
                <a:srgbClr val="F6A6F4">
                  <a:alpha val="50196"/>
                </a:srgbClr>
              </a:gs>
              <a:gs pos="100000">
                <a:srgbClr val="C3B9F2">
                  <a:alpha val="23529"/>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type="secHead">
  <p:cSld name="SECTION_HEADER">
    <p:spTree>
      <p:nvGrpSpPr>
        <p:cNvPr id="73" name="Shape 73"/>
        <p:cNvGrpSpPr/>
        <p:nvPr/>
      </p:nvGrpSpPr>
      <p:grpSpPr>
        <a:xfrm>
          <a:off x="0" y="0"/>
          <a:ext cx="0" cy="0"/>
          <a:chOff x="0" y="0"/>
          <a:chExt cx="0" cy="0"/>
        </a:xfrm>
      </p:grpSpPr>
      <p:sp>
        <p:nvSpPr>
          <p:cNvPr id="74" name="Google Shape;74;p8"/>
          <p:cNvSpPr txBox="1"/>
          <p:nvPr>
            <p:ph type="title"/>
          </p:nvPr>
        </p:nvSpPr>
        <p:spPr>
          <a:xfrm>
            <a:off x="6592824" y="1856232"/>
            <a:ext cx="471830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 type="body"/>
          </p:nvPr>
        </p:nvSpPr>
        <p:spPr>
          <a:xfrm>
            <a:off x="6601968" y="3374136"/>
            <a:ext cx="4709160" cy="23957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sz="2400">
                <a:solidFill>
                  <a:schemeClr val="lt1"/>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8"/>
          <p:cNvSpPr/>
          <p:nvPr/>
        </p:nvSpPr>
        <p:spPr>
          <a:xfrm rot="-5400000">
            <a:off x="-1248967" y="1248969"/>
            <a:ext cx="6858000" cy="4360065"/>
          </a:xfrm>
          <a:custGeom>
            <a:rect b="b" l="l" r="r" t="t"/>
            <a:pathLst>
              <a:path extrusionOk="0" h="4360065" w="6858000">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7" name="Google Shape;77;p8"/>
          <p:cNvSpPr/>
          <p:nvPr/>
        </p:nvSpPr>
        <p:spPr>
          <a:xfrm flipH="1" rot="-5400000">
            <a:off x="-952024" y="952025"/>
            <a:ext cx="6858000" cy="4953950"/>
          </a:xfrm>
          <a:custGeom>
            <a:rect b="b" l="l" r="r" t="t"/>
            <a:pathLst>
              <a:path extrusionOk="0" h="4953950" w="685800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a:gsLst>
              <a:gs pos="0">
                <a:srgbClr val="F6A6F4">
                  <a:alpha val="52156"/>
                </a:srgbClr>
              </a:gs>
              <a:gs pos="20000">
                <a:srgbClr val="F6A6F4">
                  <a:alpha val="52156"/>
                </a:srgbClr>
              </a:gs>
              <a:gs pos="90000">
                <a:srgbClr val="170CC2">
                  <a:alpha val="71372"/>
                </a:srgbClr>
              </a:gs>
              <a:gs pos="100000">
                <a:srgbClr val="170CC2">
                  <a:alpha val="7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8" name="Google Shape;78;p8"/>
          <p:cNvSpPr/>
          <p:nvPr/>
        </p:nvSpPr>
        <p:spPr>
          <a:xfrm flipH="1" rot="-5400000">
            <a:off x="-1513890" y="1513891"/>
            <a:ext cx="6858000" cy="3830219"/>
          </a:xfrm>
          <a:custGeom>
            <a:rect b="b" l="l" r="r" t="t"/>
            <a:pathLst>
              <a:path extrusionOk="0" h="3830219" w="6858000">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0">
                <a:srgbClr val="F6A6F4">
                  <a:alpha val="29019"/>
                </a:srgbClr>
              </a:gs>
              <a:gs pos="45000">
                <a:srgbClr val="F6A6F4">
                  <a:alpha val="29019"/>
                </a:srgbClr>
              </a:gs>
              <a:gs pos="99000">
                <a:srgbClr val="755EE1">
                  <a:alpha val="26274"/>
                </a:srgbClr>
              </a:gs>
              <a:gs pos="100000">
                <a:srgbClr val="755EE1">
                  <a:alpha val="26274"/>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79" name="Google Shape;79;p8"/>
          <p:cNvCxnSpPr/>
          <p:nvPr/>
        </p:nvCxnSpPr>
        <p:spPr>
          <a:xfrm>
            <a:off x="7545111" y="2275586"/>
            <a:ext cx="0" cy="165518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0" name="Shape 80"/>
        <p:cNvGrpSpPr/>
        <p:nvPr/>
      </p:nvGrpSpPr>
      <p:grpSpPr>
        <a:xfrm>
          <a:off x="0" y="0"/>
          <a:ext cx="0" cy="0"/>
          <a:chOff x="0" y="0"/>
          <a:chExt cx="0" cy="0"/>
        </a:xfrm>
      </p:grpSpPr>
      <p:sp>
        <p:nvSpPr>
          <p:cNvPr id="81" name="Google Shape;81;p9"/>
          <p:cNvSpPr/>
          <p:nvPr/>
        </p:nvSpPr>
        <p:spPr>
          <a:xfrm rot="5400000">
            <a:off x="7383937" y="2039848"/>
            <a:ext cx="6858000" cy="2778304"/>
          </a:xfrm>
          <a:custGeom>
            <a:rect b="b" l="l" r="r" t="t"/>
            <a:pathLst>
              <a:path extrusionOk="0" h="2778304" w="6858000">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a:gsLst>
              <a:gs pos="0">
                <a:srgbClr val="0F2857"/>
              </a:gs>
              <a:gs pos="26000">
                <a:srgbClr val="0F2857"/>
              </a:gs>
              <a:gs pos="73000">
                <a:srgbClr val="92CDF0">
                  <a:alpha val="32156"/>
                </a:srgbClr>
              </a:gs>
              <a:gs pos="100000">
                <a:srgbClr val="92CDF0">
                  <a:alpha val="3215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2" name="Google Shape;82;p9"/>
          <p:cNvSpPr/>
          <p:nvPr/>
        </p:nvSpPr>
        <p:spPr>
          <a:xfrm flipH="1" rot="5400000">
            <a:off x="7907199" y="2573198"/>
            <a:ext cx="6858000" cy="1711602"/>
          </a:xfrm>
          <a:custGeom>
            <a:rect b="b" l="l" r="r" t="t"/>
            <a:pathLst>
              <a:path extrusionOk="0" h="1711602" w="6858000">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0">
                <a:srgbClr val="0F2857">
                  <a:alpha val="27058"/>
                </a:srgbClr>
              </a:gs>
              <a:gs pos="37000">
                <a:srgbClr val="0F2857">
                  <a:alpha val="27058"/>
                </a:srgbClr>
              </a:gs>
              <a:gs pos="79000">
                <a:srgbClr val="755EE1">
                  <a:alpha val="78823"/>
                </a:srgbClr>
              </a:gs>
              <a:gs pos="100000">
                <a:srgbClr val="755EE1">
                  <a:alpha val="78823"/>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3" name="Google Shape;83;p9"/>
          <p:cNvSpPr/>
          <p:nvPr/>
        </p:nvSpPr>
        <p:spPr>
          <a:xfrm rot="5400000">
            <a:off x="7877130" y="2543131"/>
            <a:ext cx="6858001" cy="1771739"/>
          </a:xfrm>
          <a:custGeom>
            <a:rect b="b" l="l" r="r" t="t"/>
            <a:pathLst>
              <a:path extrusionOk="0" h="1771739" w="6858001">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0">
                <a:srgbClr val="64DFED">
                  <a:alpha val="47058"/>
                </a:srgbClr>
              </a:gs>
              <a:gs pos="32000">
                <a:srgbClr val="64DFED">
                  <a:alpha val="47058"/>
                </a:srgbClr>
              </a:gs>
              <a:gs pos="100000">
                <a:srgbClr val="F6A6F4">
                  <a:alpha val="4745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4" name="Google Shape;84;p9"/>
          <p:cNvSpPr txBox="1"/>
          <p:nvPr>
            <p:ph type="title"/>
          </p:nvPr>
        </p:nvSpPr>
        <p:spPr>
          <a:xfrm>
            <a:off x="1545336" y="822960"/>
            <a:ext cx="887882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 type="body"/>
          </p:nvPr>
        </p:nvSpPr>
        <p:spPr>
          <a:xfrm>
            <a:off x="1536192" y="2185416"/>
            <a:ext cx="3621024"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9"/>
          <p:cNvSpPr txBox="1"/>
          <p:nvPr>
            <p:ph idx="2" type="body"/>
          </p:nvPr>
        </p:nvSpPr>
        <p:spPr>
          <a:xfrm>
            <a:off x="1536192" y="2743200"/>
            <a:ext cx="3621024"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
          <p:cNvSpPr txBox="1"/>
          <p:nvPr>
            <p:ph idx="3" type="body"/>
          </p:nvPr>
        </p:nvSpPr>
        <p:spPr>
          <a:xfrm>
            <a:off x="5541264" y="2185416"/>
            <a:ext cx="3621024"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9"/>
          <p:cNvSpPr txBox="1"/>
          <p:nvPr>
            <p:ph idx="4" type="body"/>
          </p:nvPr>
        </p:nvSpPr>
        <p:spPr>
          <a:xfrm>
            <a:off x="5541264" y="2743200"/>
            <a:ext cx="3621024"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9"/>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91" name="Shape 91"/>
        <p:cNvGrpSpPr/>
        <p:nvPr/>
      </p:nvGrpSpPr>
      <p:grpSpPr>
        <a:xfrm>
          <a:off x="0" y="0"/>
          <a:ext cx="0" cy="0"/>
          <a:chOff x="0" y="0"/>
          <a:chExt cx="0" cy="0"/>
        </a:xfrm>
      </p:grpSpPr>
      <p:sp>
        <p:nvSpPr>
          <p:cNvPr id="92" name="Google Shape;92;p10"/>
          <p:cNvSpPr txBox="1"/>
          <p:nvPr>
            <p:ph type="title"/>
          </p:nvPr>
        </p:nvSpPr>
        <p:spPr>
          <a:xfrm>
            <a:off x="1792224" y="832104"/>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0"/>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cxnSp>
        <p:nvCxnSpPr>
          <p:cNvPr id="95" name="Google Shape;95;p10"/>
          <p:cNvCxnSpPr/>
          <p:nvPr/>
        </p:nvCxnSpPr>
        <p:spPr>
          <a:xfrm>
            <a:off x="1944007" y="3324115"/>
            <a:ext cx="2170451" cy="0"/>
          </a:xfrm>
          <a:prstGeom prst="straightConnector1">
            <a:avLst/>
          </a:prstGeom>
          <a:noFill/>
          <a:ln cap="flat" cmpd="sng" w="12700">
            <a:solidFill>
              <a:schemeClr val="accent6"/>
            </a:solidFill>
            <a:prstDash val="solid"/>
            <a:miter lim="800000"/>
            <a:headEnd len="sm" w="sm" type="none"/>
            <a:tailEnd len="sm" w="sm" type="none"/>
          </a:ln>
        </p:spPr>
      </p:cxnSp>
      <p:cxnSp>
        <p:nvCxnSpPr>
          <p:cNvPr id="96" name="Google Shape;96;p10"/>
          <p:cNvCxnSpPr/>
          <p:nvPr/>
        </p:nvCxnSpPr>
        <p:spPr>
          <a:xfrm>
            <a:off x="4114458" y="3322646"/>
            <a:ext cx="2171700" cy="0"/>
          </a:xfrm>
          <a:prstGeom prst="straightConnector1">
            <a:avLst/>
          </a:prstGeom>
          <a:noFill/>
          <a:ln cap="flat" cmpd="sng" w="12700">
            <a:solidFill>
              <a:schemeClr val="accent5"/>
            </a:solidFill>
            <a:prstDash val="solid"/>
            <a:miter lim="800000"/>
            <a:headEnd len="sm" w="sm" type="none"/>
            <a:tailEnd len="sm" w="sm" type="none"/>
          </a:ln>
        </p:spPr>
      </p:cxnSp>
      <p:cxnSp>
        <p:nvCxnSpPr>
          <p:cNvPr id="97" name="Google Shape;97;p10"/>
          <p:cNvCxnSpPr/>
          <p:nvPr/>
        </p:nvCxnSpPr>
        <p:spPr>
          <a:xfrm>
            <a:off x="6286158" y="3322646"/>
            <a:ext cx="2161515" cy="14408"/>
          </a:xfrm>
          <a:prstGeom prst="straightConnector1">
            <a:avLst/>
          </a:prstGeom>
          <a:noFill/>
          <a:ln cap="flat" cmpd="sng" w="12700">
            <a:solidFill>
              <a:schemeClr val="accent4"/>
            </a:solidFill>
            <a:prstDash val="solid"/>
            <a:miter lim="800000"/>
            <a:headEnd len="sm" w="sm" type="none"/>
            <a:tailEnd len="sm" w="sm" type="none"/>
          </a:ln>
        </p:spPr>
      </p:cxnSp>
      <p:cxnSp>
        <p:nvCxnSpPr>
          <p:cNvPr id="98" name="Google Shape;98;p10"/>
          <p:cNvCxnSpPr/>
          <p:nvPr/>
        </p:nvCxnSpPr>
        <p:spPr>
          <a:xfrm>
            <a:off x="8447673" y="3333307"/>
            <a:ext cx="2189197" cy="0"/>
          </a:xfrm>
          <a:prstGeom prst="straightConnector1">
            <a:avLst/>
          </a:prstGeom>
          <a:noFill/>
          <a:ln cap="flat" cmpd="sng" w="12700">
            <a:solidFill>
              <a:schemeClr val="accent2"/>
            </a:solidFill>
            <a:prstDash val="solid"/>
            <a:miter lim="800000"/>
            <a:headEnd len="sm" w="sm" type="none"/>
            <a:tailEnd len="sm" w="sm" type="none"/>
          </a:ln>
        </p:spPr>
      </p:cxnSp>
      <p:sp>
        <p:nvSpPr>
          <p:cNvPr id="99" name="Google Shape;99;p10"/>
          <p:cNvSpPr/>
          <p:nvPr/>
        </p:nvSpPr>
        <p:spPr>
          <a:xfrm>
            <a:off x="1349145" y="2715964"/>
            <a:ext cx="1218817" cy="121881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10"/>
          <p:cNvSpPr/>
          <p:nvPr/>
        </p:nvSpPr>
        <p:spPr>
          <a:xfrm>
            <a:off x="3525168" y="2721004"/>
            <a:ext cx="1218817" cy="121881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1" name="Google Shape;101;p10"/>
          <p:cNvSpPr/>
          <p:nvPr/>
        </p:nvSpPr>
        <p:spPr>
          <a:xfrm>
            <a:off x="5704017" y="2716977"/>
            <a:ext cx="1218817" cy="121881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2" name="Google Shape;102;p10"/>
          <p:cNvSpPr/>
          <p:nvPr/>
        </p:nvSpPr>
        <p:spPr>
          <a:xfrm>
            <a:off x="7847695" y="2726015"/>
            <a:ext cx="1218817" cy="121881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3" name="Google Shape;103;p10"/>
          <p:cNvSpPr/>
          <p:nvPr/>
        </p:nvSpPr>
        <p:spPr>
          <a:xfrm>
            <a:off x="10049319" y="2718520"/>
            <a:ext cx="1218817" cy="121881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4" name="Google Shape;104;p10"/>
          <p:cNvSpPr/>
          <p:nvPr/>
        </p:nvSpPr>
        <p:spPr>
          <a:xfrm flipH="1">
            <a:off x="1418423" y="2786515"/>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5" name="Google Shape;105;p10"/>
          <p:cNvSpPr/>
          <p:nvPr/>
        </p:nvSpPr>
        <p:spPr>
          <a:xfrm flipH="1">
            <a:off x="3593035" y="2791555"/>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6" name="Google Shape;106;p10"/>
          <p:cNvSpPr/>
          <p:nvPr/>
        </p:nvSpPr>
        <p:spPr>
          <a:xfrm flipH="1">
            <a:off x="5771884" y="2787528"/>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10"/>
          <p:cNvSpPr/>
          <p:nvPr/>
        </p:nvSpPr>
        <p:spPr>
          <a:xfrm flipH="1">
            <a:off x="7915562" y="2796566"/>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 name="Google Shape;108;p10"/>
          <p:cNvSpPr/>
          <p:nvPr/>
        </p:nvSpPr>
        <p:spPr>
          <a:xfrm flipH="1">
            <a:off x="10129886" y="2789071"/>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 name="Google Shape;109;p10"/>
          <p:cNvSpPr txBox="1"/>
          <p:nvPr>
            <p:ph idx="1" type="body"/>
          </p:nvPr>
        </p:nvSpPr>
        <p:spPr>
          <a:xfrm>
            <a:off x="1380744"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0"/>
          <p:cNvSpPr txBox="1"/>
          <p:nvPr>
            <p:ph idx="2" type="body"/>
          </p:nvPr>
        </p:nvSpPr>
        <p:spPr>
          <a:xfrm>
            <a:off x="1380744"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3" type="body"/>
          </p:nvPr>
        </p:nvSpPr>
        <p:spPr>
          <a:xfrm>
            <a:off x="3538728"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0"/>
          <p:cNvSpPr txBox="1"/>
          <p:nvPr>
            <p:ph idx="4" type="body"/>
          </p:nvPr>
        </p:nvSpPr>
        <p:spPr>
          <a:xfrm>
            <a:off x="3538728"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0"/>
          <p:cNvSpPr txBox="1"/>
          <p:nvPr>
            <p:ph idx="5" type="body"/>
          </p:nvPr>
        </p:nvSpPr>
        <p:spPr>
          <a:xfrm>
            <a:off x="5724144"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0"/>
          <p:cNvSpPr txBox="1"/>
          <p:nvPr>
            <p:ph idx="6" type="body"/>
          </p:nvPr>
        </p:nvSpPr>
        <p:spPr>
          <a:xfrm>
            <a:off x="5724144"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0"/>
          <p:cNvSpPr txBox="1"/>
          <p:nvPr>
            <p:ph idx="7" type="body"/>
          </p:nvPr>
        </p:nvSpPr>
        <p:spPr>
          <a:xfrm>
            <a:off x="7872984"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0"/>
          <p:cNvSpPr txBox="1"/>
          <p:nvPr>
            <p:ph idx="8" type="body"/>
          </p:nvPr>
        </p:nvSpPr>
        <p:spPr>
          <a:xfrm>
            <a:off x="7872984"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0"/>
          <p:cNvSpPr txBox="1"/>
          <p:nvPr>
            <p:ph idx="9" type="body"/>
          </p:nvPr>
        </p:nvSpPr>
        <p:spPr>
          <a:xfrm>
            <a:off x="10058400"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0"/>
          <p:cNvSpPr txBox="1"/>
          <p:nvPr>
            <p:ph idx="13" type="body"/>
          </p:nvPr>
        </p:nvSpPr>
        <p:spPr>
          <a:xfrm>
            <a:off x="10058400"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0"/>
          <p:cNvSpPr/>
          <p:nvPr>
            <p:ph idx="14" type="pic"/>
          </p:nvPr>
        </p:nvSpPr>
        <p:spPr>
          <a:xfrm>
            <a:off x="1648147" y="3018954"/>
            <a:ext cx="621792" cy="621792"/>
          </a:xfrm>
          <a:prstGeom prst="rect">
            <a:avLst/>
          </a:prstGeom>
          <a:noFill/>
          <a:ln>
            <a:noFill/>
          </a:ln>
        </p:spPr>
      </p:sp>
      <p:sp>
        <p:nvSpPr>
          <p:cNvPr id="120" name="Google Shape;120;p10"/>
          <p:cNvSpPr/>
          <p:nvPr>
            <p:ph idx="15" type="pic"/>
          </p:nvPr>
        </p:nvSpPr>
        <p:spPr>
          <a:xfrm>
            <a:off x="3805117" y="3011109"/>
            <a:ext cx="621792" cy="621792"/>
          </a:xfrm>
          <a:prstGeom prst="rect">
            <a:avLst/>
          </a:prstGeom>
          <a:noFill/>
          <a:ln>
            <a:noFill/>
          </a:ln>
        </p:spPr>
      </p:sp>
      <p:sp>
        <p:nvSpPr>
          <p:cNvPr id="121" name="Google Shape;121;p10"/>
          <p:cNvSpPr/>
          <p:nvPr>
            <p:ph idx="16" type="pic"/>
          </p:nvPr>
        </p:nvSpPr>
        <p:spPr>
          <a:xfrm>
            <a:off x="5995989" y="3026158"/>
            <a:ext cx="621792" cy="621792"/>
          </a:xfrm>
          <a:prstGeom prst="rect">
            <a:avLst/>
          </a:prstGeom>
          <a:noFill/>
          <a:ln>
            <a:noFill/>
          </a:ln>
        </p:spPr>
      </p:sp>
      <p:sp>
        <p:nvSpPr>
          <p:cNvPr id="122" name="Google Shape;122;p10"/>
          <p:cNvSpPr/>
          <p:nvPr>
            <p:ph idx="17" type="pic"/>
          </p:nvPr>
        </p:nvSpPr>
        <p:spPr>
          <a:xfrm>
            <a:off x="8146207" y="3011109"/>
            <a:ext cx="621792" cy="621792"/>
          </a:xfrm>
          <a:prstGeom prst="rect">
            <a:avLst/>
          </a:prstGeom>
          <a:noFill/>
          <a:ln>
            <a:noFill/>
          </a:ln>
        </p:spPr>
      </p:sp>
      <p:sp>
        <p:nvSpPr>
          <p:cNvPr id="123" name="Google Shape;123;p10"/>
          <p:cNvSpPr/>
          <p:nvPr>
            <p:ph idx="18" type="pic"/>
          </p:nvPr>
        </p:nvSpPr>
        <p:spPr>
          <a:xfrm>
            <a:off x="10347831" y="3017032"/>
            <a:ext cx="621792" cy="621792"/>
          </a:xfrm>
          <a:prstGeom prst="rect">
            <a:avLst/>
          </a:prstGeom>
          <a:noFill/>
          <a:ln>
            <a:noFill/>
          </a:ln>
        </p:spPr>
      </p:sp>
      <p:sp>
        <p:nvSpPr>
          <p:cNvPr id="124" name="Google Shape;124;p10"/>
          <p:cNvSpPr/>
          <p:nvPr>
            <p:ph idx="19" type="body"/>
          </p:nvPr>
        </p:nvSpPr>
        <p:spPr>
          <a:xfrm>
            <a:off x="2350008" y="4279392"/>
            <a:ext cx="146304" cy="146304"/>
          </a:xfrm>
          <a:prstGeom prst="ellipse">
            <a:avLst/>
          </a:prstGeom>
          <a:solidFill>
            <a:schemeClr val="accent6"/>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0"/>
          <p:cNvSpPr/>
          <p:nvPr>
            <p:ph idx="20" type="body"/>
          </p:nvPr>
        </p:nvSpPr>
        <p:spPr>
          <a:xfrm>
            <a:off x="4517136" y="4279392"/>
            <a:ext cx="146304" cy="146304"/>
          </a:xfrm>
          <a:prstGeom prst="ellipse">
            <a:avLst/>
          </a:prstGeom>
          <a:solidFill>
            <a:schemeClr val="accent5"/>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0"/>
          <p:cNvSpPr/>
          <p:nvPr>
            <p:ph idx="21" type="body"/>
          </p:nvPr>
        </p:nvSpPr>
        <p:spPr>
          <a:xfrm>
            <a:off x="6702552" y="4279392"/>
            <a:ext cx="146304" cy="146304"/>
          </a:xfrm>
          <a:prstGeom prst="ellipse">
            <a:avLst/>
          </a:prstGeom>
          <a:solidFill>
            <a:schemeClr val="accent4"/>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p:nvPr>
            <p:ph idx="22" type="body"/>
          </p:nvPr>
        </p:nvSpPr>
        <p:spPr>
          <a:xfrm>
            <a:off x="8842248" y="4279392"/>
            <a:ext cx="146304" cy="146304"/>
          </a:xfrm>
          <a:prstGeom prst="ellipse">
            <a:avLst/>
          </a:prstGeom>
          <a:solidFill>
            <a:schemeClr val="accent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0"/>
          <p:cNvSpPr/>
          <p:nvPr>
            <p:ph idx="23" type="body"/>
          </p:nvPr>
        </p:nvSpPr>
        <p:spPr>
          <a:xfrm>
            <a:off x="11055096" y="4279392"/>
            <a:ext cx="146304" cy="146304"/>
          </a:xfrm>
          <a:prstGeom prst="ellipse">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2857"/>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Twentieth Century"/>
              <a:buNone/>
              <a:defRPr b="1" i="0" sz="40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14984" y="2212848"/>
            <a:ext cx="10332720" cy="354787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6"/>
              </a:buClr>
              <a:buSzPts val="2800"/>
              <a:buFont typeface="Courier New"/>
              <a:buChar char="o"/>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accent6"/>
              </a:buClr>
              <a:buSzPts val="2400"/>
              <a:buFont typeface="Courier New"/>
              <a:buChar char="o"/>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accent6"/>
              </a:buClr>
              <a:buSzPts val="2000"/>
              <a:buFont typeface="Courier New"/>
              <a:buChar char="o"/>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3" name="Google Shape;13;p1"/>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14" name="Google Shape;14;p1"/>
          <p:cNvCxnSpPr/>
          <p:nvPr/>
        </p:nvCxnSpPr>
        <p:spPr>
          <a:xfrm>
            <a:off x="594170" y="846661"/>
            <a:ext cx="0" cy="5111012"/>
          </a:xfrm>
          <a:prstGeom prst="straightConnector1">
            <a:avLst/>
          </a:prstGeom>
          <a:noFill/>
          <a:ln cap="flat" cmpd="sng" w="9525">
            <a:solidFill>
              <a:schemeClr val="accent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nvSpPr>
        <p:spPr>
          <a:xfrm>
            <a:off x="1135350" y="737650"/>
            <a:ext cx="9921300" cy="3054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4800">
                <a:solidFill>
                  <a:srgbClr val="FFFFFF"/>
                </a:solidFill>
                <a:latin typeface="Twentieth Century"/>
                <a:ea typeface="Twentieth Century"/>
                <a:cs typeface="Twentieth Century"/>
                <a:sym typeface="Twentieth Century"/>
              </a:rPr>
              <a:t>TNSDC - GENERATIVE AI FOR ENGINEERING</a:t>
            </a:r>
            <a:endParaRPr b="1" sz="4800">
              <a:solidFill>
                <a:srgbClr val="FFFFFF"/>
              </a:solidFill>
              <a:latin typeface="Twentieth Century"/>
              <a:ea typeface="Twentieth Century"/>
              <a:cs typeface="Twentieth Century"/>
              <a:sym typeface="Twentieth Century"/>
            </a:endParaRPr>
          </a:p>
          <a:p>
            <a:pPr indent="0" lvl="0" marL="0" rtl="0" algn="ctr">
              <a:lnSpc>
                <a:spcPct val="90000"/>
              </a:lnSpc>
              <a:spcBef>
                <a:spcPts val="0"/>
              </a:spcBef>
              <a:spcAft>
                <a:spcPts val="0"/>
              </a:spcAft>
              <a:buNone/>
            </a:pPr>
            <a:r>
              <a:rPr lang="en-US" sz="3800">
                <a:solidFill>
                  <a:srgbClr val="FFFFFF"/>
                </a:solidFill>
                <a:latin typeface="Twentieth Century"/>
                <a:ea typeface="Twentieth Century"/>
                <a:cs typeface="Twentieth Century"/>
                <a:sym typeface="Twentieth Century"/>
              </a:rPr>
              <a:t>Final project</a:t>
            </a:r>
            <a:endParaRPr b="1" sz="4800">
              <a:solidFill>
                <a:srgbClr val="FFFFFF"/>
              </a:solidFill>
              <a:latin typeface="Twentieth Century"/>
              <a:ea typeface="Twentieth Century"/>
              <a:cs typeface="Twentieth Century"/>
              <a:sym typeface="Twentieth Century"/>
            </a:endParaRPr>
          </a:p>
        </p:txBody>
      </p:sp>
      <p:sp>
        <p:nvSpPr>
          <p:cNvPr id="239" name="Google Shape;239;p20"/>
          <p:cNvSpPr txBox="1"/>
          <p:nvPr/>
        </p:nvSpPr>
        <p:spPr>
          <a:xfrm>
            <a:off x="1313250" y="4213475"/>
            <a:ext cx="9565500" cy="1377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3800">
                <a:solidFill>
                  <a:srgbClr val="FFFFFF"/>
                </a:solidFill>
                <a:latin typeface="Twentieth Century"/>
                <a:ea typeface="Twentieth Century"/>
                <a:cs typeface="Twentieth Century"/>
                <a:sym typeface="Twentieth Century"/>
              </a:rPr>
              <a:t>MEGHANA.G</a:t>
            </a:r>
            <a:endParaRPr sz="3800">
              <a:solidFill>
                <a:srgbClr val="FFFFFF"/>
              </a:solidFill>
              <a:latin typeface="Twentieth Century"/>
              <a:ea typeface="Twentieth Century"/>
              <a:cs typeface="Twentieth Century"/>
              <a:sym typeface="Twentieth Century"/>
            </a:endParaRPr>
          </a:p>
          <a:p>
            <a:pPr indent="0" lvl="0" marL="0" rtl="0" algn="ctr">
              <a:lnSpc>
                <a:spcPct val="90000"/>
              </a:lnSpc>
              <a:spcBef>
                <a:spcPts val="0"/>
              </a:spcBef>
              <a:spcAft>
                <a:spcPts val="0"/>
              </a:spcAft>
              <a:buNone/>
            </a:pPr>
            <a:r>
              <a:rPr lang="en-US" sz="3800">
                <a:solidFill>
                  <a:srgbClr val="FFFFFF"/>
                </a:solidFill>
                <a:latin typeface="Twentieth Century"/>
                <a:ea typeface="Twentieth Century"/>
                <a:cs typeface="Twentieth Century"/>
                <a:sym typeface="Twentieth Century"/>
              </a:rPr>
              <a:t>(311521104027)</a:t>
            </a:r>
            <a:endParaRPr sz="1800">
              <a:solidFill>
                <a:srgbClr val="FFFFFF"/>
              </a:solidFill>
              <a:latin typeface="Quattrocento Sans"/>
              <a:ea typeface="Quattrocento Sans"/>
              <a:cs typeface="Quattrocento Sans"/>
              <a:sym typeface="Quattrocento Sans"/>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1466100" y="507426"/>
            <a:ext cx="8878800" cy="599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a:t>Solution and Value Proposition</a:t>
            </a:r>
            <a:endParaRPr/>
          </a:p>
        </p:txBody>
      </p:sp>
      <p:sp>
        <p:nvSpPr>
          <p:cNvPr id="299" name="Google Shape;299;p29"/>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00" name="Google Shape;300;p29"/>
          <p:cNvSpPr txBox="1"/>
          <p:nvPr/>
        </p:nvSpPr>
        <p:spPr>
          <a:xfrm>
            <a:off x="1466103" y="1316848"/>
            <a:ext cx="10388100" cy="537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Quattrocento Sans"/>
                <a:ea typeface="Quattrocento Sans"/>
                <a:cs typeface="Quattrocento Sans"/>
                <a:sym typeface="Quattrocento Sans"/>
              </a:rPr>
              <a:t>S</a:t>
            </a:r>
            <a:r>
              <a:rPr b="1" i="0" lang="en-US" sz="2100" u="none" cap="none" strike="noStrike">
                <a:solidFill>
                  <a:schemeClr val="lt1"/>
                </a:solidFill>
                <a:latin typeface="Quattrocento Sans"/>
                <a:ea typeface="Quattrocento Sans"/>
                <a:cs typeface="Quattrocento Sans"/>
                <a:sym typeface="Quattrocento Sans"/>
              </a:rPr>
              <a:t>olution:</a:t>
            </a:r>
            <a:r>
              <a:rPr b="0" i="0" lang="en-US" sz="2000" u="none" cap="none" strike="noStrike">
                <a:solidFill>
                  <a:schemeClr val="lt1"/>
                </a:solidFill>
                <a:latin typeface="Quattrocento Sans"/>
                <a:ea typeface="Quattrocento Sans"/>
                <a:cs typeface="Quattrocento Sans"/>
                <a:sym typeface="Quattrocento Sans"/>
              </a:rPr>
              <a:t> Image Caption Generator using CNN and LSTM</a:t>
            </a:r>
            <a:endParaRPr b="0" i="0" sz="20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rPr b="1" i="0" lang="en-US" sz="2100" u="none" cap="none" strike="noStrike">
                <a:solidFill>
                  <a:schemeClr val="lt1"/>
                </a:solidFill>
                <a:latin typeface="Quattrocento Sans"/>
                <a:ea typeface="Quattrocento Sans"/>
                <a:cs typeface="Quattrocento Sans"/>
                <a:sym typeface="Quattrocento Sans"/>
              </a:rPr>
              <a:t>Value Proposition:</a:t>
            </a:r>
            <a:endParaRPr b="1" i="0" sz="21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1" i="0" sz="2100" u="none" cap="none" strike="noStrike">
              <a:solidFill>
                <a:schemeClr val="l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lt1"/>
              </a:buClr>
              <a:buSzPts val="2000"/>
              <a:buFont typeface="Quattrocento Sans"/>
              <a:buChar char="●"/>
            </a:pPr>
            <a:r>
              <a:rPr b="1" i="0" lang="en-US" sz="2000" u="none" cap="none" strike="noStrike">
                <a:solidFill>
                  <a:schemeClr val="lt1"/>
                </a:solidFill>
                <a:latin typeface="Quattrocento Sans"/>
                <a:ea typeface="Quattrocento Sans"/>
                <a:cs typeface="Quattrocento Sans"/>
                <a:sym typeface="Quattrocento Sans"/>
              </a:rPr>
              <a:t>Efficiency:</a:t>
            </a:r>
            <a:r>
              <a:rPr b="0" i="0" lang="en-US" sz="2000" u="none" cap="none" strike="noStrike">
                <a:solidFill>
                  <a:schemeClr val="lt1"/>
                </a:solidFill>
                <a:latin typeface="Quattrocento Sans"/>
                <a:ea typeface="Quattrocento Sans"/>
                <a:cs typeface="Quattrocento Sans"/>
                <a:sym typeface="Quattrocento Sans"/>
              </a:rPr>
              <a:t> Our solution automates the process of generating descriptive captions for images, saving time and effort for content creators.</a:t>
            </a:r>
            <a:endParaRPr b="0" i="0" sz="2000" u="none" cap="none" strike="noStrike">
              <a:solidFill>
                <a:schemeClr val="l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lt1"/>
              </a:buClr>
              <a:buSzPts val="2000"/>
              <a:buFont typeface="Quattrocento Sans"/>
              <a:buChar char="●"/>
            </a:pPr>
            <a:r>
              <a:rPr b="1" i="0" lang="en-US" sz="2000" u="none" cap="none" strike="noStrike">
                <a:solidFill>
                  <a:schemeClr val="lt1"/>
                </a:solidFill>
                <a:latin typeface="Quattrocento Sans"/>
                <a:ea typeface="Quattrocento Sans"/>
                <a:cs typeface="Quattrocento Sans"/>
                <a:sym typeface="Quattrocento Sans"/>
              </a:rPr>
              <a:t>Accessibility: </a:t>
            </a:r>
            <a:r>
              <a:rPr b="0" i="0" lang="en-US" sz="2000" u="none" cap="none" strike="noStrike">
                <a:solidFill>
                  <a:schemeClr val="lt1"/>
                </a:solidFill>
                <a:latin typeface="Quattrocento Sans"/>
                <a:ea typeface="Quattrocento Sans"/>
                <a:cs typeface="Quattrocento Sans"/>
                <a:sym typeface="Quattrocento Sans"/>
              </a:rPr>
              <a:t>Provides valuable context and information about visual content, enhancing accessibility for visually impaired individuals.</a:t>
            </a:r>
            <a:endParaRPr b="0" i="0" sz="2000" u="none" cap="none" strike="noStrike">
              <a:solidFill>
                <a:schemeClr val="l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lt1"/>
              </a:buClr>
              <a:buSzPts val="2000"/>
              <a:buFont typeface="Quattrocento Sans"/>
              <a:buChar char="●"/>
            </a:pPr>
            <a:r>
              <a:rPr b="1" i="0" lang="en-US" sz="2000" u="none" cap="none" strike="noStrike">
                <a:solidFill>
                  <a:schemeClr val="lt1"/>
                </a:solidFill>
                <a:latin typeface="Quattrocento Sans"/>
                <a:ea typeface="Quattrocento Sans"/>
                <a:cs typeface="Quattrocento Sans"/>
                <a:sym typeface="Quattrocento Sans"/>
              </a:rPr>
              <a:t>Enhanced Engagement: </a:t>
            </a:r>
            <a:r>
              <a:rPr b="0" i="0" lang="en-US" sz="2000" u="none" cap="none" strike="noStrike">
                <a:solidFill>
                  <a:schemeClr val="lt1"/>
                </a:solidFill>
                <a:latin typeface="Quattrocento Sans"/>
                <a:ea typeface="Quattrocento Sans"/>
                <a:cs typeface="Quattrocento Sans"/>
                <a:sym typeface="Quattrocento Sans"/>
              </a:rPr>
              <a:t>Captions add depth and storytelling elements to images, increasing engagement and interaction with visual content.</a:t>
            </a:r>
            <a:endParaRPr b="0" i="0" sz="2000" u="none" cap="none" strike="noStrike">
              <a:solidFill>
                <a:schemeClr val="l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lt1"/>
              </a:buClr>
              <a:buSzPts val="2000"/>
              <a:buFont typeface="Quattrocento Sans"/>
              <a:buChar char="●"/>
            </a:pPr>
            <a:r>
              <a:rPr b="1" i="0" lang="en-US" sz="2000" u="none" cap="none" strike="noStrike">
                <a:solidFill>
                  <a:schemeClr val="lt1"/>
                </a:solidFill>
                <a:latin typeface="Quattrocento Sans"/>
                <a:ea typeface="Quattrocento Sans"/>
                <a:cs typeface="Quattrocento Sans"/>
                <a:sym typeface="Quattrocento Sans"/>
              </a:rPr>
              <a:t>Versatility</a:t>
            </a:r>
            <a:r>
              <a:rPr b="0" i="0" lang="en-US" sz="2000" u="none" cap="none" strike="noStrike">
                <a:solidFill>
                  <a:schemeClr val="lt1"/>
                </a:solidFill>
                <a:latin typeface="Quattrocento Sans"/>
                <a:ea typeface="Quattrocento Sans"/>
                <a:cs typeface="Quattrocento Sans"/>
                <a:sym typeface="Quattrocento Sans"/>
              </a:rPr>
              <a:t>: The image caption generator can be integrated into various applications and platforms, catering to diverse user needs.</a:t>
            </a:r>
            <a:endParaRPr b="0" i="0" sz="2000" u="none" cap="none" strike="noStrike">
              <a:solidFill>
                <a:schemeClr val="lt1"/>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1466100" y="507426"/>
            <a:ext cx="8878800" cy="599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000"/>
              <a:buNone/>
            </a:pPr>
            <a:r>
              <a:rPr lang="en-US"/>
              <a:t>The Wow in Your Solution</a:t>
            </a:r>
            <a:endParaRPr/>
          </a:p>
        </p:txBody>
      </p:sp>
      <p:sp>
        <p:nvSpPr>
          <p:cNvPr id="306" name="Google Shape;306;p30"/>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07" name="Google Shape;307;p30"/>
          <p:cNvSpPr txBox="1"/>
          <p:nvPr/>
        </p:nvSpPr>
        <p:spPr>
          <a:xfrm>
            <a:off x="1466103" y="1316848"/>
            <a:ext cx="10388100" cy="47089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accent5"/>
              </a:buClr>
              <a:buSzPts val="2000"/>
              <a:buFont typeface="Courier New"/>
              <a:buChar char="o"/>
            </a:pPr>
            <a:r>
              <a:rPr b="1" i="0" lang="en-US" sz="2000" u="none" cap="none" strike="noStrike">
                <a:solidFill>
                  <a:schemeClr val="lt1"/>
                </a:solidFill>
                <a:latin typeface="Quattrocento Sans"/>
                <a:ea typeface="Quattrocento Sans"/>
                <a:cs typeface="Quattrocento Sans"/>
                <a:sym typeface="Quattrocento Sans"/>
              </a:rPr>
              <a:t>Integration of CNNs and LSTMs: </a:t>
            </a:r>
            <a:r>
              <a:rPr b="0" i="0" lang="en-US" sz="2000" u="none" cap="none" strike="noStrike">
                <a:solidFill>
                  <a:schemeClr val="lt1"/>
                </a:solidFill>
                <a:latin typeface="Quattrocento Sans"/>
                <a:ea typeface="Quattrocento Sans"/>
                <a:cs typeface="Quattrocento Sans"/>
                <a:sym typeface="Quattrocento Sans"/>
              </a:rPr>
              <a:t>This integration enables the model to understand visual content and generate contextually relevant captions.</a:t>
            </a:r>
            <a:endParaRPr/>
          </a:p>
          <a:p>
            <a:pPr indent="-215900" lvl="0" marL="342900" marR="0" rtl="0" algn="l">
              <a:lnSpc>
                <a:spcPct val="100000"/>
              </a:lnSpc>
              <a:spcBef>
                <a:spcPts val="0"/>
              </a:spcBef>
              <a:spcAft>
                <a:spcPts val="0"/>
              </a:spcAft>
              <a:buClr>
                <a:schemeClr val="accent5"/>
              </a:buClr>
              <a:buSzPts val="2000"/>
              <a:buFont typeface="Courier New"/>
              <a:buNone/>
            </a:pPr>
            <a:r>
              <a:t/>
            </a:r>
            <a:endParaRPr b="0" i="0" sz="20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100000"/>
              </a:lnSpc>
              <a:spcBef>
                <a:spcPts val="0"/>
              </a:spcBef>
              <a:spcAft>
                <a:spcPts val="0"/>
              </a:spcAft>
              <a:buClr>
                <a:schemeClr val="accent5"/>
              </a:buClr>
              <a:buSzPts val="2000"/>
              <a:buFont typeface="Courier New"/>
              <a:buChar char="o"/>
            </a:pPr>
            <a:r>
              <a:rPr b="1" i="0" lang="en-US" sz="2000" u="none" cap="none" strike="noStrike">
                <a:solidFill>
                  <a:schemeClr val="lt1"/>
                </a:solidFill>
                <a:latin typeface="Quattrocento Sans"/>
                <a:ea typeface="Quattrocento Sans"/>
                <a:cs typeface="Quattrocento Sans"/>
                <a:sym typeface="Quattrocento Sans"/>
              </a:rPr>
              <a:t>Pretrained GloVe Embeddings: </a:t>
            </a:r>
            <a:r>
              <a:rPr b="0" i="0" lang="en-US" sz="2000" u="none" cap="none" strike="noStrike">
                <a:solidFill>
                  <a:schemeClr val="lt1"/>
                </a:solidFill>
                <a:latin typeface="Quattrocento Sans"/>
                <a:ea typeface="Quattrocento Sans"/>
                <a:cs typeface="Quattrocento Sans"/>
                <a:sym typeface="Quattrocento Sans"/>
              </a:rPr>
              <a:t>We incorporate pre-trained GloVe word embeddings to enhance the semantic understanding of textual descriptions. This improves the model's ability to generate captions that are not only descriptive but also semantically meaningful.</a:t>
            </a:r>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i="0" lang="en-US" sz="2000" u="none" cap="none" strike="noStrike">
                <a:solidFill>
                  <a:schemeClr val="lt1"/>
                </a:solidFill>
                <a:latin typeface="Quattrocento Sans"/>
                <a:ea typeface="Quattrocento Sans"/>
                <a:cs typeface="Quattrocento Sans"/>
                <a:sym typeface="Quattrocento Sans"/>
              </a:rPr>
              <a:t>The Wow Factor:</a:t>
            </a:r>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100000"/>
              </a:lnSpc>
              <a:spcBef>
                <a:spcPts val="0"/>
              </a:spcBef>
              <a:spcAft>
                <a:spcPts val="0"/>
              </a:spcAft>
              <a:buClr>
                <a:srgbClr val="A494EB"/>
              </a:buClr>
              <a:buSzPts val="2000"/>
              <a:buFont typeface="Noto Sans Symbols"/>
              <a:buChar char="⮚"/>
            </a:pPr>
            <a:r>
              <a:rPr b="0" i="0" lang="en-US" sz="2000" u="none" cap="none" strike="noStrike">
                <a:solidFill>
                  <a:schemeClr val="lt1"/>
                </a:solidFill>
                <a:latin typeface="Quattrocento Sans"/>
                <a:ea typeface="Quattrocento Sans"/>
                <a:cs typeface="Quattrocento Sans"/>
                <a:sym typeface="Quattrocento Sans"/>
              </a:rPr>
              <a:t>Our solution stands out due to its robust architecture, seamless integration of deep learning techniques, and user-friendly interface.</a:t>
            </a:r>
            <a:endParaRPr/>
          </a:p>
          <a:p>
            <a:pPr indent="-215900" lvl="0" marL="342900" marR="0" rtl="0" algn="l">
              <a:lnSpc>
                <a:spcPct val="100000"/>
              </a:lnSpc>
              <a:spcBef>
                <a:spcPts val="0"/>
              </a:spcBef>
              <a:spcAft>
                <a:spcPts val="0"/>
              </a:spcAft>
              <a:buClr>
                <a:srgbClr val="A494EB"/>
              </a:buClr>
              <a:buSzPts val="2000"/>
              <a:buFont typeface="Noto Sans Symbols"/>
              <a:buNone/>
            </a:pPr>
            <a:r>
              <a:t/>
            </a:r>
            <a:endParaRPr b="0" i="0" sz="20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100000"/>
              </a:lnSpc>
              <a:spcBef>
                <a:spcPts val="0"/>
              </a:spcBef>
              <a:spcAft>
                <a:spcPts val="0"/>
              </a:spcAft>
              <a:buClr>
                <a:srgbClr val="A494EB"/>
              </a:buClr>
              <a:buSzPts val="2000"/>
              <a:buFont typeface="Noto Sans Symbols"/>
              <a:buChar char="⮚"/>
            </a:pPr>
            <a:r>
              <a:rPr b="0" i="0" lang="en-US" sz="2000" u="none" cap="none" strike="noStrike">
                <a:solidFill>
                  <a:schemeClr val="lt1"/>
                </a:solidFill>
                <a:latin typeface="Quattrocento Sans"/>
                <a:ea typeface="Quattrocento Sans"/>
                <a:cs typeface="Quattrocento Sans"/>
                <a:sym typeface="Quattrocento Sans"/>
              </a:rPr>
              <a:t>It offers an efficient and effective way to generate descriptive captions for images, catering to the diverse needs of users across different domains.</a:t>
            </a:r>
            <a:endParaRPr/>
          </a:p>
          <a:p>
            <a:pPr indent="-215900" lvl="0" marL="342900" marR="0" rtl="0" algn="l">
              <a:lnSpc>
                <a:spcPct val="100000"/>
              </a:lnSpc>
              <a:spcBef>
                <a:spcPts val="0"/>
              </a:spcBef>
              <a:spcAft>
                <a:spcPts val="0"/>
              </a:spcAft>
              <a:buClr>
                <a:srgbClr val="A494EB"/>
              </a:buClr>
              <a:buSzPts val="2000"/>
              <a:buFont typeface="Noto Sans Symbols"/>
              <a:buNone/>
            </a:pPr>
            <a:r>
              <a:t/>
            </a:r>
            <a:endParaRPr b="0" i="0" sz="20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13" name="Google Shape;313;p31"/>
          <p:cNvSpPr txBox="1"/>
          <p:nvPr>
            <p:ph type="title"/>
          </p:nvPr>
        </p:nvSpPr>
        <p:spPr>
          <a:xfrm>
            <a:off x="1536179" y="586804"/>
            <a:ext cx="8878800"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a:t>Key Features</a:t>
            </a:r>
            <a:endParaRPr/>
          </a:p>
        </p:txBody>
      </p:sp>
      <p:sp>
        <p:nvSpPr>
          <p:cNvPr id="314" name="Google Shape;314;p31"/>
          <p:cNvSpPr txBox="1"/>
          <p:nvPr/>
        </p:nvSpPr>
        <p:spPr>
          <a:xfrm>
            <a:off x="951050" y="1733223"/>
            <a:ext cx="10290000" cy="4046400"/>
          </a:xfrm>
          <a:prstGeom prst="rect">
            <a:avLst/>
          </a:prstGeom>
          <a:noFill/>
          <a:ln>
            <a:noFill/>
          </a:ln>
        </p:spPr>
        <p:txBody>
          <a:bodyPr anchorCtr="0" anchor="t" bIns="45700" lIns="91425" spcFirstLastPara="1" rIns="91425" wrap="square" tIns="45700">
            <a:noAutofit/>
          </a:bodyPr>
          <a:lstStyle/>
          <a:p>
            <a:pPr indent="-315722" lvl="0" marL="347472" marR="0" rtl="0" algn="l">
              <a:lnSpc>
                <a:spcPct val="150000"/>
              </a:lnSpc>
              <a:spcBef>
                <a:spcPts val="0"/>
              </a:spcBef>
              <a:spcAft>
                <a:spcPts val="0"/>
              </a:spcAft>
              <a:buClr>
                <a:schemeClr val="accent6"/>
              </a:buClr>
              <a:buSzPts val="1900"/>
              <a:buFont typeface="Courier New"/>
              <a:buChar char="o"/>
            </a:pPr>
            <a:r>
              <a:rPr b="0" i="0" lang="en-US" sz="1900" u="none" cap="none" strike="noStrike">
                <a:solidFill>
                  <a:schemeClr val="lt1"/>
                </a:solidFill>
                <a:latin typeface="Quattrocento Sans"/>
                <a:ea typeface="Quattrocento Sans"/>
                <a:cs typeface="Quattrocento Sans"/>
                <a:sym typeface="Quattrocento Sans"/>
              </a:rPr>
              <a:t>CNN-LSTM Architecture: Utilizes a combination of Convolutional Neural Networks (CNNs) for image feature extraction and Long Short-Term Memory (LSTM) networks for sequence modeling.</a:t>
            </a:r>
            <a:endParaRPr b="0" i="0" sz="1900" u="none" cap="none" strike="noStrike">
              <a:solidFill>
                <a:schemeClr val="lt1"/>
              </a:solidFill>
              <a:latin typeface="Quattrocento Sans"/>
              <a:ea typeface="Quattrocento Sans"/>
              <a:cs typeface="Quattrocento Sans"/>
              <a:sym typeface="Quattrocento Sans"/>
            </a:endParaRPr>
          </a:p>
          <a:p>
            <a:pPr indent="-315722" lvl="0" marL="347472" marR="0" rtl="0" algn="l">
              <a:lnSpc>
                <a:spcPct val="150000"/>
              </a:lnSpc>
              <a:spcBef>
                <a:spcPts val="0"/>
              </a:spcBef>
              <a:spcAft>
                <a:spcPts val="0"/>
              </a:spcAft>
              <a:buClr>
                <a:schemeClr val="accent6"/>
              </a:buClr>
              <a:buSzPts val="1900"/>
              <a:buFont typeface="Courier New"/>
              <a:buChar char="o"/>
            </a:pPr>
            <a:r>
              <a:rPr b="0" i="0" lang="en-US" sz="1900" u="none" cap="none" strike="noStrike">
                <a:solidFill>
                  <a:schemeClr val="lt1"/>
                </a:solidFill>
                <a:latin typeface="Quattrocento Sans"/>
                <a:ea typeface="Quattrocento Sans"/>
                <a:cs typeface="Quattrocento Sans"/>
                <a:sym typeface="Quattrocento Sans"/>
              </a:rPr>
              <a:t>Pretrained GloVe Embeddings: Incorporates pre-trained GloVe word embeddings to enhance the semantic understanding of textual descriptions.</a:t>
            </a:r>
            <a:endParaRPr b="0" i="0" sz="1900" u="none" cap="none" strike="noStrike">
              <a:solidFill>
                <a:schemeClr val="lt1"/>
              </a:solidFill>
              <a:latin typeface="Quattrocento Sans"/>
              <a:ea typeface="Quattrocento Sans"/>
              <a:cs typeface="Quattrocento Sans"/>
              <a:sym typeface="Quattrocento Sans"/>
            </a:endParaRPr>
          </a:p>
          <a:p>
            <a:pPr indent="-315722" lvl="0" marL="347472" marR="0" rtl="0" algn="l">
              <a:lnSpc>
                <a:spcPct val="150000"/>
              </a:lnSpc>
              <a:spcBef>
                <a:spcPts val="0"/>
              </a:spcBef>
              <a:spcAft>
                <a:spcPts val="0"/>
              </a:spcAft>
              <a:buClr>
                <a:schemeClr val="accent6"/>
              </a:buClr>
              <a:buSzPts val="1900"/>
              <a:buFont typeface="Courier New"/>
              <a:buChar char="o"/>
            </a:pPr>
            <a:r>
              <a:rPr b="0" i="0" lang="en-US" sz="1900" u="none" cap="none" strike="noStrike">
                <a:solidFill>
                  <a:schemeClr val="lt1"/>
                </a:solidFill>
                <a:latin typeface="Quattrocento Sans"/>
                <a:ea typeface="Quattrocento Sans"/>
                <a:cs typeface="Quattrocento Sans"/>
                <a:sym typeface="Quattrocento Sans"/>
              </a:rPr>
              <a:t>Data Preprocessing: Cleans and preprocesses textual descriptions, generates vocabulary, and prepares images for feature extraction.</a:t>
            </a:r>
            <a:endParaRPr b="0" i="0" sz="1900" u="none" cap="none" strike="noStrike">
              <a:solidFill>
                <a:schemeClr val="lt1"/>
              </a:solidFill>
              <a:latin typeface="Quattrocento Sans"/>
              <a:ea typeface="Quattrocento Sans"/>
              <a:cs typeface="Quattrocento Sans"/>
              <a:sym typeface="Quattrocento Sans"/>
            </a:endParaRPr>
          </a:p>
          <a:p>
            <a:pPr indent="-315722" lvl="0" marL="347472" marR="0" rtl="0" algn="l">
              <a:lnSpc>
                <a:spcPct val="150000"/>
              </a:lnSpc>
              <a:spcBef>
                <a:spcPts val="0"/>
              </a:spcBef>
              <a:spcAft>
                <a:spcPts val="0"/>
              </a:spcAft>
              <a:buClr>
                <a:schemeClr val="accent6"/>
              </a:buClr>
              <a:buSzPts val="1900"/>
              <a:buFont typeface="Courier New"/>
              <a:buChar char="o"/>
            </a:pPr>
            <a:r>
              <a:rPr b="0" i="0" lang="en-US" sz="1900" u="none" cap="none" strike="noStrike">
                <a:solidFill>
                  <a:schemeClr val="lt1"/>
                </a:solidFill>
                <a:latin typeface="Quattrocento Sans"/>
                <a:ea typeface="Quattrocento Sans"/>
                <a:cs typeface="Quattrocento Sans"/>
                <a:sym typeface="Quattrocento Sans"/>
              </a:rPr>
              <a:t>Model Training: Optimizes model parameters using training data to learn the relationship between visual features and textual descriptions.</a:t>
            </a:r>
            <a:endParaRPr b="0" i="0" sz="19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20" name="Google Shape;320;p32"/>
          <p:cNvSpPr txBox="1"/>
          <p:nvPr>
            <p:ph type="title"/>
          </p:nvPr>
        </p:nvSpPr>
        <p:spPr>
          <a:xfrm>
            <a:off x="1536179" y="586804"/>
            <a:ext cx="8878800"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a:t>Modelling</a:t>
            </a:r>
            <a:endParaRPr/>
          </a:p>
        </p:txBody>
      </p:sp>
      <p:sp>
        <p:nvSpPr>
          <p:cNvPr id="321" name="Google Shape;321;p32"/>
          <p:cNvSpPr txBox="1"/>
          <p:nvPr/>
        </p:nvSpPr>
        <p:spPr>
          <a:xfrm>
            <a:off x="951050" y="1733225"/>
            <a:ext cx="10290000" cy="4743900"/>
          </a:xfrm>
          <a:prstGeom prst="rect">
            <a:avLst/>
          </a:prstGeom>
          <a:noFill/>
          <a:ln>
            <a:noFill/>
          </a:ln>
        </p:spPr>
        <p:txBody>
          <a:bodyPr anchorCtr="0" anchor="t" bIns="45700" lIns="91425" spcFirstLastPara="1" rIns="91425" wrap="square" tIns="45700">
            <a:noAutofit/>
          </a:bodyPr>
          <a:lstStyle/>
          <a:p>
            <a:pPr indent="-315722" lvl="0" marL="347472" marR="0" rtl="0" algn="l">
              <a:lnSpc>
                <a:spcPct val="150000"/>
              </a:lnSpc>
              <a:spcBef>
                <a:spcPts val="0"/>
              </a:spcBef>
              <a:spcAft>
                <a:spcPts val="0"/>
              </a:spcAft>
              <a:buClr>
                <a:schemeClr val="accent6"/>
              </a:buClr>
              <a:buSzPts val="1900"/>
              <a:buFont typeface="Courier New"/>
              <a:buChar char="o"/>
            </a:pPr>
            <a:r>
              <a:rPr b="1" i="0" lang="en-US" sz="1900" u="none" cap="none" strike="noStrike">
                <a:solidFill>
                  <a:schemeClr val="lt1"/>
                </a:solidFill>
                <a:latin typeface="Quattrocento Sans"/>
                <a:ea typeface="Quattrocento Sans"/>
                <a:cs typeface="Quattrocento Sans"/>
                <a:sym typeface="Quattrocento Sans"/>
              </a:rPr>
              <a:t>CNN-LSTM Architecture:</a:t>
            </a:r>
            <a:endParaRPr b="1" i="0" sz="1900" u="none" cap="none" strike="noStrike">
              <a:solidFill>
                <a:schemeClr val="lt1"/>
              </a:solidFill>
              <a:latin typeface="Quattrocento Sans"/>
              <a:ea typeface="Quattrocento Sans"/>
              <a:cs typeface="Quattrocento Sans"/>
              <a:sym typeface="Quattrocento Sans"/>
            </a:endParaRPr>
          </a:p>
          <a:p>
            <a:pPr indent="-349250" lvl="1" marL="914400" marR="0" rtl="0" algn="l">
              <a:lnSpc>
                <a:spcPct val="150000"/>
              </a:lnSpc>
              <a:spcBef>
                <a:spcPts val="0"/>
              </a:spcBef>
              <a:spcAft>
                <a:spcPts val="0"/>
              </a:spcAft>
              <a:buClr>
                <a:schemeClr val="accent6"/>
              </a:buClr>
              <a:buSzPts val="1900"/>
              <a:buFont typeface="Courier New"/>
              <a:buChar char="○"/>
            </a:pPr>
            <a:r>
              <a:rPr b="0" i="0" lang="en-US" sz="1900" u="none" cap="none" strike="noStrike">
                <a:solidFill>
                  <a:schemeClr val="lt1"/>
                </a:solidFill>
                <a:latin typeface="Quattrocento Sans"/>
                <a:ea typeface="Quattrocento Sans"/>
                <a:cs typeface="Quattrocento Sans"/>
                <a:sym typeface="Quattrocento Sans"/>
              </a:rPr>
              <a:t>Combines Convolutional Neural Networks (CNNs) for image feature extraction and Long Short-Term Memory (LSTM) networks for sequence modeling.</a:t>
            </a:r>
            <a:endParaRPr b="0" i="0" sz="1900" u="none" cap="none" strike="noStrike">
              <a:solidFill>
                <a:schemeClr val="lt1"/>
              </a:solidFill>
              <a:latin typeface="Quattrocento Sans"/>
              <a:ea typeface="Quattrocento Sans"/>
              <a:cs typeface="Quattrocento Sans"/>
              <a:sym typeface="Quattrocento Sans"/>
            </a:endParaRPr>
          </a:p>
          <a:p>
            <a:pPr indent="-349250" lvl="1" marL="914400" marR="0" rtl="0" algn="l">
              <a:lnSpc>
                <a:spcPct val="150000"/>
              </a:lnSpc>
              <a:spcBef>
                <a:spcPts val="0"/>
              </a:spcBef>
              <a:spcAft>
                <a:spcPts val="0"/>
              </a:spcAft>
              <a:buClr>
                <a:schemeClr val="accent6"/>
              </a:buClr>
              <a:buSzPts val="1900"/>
              <a:buFont typeface="Courier New"/>
              <a:buChar char="○"/>
            </a:pPr>
            <a:r>
              <a:rPr b="0" i="0" lang="en-US" sz="1900" u="none" cap="none" strike="noStrike">
                <a:solidFill>
                  <a:schemeClr val="lt1"/>
                </a:solidFill>
                <a:latin typeface="Quattrocento Sans"/>
                <a:ea typeface="Quattrocento Sans"/>
                <a:cs typeface="Quattrocento Sans"/>
                <a:sym typeface="Quattrocento Sans"/>
              </a:rPr>
              <a:t>CNN extracts visual features from images, while LSTM generates captions based on these features.</a:t>
            </a:r>
            <a:endParaRPr b="0" i="0" sz="1900" u="none" cap="none" strike="noStrike">
              <a:solidFill>
                <a:schemeClr val="lt1"/>
              </a:solidFill>
              <a:latin typeface="Quattrocento Sans"/>
              <a:ea typeface="Quattrocento Sans"/>
              <a:cs typeface="Quattrocento Sans"/>
              <a:sym typeface="Quattrocento Sans"/>
            </a:endParaRPr>
          </a:p>
          <a:p>
            <a:pPr indent="-315722" lvl="0" marL="347472" marR="0" rtl="0" algn="l">
              <a:lnSpc>
                <a:spcPct val="150000"/>
              </a:lnSpc>
              <a:spcBef>
                <a:spcPts val="0"/>
              </a:spcBef>
              <a:spcAft>
                <a:spcPts val="0"/>
              </a:spcAft>
              <a:buClr>
                <a:schemeClr val="accent6"/>
              </a:buClr>
              <a:buSzPts val="1900"/>
              <a:buFont typeface="Courier New"/>
              <a:buChar char="o"/>
            </a:pPr>
            <a:r>
              <a:rPr b="1" i="0" lang="en-US" sz="1900" u="none" cap="none" strike="noStrike">
                <a:solidFill>
                  <a:schemeClr val="lt1"/>
                </a:solidFill>
                <a:latin typeface="Quattrocento Sans"/>
                <a:ea typeface="Quattrocento Sans"/>
                <a:cs typeface="Quattrocento Sans"/>
                <a:sym typeface="Quattrocento Sans"/>
              </a:rPr>
              <a:t>Embeddings Integration:</a:t>
            </a:r>
            <a:endParaRPr b="1" i="0" sz="1900" u="none" cap="none" strike="noStrike">
              <a:solidFill>
                <a:schemeClr val="lt1"/>
              </a:solidFill>
              <a:latin typeface="Quattrocento Sans"/>
              <a:ea typeface="Quattrocento Sans"/>
              <a:cs typeface="Quattrocento Sans"/>
              <a:sym typeface="Quattrocento Sans"/>
            </a:endParaRPr>
          </a:p>
          <a:p>
            <a:pPr indent="-349250" lvl="1" marL="914400" marR="0" rtl="0" algn="l">
              <a:lnSpc>
                <a:spcPct val="150000"/>
              </a:lnSpc>
              <a:spcBef>
                <a:spcPts val="0"/>
              </a:spcBef>
              <a:spcAft>
                <a:spcPts val="0"/>
              </a:spcAft>
              <a:buClr>
                <a:schemeClr val="accent6"/>
              </a:buClr>
              <a:buSzPts val="1900"/>
              <a:buFont typeface="Courier New"/>
              <a:buChar char="○"/>
            </a:pPr>
            <a:r>
              <a:rPr b="0" i="0" lang="en-US" sz="1900" u="none" cap="none" strike="noStrike">
                <a:solidFill>
                  <a:schemeClr val="lt1"/>
                </a:solidFill>
                <a:latin typeface="Quattrocento Sans"/>
                <a:ea typeface="Quattrocento Sans"/>
                <a:cs typeface="Quattrocento Sans"/>
                <a:sym typeface="Quattrocento Sans"/>
              </a:rPr>
              <a:t>Integrates pre-trained GloVe word embeddings to enhance the semantic understanding of textual descriptions.</a:t>
            </a:r>
            <a:endParaRPr b="0" i="0" sz="1900" u="none" cap="none" strike="noStrike">
              <a:solidFill>
                <a:schemeClr val="lt1"/>
              </a:solidFill>
              <a:latin typeface="Quattrocento Sans"/>
              <a:ea typeface="Quattrocento Sans"/>
              <a:cs typeface="Quattrocento Sans"/>
              <a:sym typeface="Quattrocento Sans"/>
            </a:endParaRPr>
          </a:p>
          <a:p>
            <a:pPr indent="-349250" lvl="1" marL="914400" marR="0" rtl="0" algn="l">
              <a:lnSpc>
                <a:spcPct val="150000"/>
              </a:lnSpc>
              <a:spcBef>
                <a:spcPts val="0"/>
              </a:spcBef>
              <a:spcAft>
                <a:spcPts val="0"/>
              </a:spcAft>
              <a:buClr>
                <a:schemeClr val="accent6"/>
              </a:buClr>
              <a:buSzPts val="1900"/>
              <a:buFont typeface="Courier New"/>
              <a:buChar char="○"/>
            </a:pPr>
            <a:r>
              <a:rPr b="0" i="0" lang="en-US" sz="1900" u="none" cap="none" strike="noStrike">
                <a:solidFill>
                  <a:schemeClr val="lt1"/>
                </a:solidFill>
                <a:latin typeface="Quattrocento Sans"/>
                <a:ea typeface="Quattrocento Sans"/>
                <a:cs typeface="Quattrocento Sans"/>
                <a:sym typeface="Quattrocento Sans"/>
              </a:rPr>
              <a:t>Embeddings are used to represent words in the vocabulary, improving the model's language understanding.</a:t>
            </a:r>
            <a:endParaRPr b="0" i="0" sz="19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28" name="Google Shape;328;p33"/>
          <p:cNvPicPr preferRelativeResize="0"/>
          <p:nvPr/>
        </p:nvPicPr>
        <p:blipFill rotWithShape="1">
          <a:blip r:embed="rId3">
            <a:alphaModFix/>
          </a:blip>
          <a:srcRect b="0" l="0" r="0" t="0"/>
          <a:stretch/>
        </p:blipFill>
        <p:spPr>
          <a:xfrm>
            <a:off x="2011739" y="1499301"/>
            <a:ext cx="8168526" cy="4840024"/>
          </a:xfrm>
          <a:prstGeom prst="rect">
            <a:avLst/>
          </a:prstGeom>
          <a:noFill/>
          <a:ln>
            <a:noFill/>
          </a:ln>
        </p:spPr>
      </p:pic>
      <p:sp>
        <p:nvSpPr>
          <p:cNvPr id="329" name="Google Shape;329;p33"/>
          <p:cNvSpPr txBox="1"/>
          <p:nvPr>
            <p:ph type="title"/>
          </p:nvPr>
        </p:nvSpPr>
        <p:spPr>
          <a:xfrm>
            <a:off x="1536179" y="586804"/>
            <a:ext cx="8878800"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a:t>Modelling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35" name="Google Shape;335;p34"/>
          <p:cNvSpPr txBox="1"/>
          <p:nvPr>
            <p:ph type="title"/>
          </p:nvPr>
        </p:nvSpPr>
        <p:spPr>
          <a:xfrm>
            <a:off x="1117200" y="566926"/>
            <a:ext cx="9957600" cy="693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200"/>
              <a:t>Results</a:t>
            </a:r>
            <a:endParaRPr sz="4200"/>
          </a:p>
        </p:txBody>
      </p:sp>
      <p:pic>
        <p:nvPicPr>
          <p:cNvPr id="336" name="Google Shape;336;p34"/>
          <p:cNvPicPr preferRelativeResize="0"/>
          <p:nvPr/>
        </p:nvPicPr>
        <p:blipFill rotWithShape="1">
          <a:blip r:embed="rId3">
            <a:alphaModFix/>
          </a:blip>
          <a:srcRect b="0" l="0" r="0" t="0"/>
          <a:stretch/>
        </p:blipFill>
        <p:spPr>
          <a:xfrm>
            <a:off x="3459050" y="1626320"/>
            <a:ext cx="5654894" cy="4850680"/>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42" name="Google Shape;342;p35"/>
          <p:cNvSpPr txBox="1"/>
          <p:nvPr>
            <p:ph type="title"/>
          </p:nvPr>
        </p:nvSpPr>
        <p:spPr>
          <a:xfrm>
            <a:off x="1117200" y="566926"/>
            <a:ext cx="9957600" cy="693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200"/>
              <a:t>Results</a:t>
            </a:r>
            <a:endParaRPr sz="4200"/>
          </a:p>
        </p:txBody>
      </p:sp>
      <p:pic>
        <p:nvPicPr>
          <p:cNvPr id="343" name="Google Shape;343;p35"/>
          <p:cNvPicPr preferRelativeResize="0"/>
          <p:nvPr/>
        </p:nvPicPr>
        <p:blipFill rotWithShape="1">
          <a:blip r:embed="rId3">
            <a:alphaModFix/>
          </a:blip>
          <a:srcRect b="0" l="0" r="0" t="0"/>
          <a:stretch/>
        </p:blipFill>
        <p:spPr>
          <a:xfrm>
            <a:off x="3543300" y="1114776"/>
            <a:ext cx="5486400" cy="5217600"/>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349" name="Google Shape;349;p36"/>
          <p:cNvSpPr txBox="1"/>
          <p:nvPr>
            <p:ph type="title"/>
          </p:nvPr>
        </p:nvSpPr>
        <p:spPr>
          <a:xfrm>
            <a:off x="1117200" y="566926"/>
            <a:ext cx="9957600" cy="693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200"/>
              <a:t>Results</a:t>
            </a:r>
            <a:endParaRPr sz="4200"/>
          </a:p>
        </p:txBody>
      </p:sp>
      <p:pic>
        <p:nvPicPr>
          <p:cNvPr id="350" name="Google Shape;350;p36"/>
          <p:cNvPicPr preferRelativeResize="0"/>
          <p:nvPr/>
        </p:nvPicPr>
        <p:blipFill rotWithShape="1">
          <a:blip r:embed="rId3">
            <a:alphaModFix/>
          </a:blip>
          <a:srcRect b="0" l="0" r="0" t="0"/>
          <a:stretch/>
        </p:blipFill>
        <p:spPr>
          <a:xfrm>
            <a:off x="3450450" y="1414175"/>
            <a:ext cx="5291101" cy="5062825"/>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ctrTitle"/>
          </p:nvPr>
        </p:nvSpPr>
        <p:spPr>
          <a:xfrm>
            <a:off x="2228100" y="1194525"/>
            <a:ext cx="7735800" cy="753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Twentieth Century"/>
              <a:buNone/>
            </a:pPr>
            <a:r>
              <a:rPr lang="en-US">
                <a:latin typeface="Twentieth Century"/>
                <a:ea typeface="Twentieth Century"/>
                <a:cs typeface="Twentieth Century"/>
                <a:sym typeface="Twentieth Century"/>
              </a:rPr>
              <a:t>CONCLUSION</a:t>
            </a:r>
            <a:endParaRPr/>
          </a:p>
        </p:txBody>
      </p:sp>
      <p:sp>
        <p:nvSpPr>
          <p:cNvPr id="356" name="Google Shape;356;p37"/>
          <p:cNvSpPr txBox="1"/>
          <p:nvPr>
            <p:ph idx="1" type="subTitle"/>
          </p:nvPr>
        </p:nvSpPr>
        <p:spPr>
          <a:xfrm>
            <a:off x="2228100" y="2205069"/>
            <a:ext cx="7735800" cy="3363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lang="en-US"/>
              <a:t>In conclusion, the development of an image caption generation system using CNN and LSTM models with Flickr data has demonstrated promising results. The system successfully automates the process of generating descriptive captions for images, enhancing the accessibility and user experience of visual content across various domains.</a:t>
            </a:r>
            <a:endParaRPr/>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rPr lang="en-US"/>
              <a:t>Through the integration of Convolutional Neural Networks (CNNs) for feature extraction from images and Long Short-Term Memory (LSTM) networks for sequence generation, the proposed solution effectively learns the relationships between visual content and textual descriptions.</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500"/>
                                        <p:tgtEl>
                                          <p:spTgt spid="356">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500"/>
                                        <p:tgtEl>
                                          <p:spTgt spid="3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6592824" y="1856232"/>
            <a:ext cx="4718304" cy="10698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b="1" lang="en-US" sz="4800">
                <a:solidFill>
                  <a:schemeClr val="lt1"/>
                </a:solidFill>
                <a:latin typeface="Twentieth Century"/>
                <a:ea typeface="Twentieth Century"/>
                <a:cs typeface="Twentieth Century"/>
                <a:sym typeface="Twentieth Century"/>
              </a:rPr>
              <a:t>THANK YOU</a:t>
            </a:r>
            <a:endParaRPr/>
          </a:p>
        </p:txBody>
      </p:sp>
      <p:sp>
        <p:nvSpPr>
          <p:cNvPr id="362" name="Google Shape;362;p38"/>
          <p:cNvSpPr txBox="1"/>
          <p:nvPr>
            <p:ph idx="1" type="body"/>
          </p:nvPr>
        </p:nvSpPr>
        <p:spPr>
          <a:xfrm>
            <a:off x="6601968" y="3374136"/>
            <a:ext cx="4709160" cy="23957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Meghana .G</a:t>
            </a:r>
            <a:endParaRPr/>
          </a:p>
          <a:p>
            <a:pPr indent="0" lvl="0" marL="0" rtl="0" algn="l">
              <a:lnSpc>
                <a:spcPct val="90000"/>
              </a:lnSpc>
              <a:spcBef>
                <a:spcPts val="1000"/>
              </a:spcBef>
              <a:spcAft>
                <a:spcPts val="0"/>
              </a:spcAft>
              <a:buSzPts val="2400"/>
              <a:buNone/>
            </a:pPr>
            <a:r>
              <a:rPr lang="en-US"/>
              <a:t>III year CSE</a:t>
            </a:r>
            <a:endParaRPr/>
          </a:p>
          <a:p>
            <a:pPr indent="0" lvl="0" marL="0" rtl="0" algn="l">
              <a:lnSpc>
                <a:spcPct val="90000"/>
              </a:lnSpc>
              <a:spcBef>
                <a:spcPts val="1000"/>
              </a:spcBef>
              <a:spcAft>
                <a:spcPts val="0"/>
              </a:spcAft>
              <a:buSzPts val="2400"/>
              <a:buNone/>
            </a:pPr>
            <a:r>
              <a:rPr lang="en-US"/>
              <a:t>311521104027</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ctrTitle"/>
          </p:nvPr>
        </p:nvSpPr>
        <p:spPr>
          <a:xfrm>
            <a:off x="987552" y="2112264"/>
            <a:ext cx="9921300" cy="208490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800"/>
              <a:buNone/>
            </a:pPr>
            <a:r>
              <a:rPr lang="en-US" sz="5400"/>
              <a:t>Image Caption Generator using CNN and LSTM</a:t>
            </a:r>
            <a:endParaRPr sz="5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51" name="Google Shape;251;p22"/>
          <p:cNvSpPr txBox="1"/>
          <p:nvPr>
            <p:ph idx="1" type="body"/>
          </p:nvPr>
        </p:nvSpPr>
        <p:spPr>
          <a:xfrm>
            <a:off x="1466100" y="1314276"/>
            <a:ext cx="10293000" cy="49545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o"/>
            </a:pPr>
            <a:r>
              <a:rPr b="1" lang="en-US" sz="2000"/>
              <a:t>Introduction</a:t>
            </a:r>
            <a:endParaRPr b="1" sz="2000"/>
          </a:p>
          <a:p>
            <a:pPr indent="-381000" lvl="0" marL="457200" rtl="0" algn="l">
              <a:lnSpc>
                <a:spcPct val="150000"/>
              </a:lnSpc>
              <a:spcBef>
                <a:spcPts val="0"/>
              </a:spcBef>
              <a:spcAft>
                <a:spcPts val="0"/>
              </a:spcAft>
              <a:buSzPts val="2400"/>
              <a:buChar char="o"/>
            </a:pPr>
            <a:r>
              <a:rPr b="1" lang="en-US" sz="2000"/>
              <a:t>Problem Statement</a:t>
            </a:r>
            <a:endParaRPr b="1" sz="2000"/>
          </a:p>
          <a:p>
            <a:pPr indent="-381000" lvl="0" marL="457200" rtl="0" algn="l">
              <a:lnSpc>
                <a:spcPct val="150000"/>
              </a:lnSpc>
              <a:spcBef>
                <a:spcPts val="0"/>
              </a:spcBef>
              <a:spcAft>
                <a:spcPts val="0"/>
              </a:spcAft>
              <a:buSzPts val="2400"/>
              <a:buChar char="o"/>
            </a:pPr>
            <a:r>
              <a:rPr b="1" lang="en-US" sz="2000"/>
              <a:t>Project Overview</a:t>
            </a:r>
            <a:endParaRPr b="1" sz="2000"/>
          </a:p>
          <a:p>
            <a:pPr indent="-381000" lvl="0" marL="457200" rtl="0" algn="l">
              <a:lnSpc>
                <a:spcPct val="150000"/>
              </a:lnSpc>
              <a:spcBef>
                <a:spcPts val="0"/>
              </a:spcBef>
              <a:spcAft>
                <a:spcPts val="0"/>
              </a:spcAft>
              <a:buSzPts val="2400"/>
              <a:buChar char="o"/>
            </a:pPr>
            <a:r>
              <a:rPr b="1" lang="en-US" sz="2000"/>
              <a:t>End Users</a:t>
            </a:r>
            <a:endParaRPr b="1" sz="2000"/>
          </a:p>
          <a:p>
            <a:pPr indent="-381000" lvl="0" marL="457200" rtl="0" algn="l">
              <a:lnSpc>
                <a:spcPct val="150000"/>
              </a:lnSpc>
              <a:spcBef>
                <a:spcPts val="0"/>
              </a:spcBef>
              <a:spcAft>
                <a:spcPts val="0"/>
              </a:spcAft>
              <a:buSzPts val="2400"/>
              <a:buChar char="o"/>
            </a:pPr>
            <a:r>
              <a:rPr b="1" lang="en-US" sz="2000"/>
              <a:t>Solution and Value Proposition</a:t>
            </a:r>
            <a:endParaRPr/>
          </a:p>
          <a:p>
            <a:pPr indent="-381000" lvl="0" marL="457200" rtl="0" algn="l">
              <a:lnSpc>
                <a:spcPct val="150000"/>
              </a:lnSpc>
              <a:spcBef>
                <a:spcPts val="0"/>
              </a:spcBef>
              <a:spcAft>
                <a:spcPts val="0"/>
              </a:spcAft>
              <a:buSzPts val="2400"/>
              <a:buChar char="o"/>
            </a:pPr>
            <a:r>
              <a:rPr b="1" lang="en-US" sz="2000"/>
              <a:t>The Wow in Your Solution</a:t>
            </a:r>
            <a:endParaRPr/>
          </a:p>
          <a:p>
            <a:pPr indent="-381000" lvl="0" marL="457200" rtl="0" algn="l">
              <a:lnSpc>
                <a:spcPct val="150000"/>
              </a:lnSpc>
              <a:spcBef>
                <a:spcPts val="0"/>
              </a:spcBef>
              <a:spcAft>
                <a:spcPts val="0"/>
              </a:spcAft>
              <a:buSzPts val="2400"/>
              <a:buChar char="o"/>
            </a:pPr>
            <a:r>
              <a:rPr b="1" lang="en-US" sz="2000"/>
              <a:t>Key Features</a:t>
            </a:r>
            <a:endParaRPr b="1" sz="2000"/>
          </a:p>
          <a:p>
            <a:pPr indent="-381000" lvl="0" marL="457200" rtl="0" algn="l">
              <a:lnSpc>
                <a:spcPct val="150000"/>
              </a:lnSpc>
              <a:spcBef>
                <a:spcPts val="0"/>
              </a:spcBef>
              <a:spcAft>
                <a:spcPts val="0"/>
              </a:spcAft>
              <a:buSzPts val="2400"/>
              <a:buChar char="o"/>
            </a:pPr>
            <a:r>
              <a:rPr b="1" lang="en-US" sz="2000"/>
              <a:t>Modelling</a:t>
            </a:r>
            <a:endParaRPr b="1" sz="2000"/>
          </a:p>
          <a:p>
            <a:pPr indent="-381000" lvl="0" marL="457200" rtl="0" algn="l">
              <a:lnSpc>
                <a:spcPct val="150000"/>
              </a:lnSpc>
              <a:spcBef>
                <a:spcPts val="0"/>
              </a:spcBef>
              <a:spcAft>
                <a:spcPts val="0"/>
              </a:spcAft>
              <a:buSzPts val="2400"/>
              <a:buChar char="o"/>
            </a:pPr>
            <a:r>
              <a:rPr b="1" lang="en-US" sz="2000"/>
              <a:t>Results</a:t>
            </a:r>
            <a:endParaRPr b="1" sz="2000"/>
          </a:p>
          <a:p>
            <a:pPr indent="-381000" lvl="0" marL="457200" rtl="0" algn="l">
              <a:lnSpc>
                <a:spcPct val="150000"/>
              </a:lnSpc>
              <a:spcBef>
                <a:spcPts val="0"/>
              </a:spcBef>
              <a:spcAft>
                <a:spcPts val="0"/>
              </a:spcAft>
              <a:buSzPts val="2400"/>
              <a:buChar char="o"/>
            </a:pPr>
            <a:r>
              <a:rPr b="1" lang="en-US" sz="2000"/>
              <a:t>Conclusion</a:t>
            </a:r>
            <a:endParaRPr b="1" sz="2000"/>
          </a:p>
        </p:txBody>
      </p:sp>
      <p:sp>
        <p:nvSpPr>
          <p:cNvPr id="252" name="Google Shape;252;p22"/>
          <p:cNvSpPr txBox="1"/>
          <p:nvPr/>
        </p:nvSpPr>
        <p:spPr>
          <a:xfrm>
            <a:off x="1466100" y="520627"/>
            <a:ext cx="8878800" cy="6546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Twentieth Century"/>
              <a:buNone/>
            </a:pPr>
            <a:r>
              <a:rPr b="1" i="0" lang="en-US" sz="4000" u="none" cap="none" strike="noStrike">
                <a:solidFill>
                  <a:schemeClr val="lt1"/>
                </a:solidFill>
                <a:latin typeface="Twentieth Century"/>
                <a:ea typeface="Twentieth Century"/>
                <a:cs typeface="Twentieth Century"/>
                <a:sym typeface="Twentieth Century"/>
              </a:rPr>
              <a:t>AGENDA</a:t>
            </a:r>
            <a:endParaRPr b="1" i="0" sz="4000" u="none" cap="none" strike="noStrike">
              <a:solidFill>
                <a:schemeClr val="lt1"/>
              </a:solidFill>
              <a:latin typeface="Twentieth Century"/>
              <a:ea typeface="Twentieth Century"/>
              <a:cs typeface="Twentieth Century"/>
              <a:sym typeface="Twentieth Century"/>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ctrTitle"/>
          </p:nvPr>
        </p:nvSpPr>
        <p:spPr>
          <a:xfrm>
            <a:off x="2228088" y="2157984"/>
            <a:ext cx="7735824" cy="106984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Twentieth Century"/>
              <a:buNone/>
            </a:pPr>
            <a:r>
              <a:rPr lang="en-US"/>
              <a:t>INTRODUCTION</a:t>
            </a:r>
            <a:endParaRPr/>
          </a:p>
        </p:txBody>
      </p:sp>
      <p:sp>
        <p:nvSpPr>
          <p:cNvPr id="258" name="Google Shape;258;p23"/>
          <p:cNvSpPr txBox="1"/>
          <p:nvPr>
            <p:ph idx="1" type="subTitle"/>
          </p:nvPr>
        </p:nvSpPr>
        <p:spPr>
          <a:xfrm>
            <a:off x="1643433" y="3429000"/>
            <a:ext cx="8905133" cy="2683685"/>
          </a:xfrm>
          <a:prstGeom prst="rect">
            <a:avLst/>
          </a:prstGeom>
          <a:noFill/>
          <a:ln>
            <a:noFill/>
          </a:ln>
        </p:spPr>
        <p:txBody>
          <a:bodyPr anchorCtr="0" anchor="t" bIns="45700" lIns="91425" spcFirstLastPara="1" rIns="91425" wrap="square" tIns="45700">
            <a:noAutofit/>
          </a:bodyPr>
          <a:lstStyle/>
          <a:p>
            <a:pPr indent="-406400" lvl="0" marL="457200" rtl="0" algn="ctr">
              <a:lnSpc>
                <a:spcPct val="100000"/>
              </a:lnSpc>
              <a:spcBef>
                <a:spcPts val="1000"/>
              </a:spcBef>
              <a:spcAft>
                <a:spcPts val="0"/>
              </a:spcAft>
              <a:buSzPts val="1800"/>
              <a:buNone/>
            </a:pPr>
            <a:r>
              <a:rPr lang="en-US"/>
              <a:t>Image captioning is a challenging task in computer vision that involves generating descriptive and contextually relevant captions for images. This project aims to develop an automated solution for generating captions for images using deep learning techniques. By combining Convolutional Neural Networks (CNNs) for image feature extraction and Long Short-Term Memory (LSTM) networks for sequence modeling, our solution can understand the content of images and generate human-like captions. The project utilizes the Flickr8K dataset, which contains a large collection of images along with corresponding textual descriptions.</a:t>
            </a:r>
            <a:endParaRPr/>
          </a:p>
          <a:p>
            <a:pPr indent="0" lvl="0" marL="0" rtl="0" algn="ctr">
              <a:lnSpc>
                <a:spcPct val="100000"/>
              </a:lnSpc>
              <a:spcBef>
                <a:spcPts val="1000"/>
              </a:spcBef>
              <a:spcAft>
                <a:spcPts val="0"/>
              </a:spcAft>
              <a:buSzPts val="2000"/>
              <a:buNone/>
            </a:pPr>
            <a:r>
              <a:t/>
            </a:r>
            <a:endParaRPr sz="2000"/>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1545336" y="822960"/>
            <a:ext cx="8878824" cy="70489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a:t>PROBLEM STATEMENT</a:t>
            </a:r>
            <a:endParaRPr/>
          </a:p>
        </p:txBody>
      </p:sp>
      <p:sp>
        <p:nvSpPr>
          <p:cNvPr id="264" name="Google Shape;264;p24"/>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65" name="Google Shape;265;p24"/>
          <p:cNvSpPr txBox="1"/>
          <p:nvPr/>
        </p:nvSpPr>
        <p:spPr>
          <a:xfrm>
            <a:off x="1545336" y="1856065"/>
            <a:ext cx="9555900" cy="4109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Generating accurate and relevant captions for images is a challenging task in computer vision.</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The goal is to develop a system that can automatically generate captions for images, improving accessibility and understanding of visual content.</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Existing approaches often struggle to produce captions that capture the essence of visual content effectively.</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Challenges include understanding the semantics of images, translating visual features into coherent language, and maintaining relevance and coherence in generated captions.</a:t>
            </a:r>
            <a:endParaRPr b="0" i="0" sz="14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Additionally, ensuring that generated captions are diverse, descriptive, and grammatically correct poses further challenges.</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a:t>Project Overview</a:t>
            </a:r>
            <a:endParaRPr/>
          </a:p>
        </p:txBody>
      </p:sp>
      <p:sp>
        <p:nvSpPr>
          <p:cNvPr id="271" name="Google Shape;271;p25"/>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72" name="Google Shape;272;p25"/>
          <p:cNvSpPr txBox="1"/>
          <p:nvPr/>
        </p:nvSpPr>
        <p:spPr>
          <a:xfrm>
            <a:off x="1545325" y="2358204"/>
            <a:ext cx="9555900" cy="2862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150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The project focuses on developing an automated system capable of generating descriptive captions for images.</a:t>
            </a:r>
            <a:endParaRPr b="0" i="0" sz="1200" u="none" cap="none" strike="noStrike">
              <a:solidFill>
                <a:srgbClr val="0D0D0D"/>
              </a:solidFill>
              <a:highlight>
                <a:srgbClr val="FFFFFF"/>
              </a:highlight>
              <a:latin typeface="Roboto"/>
              <a:ea typeface="Roboto"/>
              <a:cs typeface="Roboto"/>
              <a:sym typeface="Roboto"/>
            </a:endParaRPr>
          </a:p>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Leveraging deep learning techniques, the system combines Convolutional Neural Networks (CNNs) and Long Short-Term Memory (LSTM) networks to understand visual content and produce captions.</a:t>
            </a:r>
            <a:endParaRPr b="0" i="0" sz="1800" u="none" cap="none" strike="noStrike">
              <a:solidFill>
                <a:schemeClr val="lt1"/>
              </a:solidFill>
              <a:latin typeface="Quattrocento Sans"/>
              <a:ea typeface="Quattrocento Sans"/>
              <a:cs typeface="Quattrocento Sans"/>
              <a:sym typeface="Quattrocento Sans"/>
            </a:endParaRPr>
          </a:p>
          <a:p>
            <a:pPr indent="-342900" lvl="0" marL="457200" marR="0" rtl="0" algn="l">
              <a:lnSpc>
                <a:spcPct val="150000"/>
              </a:lnSpc>
              <a:spcBef>
                <a:spcPts val="0"/>
              </a:spcBef>
              <a:spcAft>
                <a:spcPts val="0"/>
              </a:spcAft>
              <a:buClr>
                <a:schemeClr val="lt1"/>
              </a:buClr>
              <a:buSzPts val="1800"/>
              <a:buFont typeface="Quattrocento Sans"/>
              <a:buChar char="●"/>
            </a:pPr>
            <a:r>
              <a:rPr b="0" i="0" lang="en-US" sz="1800" u="none" cap="none" strike="noStrike">
                <a:solidFill>
                  <a:schemeClr val="lt1"/>
                </a:solidFill>
                <a:latin typeface="Quattrocento Sans"/>
                <a:ea typeface="Quattrocento Sans"/>
                <a:cs typeface="Quattrocento Sans"/>
                <a:sym typeface="Quattrocento Sans"/>
              </a:rPr>
              <a:t>The model is trained on the Flickr8K dataset, which contains images along with corresponding textual descriptions.</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75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845842" y="411479"/>
            <a:ext cx="10881300" cy="106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300"/>
              <a:t>End Users</a:t>
            </a:r>
            <a:endParaRPr sz="4300"/>
          </a:p>
        </p:txBody>
      </p:sp>
      <p:sp>
        <p:nvSpPr>
          <p:cNvPr id="278" name="Google Shape;278;p26"/>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79" name="Google Shape;279;p26"/>
          <p:cNvSpPr txBox="1"/>
          <p:nvPr/>
        </p:nvSpPr>
        <p:spPr>
          <a:xfrm>
            <a:off x="1117725" y="1994650"/>
            <a:ext cx="104697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Quattrocento Sans"/>
                <a:ea typeface="Quattrocento Sans"/>
                <a:cs typeface="Quattrocento Sans"/>
                <a:sym typeface="Quattrocento Sans"/>
              </a:rPr>
              <a:t>1. Content Creators:</a:t>
            </a:r>
            <a:endParaRPr b="1"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lt1"/>
              </a:buClr>
              <a:buSzPts val="2400"/>
              <a:buFont typeface="Quattrocento Sans"/>
              <a:buChar char="●"/>
            </a:pPr>
            <a:r>
              <a:rPr b="0" i="0" lang="en-US" sz="2400" u="none" cap="none" strike="noStrike">
                <a:solidFill>
                  <a:schemeClr val="lt1"/>
                </a:solidFill>
                <a:latin typeface="Quattrocento Sans"/>
                <a:ea typeface="Quattrocento Sans"/>
                <a:cs typeface="Quattrocento Sans"/>
                <a:sym typeface="Quattrocento Sans"/>
              </a:rPr>
              <a:t>Bloggers, journalists, social media influencers, and marketers who rely on visual content for storytelling.</a:t>
            </a:r>
            <a:endParaRPr b="0"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lt1"/>
              </a:buClr>
              <a:buSzPts val="2400"/>
              <a:buFont typeface="Quattrocento Sans"/>
              <a:buChar char="●"/>
            </a:pPr>
            <a:r>
              <a:rPr b="0" i="0" lang="en-US" sz="2400" u="none" cap="none" strike="noStrike">
                <a:solidFill>
                  <a:schemeClr val="lt1"/>
                </a:solidFill>
                <a:latin typeface="Quattrocento Sans"/>
                <a:ea typeface="Quattrocento Sans"/>
                <a:cs typeface="Quattrocento Sans"/>
                <a:sym typeface="Quattrocento Sans"/>
              </a:rPr>
              <a:t>The image caption generator can assist them in quickly and efficiently adding descriptive captions to their images, enhancing accessibility.</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845842" y="411479"/>
            <a:ext cx="10881300" cy="106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300"/>
              <a:t>End Users</a:t>
            </a:r>
            <a:endParaRPr sz="4300"/>
          </a:p>
        </p:txBody>
      </p:sp>
      <p:sp>
        <p:nvSpPr>
          <p:cNvPr id="285" name="Google Shape;285;p27"/>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86" name="Google Shape;286;p27"/>
          <p:cNvSpPr txBox="1"/>
          <p:nvPr/>
        </p:nvSpPr>
        <p:spPr>
          <a:xfrm>
            <a:off x="1064875" y="1901950"/>
            <a:ext cx="104697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Quattrocento Sans"/>
                <a:ea typeface="Quattrocento Sans"/>
                <a:cs typeface="Quattrocento Sans"/>
                <a:sym typeface="Quattrocento Sans"/>
              </a:rPr>
              <a:t>2.Researchers:</a:t>
            </a:r>
            <a:endParaRPr b="1"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lt1"/>
              </a:buClr>
              <a:buSzPts val="2400"/>
              <a:buFont typeface="Quattrocento Sans"/>
              <a:buChar char="●"/>
            </a:pPr>
            <a:r>
              <a:rPr b="0" i="0" lang="en-US" sz="2400" u="none" cap="none" strike="noStrike">
                <a:solidFill>
                  <a:schemeClr val="lt1"/>
                </a:solidFill>
                <a:latin typeface="Quattrocento Sans"/>
                <a:ea typeface="Quattrocento Sans"/>
                <a:cs typeface="Quattrocento Sans"/>
                <a:sym typeface="Quattrocento Sans"/>
              </a:rPr>
              <a:t>Researchers in the fields of computer vision, natural language processing, and multimodal learning.</a:t>
            </a:r>
            <a:endParaRPr b="0"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lt1"/>
              </a:buClr>
              <a:buSzPts val="2400"/>
              <a:buFont typeface="Quattrocento Sans"/>
              <a:buChar char="●"/>
            </a:pPr>
            <a:r>
              <a:rPr b="0" i="0" lang="en-US" sz="2400" u="none" cap="none" strike="noStrike">
                <a:solidFill>
                  <a:schemeClr val="lt1"/>
                </a:solidFill>
                <a:latin typeface="Quattrocento Sans"/>
                <a:ea typeface="Quattrocento Sans"/>
                <a:cs typeface="Quattrocento Sans"/>
                <a:sym typeface="Quattrocento Sans"/>
              </a:rPr>
              <a:t>The image caption generator serves as a valuable tool for studying and advancing techniques in understanding and generating textual descriptions from visual content.</a:t>
            </a:r>
            <a:endParaRPr b="0" i="0" sz="2400" u="none" cap="none" strike="noStrike">
              <a:solidFill>
                <a:schemeClr val="lt1"/>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845842" y="411479"/>
            <a:ext cx="10881300" cy="106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Twentieth Century"/>
              <a:buNone/>
            </a:pPr>
            <a:r>
              <a:rPr lang="en-US" sz="4300"/>
              <a:t>End Users</a:t>
            </a:r>
            <a:endParaRPr sz="4300"/>
          </a:p>
        </p:txBody>
      </p:sp>
      <p:sp>
        <p:nvSpPr>
          <p:cNvPr id="292" name="Google Shape;292;p28"/>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93" name="Google Shape;293;p28"/>
          <p:cNvSpPr txBox="1"/>
          <p:nvPr/>
        </p:nvSpPr>
        <p:spPr>
          <a:xfrm>
            <a:off x="1064875" y="1901950"/>
            <a:ext cx="104697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Quattrocento Sans"/>
                <a:ea typeface="Quattrocento Sans"/>
                <a:cs typeface="Quattrocento Sans"/>
                <a:sym typeface="Quattrocento Sans"/>
              </a:rPr>
              <a:t>3. General Users:</a:t>
            </a:r>
            <a:endParaRPr b="1"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lt1"/>
              </a:buClr>
              <a:buSzPts val="2400"/>
              <a:buFont typeface="Quattrocento Sans"/>
              <a:buChar char="●"/>
            </a:pPr>
            <a:r>
              <a:rPr b="0" i="0" lang="en-US" sz="2400" u="none" cap="none" strike="noStrike">
                <a:solidFill>
                  <a:schemeClr val="lt1"/>
                </a:solidFill>
                <a:latin typeface="Quattrocento Sans"/>
                <a:ea typeface="Quattrocento Sans"/>
                <a:cs typeface="Quattrocento Sans"/>
                <a:sym typeface="Quattrocento Sans"/>
              </a:rPr>
              <a:t>Anyone who consumes visual content on digital platforms.</a:t>
            </a:r>
            <a:endParaRPr b="0"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lt1"/>
              </a:buClr>
              <a:buSzPts val="2400"/>
              <a:buFont typeface="Quattrocento Sans"/>
              <a:buChar char="●"/>
            </a:pPr>
            <a:r>
              <a:rPr b="0" i="0" lang="en-US" sz="2400" u="none" cap="none" strike="noStrike">
                <a:solidFill>
                  <a:schemeClr val="lt1"/>
                </a:solidFill>
                <a:latin typeface="Quattrocento Sans"/>
                <a:ea typeface="Quattrocento Sans"/>
                <a:cs typeface="Quattrocento Sans"/>
                <a:sym typeface="Quattrocento Sans"/>
              </a:rPr>
              <a:t>The generated captions enhance the user experience by providing additional context and information about images, enriching the overall browsing experience.</a:t>
            </a:r>
            <a:endParaRPr b="0" i="0" sz="24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