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9" r:id="rId7"/>
    <p:sldId id="273" r:id="rId8"/>
    <p:sldId id="263" r:id="rId9"/>
    <p:sldId id="264" r:id="rId10"/>
    <p:sldId id="265" r:id="rId11"/>
    <p:sldId id="266" r:id="rId12"/>
    <p:sldId id="271"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7A61D-29B3-43F6-919E-AC2219463EC5}" v="1149" dt="2023-02-26T17:36:16.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3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S, Meghana (Cognizant)" userId="be711ea2-022f-4294-96a8-0bc688366f90" providerId="ADAL" clId="{56E7A61D-29B3-43F6-919E-AC2219463EC5}"/>
    <pc:docChg chg="undo redo custSel addSld delSld modSld sldOrd">
      <pc:chgData name="M S, Meghana (Cognizant)" userId="be711ea2-022f-4294-96a8-0bc688366f90" providerId="ADAL" clId="{56E7A61D-29B3-43F6-919E-AC2219463EC5}" dt="2023-02-26T17:45:14.934" v="4880" actId="26606"/>
      <pc:docMkLst>
        <pc:docMk/>
      </pc:docMkLst>
      <pc:sldChg chg="addSp delSp modSp mod setBg setClrOvrMap delDesignElem">
        <pc:chgData name="M S, Meghana (Cognizant)" userId="be711ea2-022f-4294-96a8-0bc688366f90" providerId="ADAL" clId="{56E7A61D-29B3-43F6-919E-AC2219463EC5}" dt="2023-02-26T17:42:37.647" v="4876" actId="26606"/>
        <pc:sldMkLst>
          <pc:docMk/>
          <pc:sldMk cId="1581144846" sldId="256"/>
        </pc:sldMkLst>
        <pc:spChg chg="mod ord">
          <ac:chgData name="M S, Meghana (Cognizant)" userId="be711ea2-022f-4294-96a8-0bc688366f90" providerId="ADAL" clId="{56E7A61D-29B3-43F6-919E-AC2219463EC5}" dt="2023-02-26T17:42:37.647" v="4876" actId="26606"/>
          <ac:spMkLst>
            <pc:docMk/>
            <pc:sldMk cId="1581144846" sldId="256"/>
            <ac:spMk id="2" creationId="{C016FC36-38C8-5164-680C-38D6854592C8}"/>
          </ac:spMkLst>
        </pc:spChg>
        <pc:spChg chg="mod ord">
          <ac:chgData name="M S, Meghana (Cognizant)" userId="be711ea2-022f-4294-96a8-0bc688366f90" providerId="ADAL" clId="{56E7A61D-29B3-43F6-919E-AC2219463EC5}" dt="2023-02-26T17:42:37.647" v="4876" actId="26606"/>
          <ac:spMkLst>
            <pc:docMk/>
            <pc:sldMk cId="1581144846" sldId="256"/>
            <ac:spMk id="3" creationId="{430CA49A-9BAF-FCEB-7672-26DF5E9267C6}"/>
          </ac:spMkLst>
        </pc:spChg>
        <pc:spChg chg="add mod">
          <ac:chgData name="M S, Meghana (Cognizant)" userId="be711ea2-022f-4294-96a8-0bc688366f90" providerId="ADAL" clId="{56E7A61D-29B3-43F6-919E-AC2219463EC5}" dt="2023-02-26T17:42:37.647" v="4876" actId="26606"/>
          <ac:spMkLst>
            <pc:docMk/>
            <pc:sldMk cId="1581144846" sldId="256"/>
            <ac:spMk id="4" creationId="{BF9A5807-C378-5702-F1E7-7CC20489D895}"/>
          </ac:spMkLst>
        </pc:spChg>
        <pc:spChg chg="add del">
          <ac:chgData name="M S, Meghana (Cognizant)" userId="be711ea2-022f-4294-96a8-0bc688366f90" providerId="ADAL" clId="{56E7A61D-29B3-43F6-919E-AC2219463EC5}" dt="2023-02-26T17:16:00.270" v="4672" actId="26606"/>
          <ac:spMkLst>
            <pc:docMk/>
            <pc:sldMk cId="1581144846" sldId="256"/>
            <ac:spMk id="6" creationId="{148F0EEF-7B63-4EC4-96D4-6AFBF46B1A58}"/>
          </ac:spMkLst>
        </pc:spChg>
        <pc:spChg chg="add del">
          <ac:chgData name="M S, Meghana (Cognizant)" userId="be711ea2-022f-4294-96a8-0bc688366f90" providerId="ADAL" clId="{56E7A61D-29B3-43F6-919E-AC2219463EC5}" dt="2023-02-26T17:16:00.270" v="4672" actId="26606"/>
          <ac:spMkLst>
            <pc:docMk/>
            <pc:sldMk cId="1581144846" sldId="256"/>
            <ac:spMk id="7" creationId="{4FB5E673-6D85-4457-A048-FD09048DCECA}"/>
          </ac:spMkLst>
        </pc:spChg>
        <pc:spChg chg="add del">
          <ac:chgData name="M S, Meghana (Cognizant)" userId="be711ea2-022f-4294-96a8-0bc688366f90" providerId="ADAL" clId="{56E7A61D-29B3-43F6-919E-AC2219463EC5}" dt="2023-02-26T15:43:05.577" v="3888" actId="26606"/>
          <ac:spMkLst>
            <pc:docMk/>
            <pc:sldMk cId="1581144846" sldId="256"/>
            <ac:spMk id="8" creationId="{3D1E5586-8BB5-40F6-96C3-2E87DD7CE5CD}"/>
          </ac:spMkLst>
        </pc:spChg>
        <pc:spChg chg="add del">
          <ac:chgData name="M S, Meghana (Cognizant)" userId="be711ea2-022f-4294-96a8-0bc688366f90" providerId="ADAL" clId="{56E7A61D-29B3-43F6-919E-AC2219463EC5}" dt="2023-02-26T17:16:00.270" v="4672" actId="26606"/>
          <ac:spMkLst>
            <pc:docMk/>
            <pc:sldMk cId="1581144846" sldId="256"/>
            <ac:spMk id="9" creationId="{DDCA251B-4F28-43A9-A5FD-47101E24C81F}"/>
          </ac:spMkLst>
        </pc:spChg>
        <pc:spChg chg="add del">
          <ac:chgData name="M S, Meghana (Cognizant)" userId="be711ea2-022f-4294-96a8-0bc688366f90" providerId="ADAL" clId="{56E7A61D-29B3-43F6-919E-AC2219463EC5}" dt="2023-02-26T17:16:00.270" v="4672" actId="26606"/>
          <ac:spMkLst>
            <pc:docMk/>
            <pc:sldMk cId="1581144846" sldId="256"/>
            <ac:spMk id="11" creationId="{27B3E067-68A1-4E6F-8B2A-DF0DC2803F92}"/>
          </ac:spMkLst>
        </pc:spChg>
        <pc:spChg chg="add del">
          <ac:chgData name="M S, Meghana (Cognizant)" userId="be711ea2-022f-4294-96a8-0bc688366f90" providerId="ADAL" clId="{56E7A61D-29B3-43F6-919E-AC2219463EC5}" dt="2023-02-26T15:43:13.284" v="3890" actId="26606"/>
          <ac:spMkLst>
            <pc:docMk/>
            <pc:sldMk cId="1581144846" sldId="256"/>
            <ac:spMk id="13" creationId="{1BE7BD64-C268-4BE6-8D67-F5DD171F0154}"/>
          </ac:spMkLst>
        </pc:spChg>
        <pc:spChg chg="add del">
          <ac:chgData name="M S, Meghana (Cognizant)" userId="be711ea2-022f-4294-96a8-0bc688366f90" providerId="ADAL" clId="{56E7A61D-29B3-43F6-919E-AC2219463EC5}" dt="2023-02-26T15:43:13.284" v="3890" actId="26606"/>
          <ac:spMkLst>
            <pc:docMk/>
            <pc:sldMk cId="1581144846" sldId="256"/>
            <ac:spMk id="16" creationId="{57E6F9A8-1B4B-4FEF-942A-15CA97ECE0BA}"/>
          </ac:spMkLst>
        </pc:spChg>
        <pc:spChg chg="add del">
          <ac:chgData name="M S, Meghana (Cognizant)" userId="be711ea2-022f-4294-96a8-0bc688366f90" providerId="ADAL" clId="{56E7A61D-29B3-43F6-919E-AC2219463EC5}" dt="2023-02-26T17:30:34.084" v="4804"/>
          <ac:spMkLst>
            <pc:docMk/>
            <pc:sldMk cId="1581144846" sldId="256"/>
            <ac:spMk id="17" creationId="{C28D0172-F2E0-4763-9C35-F022664959D8}"/>
          </ac:spMkLst>
        </pc:spChg>
        <pc:spChg chg="add del">
          <ac:chgData name="M S, Meghana (Cognizant)" userId="be711ea2-022f-4294-96a8-0bc688366f90" providerId="ADAL" clId="{56E7A61D-29B3-43F6-919E-AC2219463EC5}" dt="2023-02-26T17:05:51.862" v="4587"/>
          <ac:spMkLst>
            <pc:docMk/>
            <pc:sldMk cId="1581144846" sldId="256"/>
            <ac:spMk id="18" creationId="{DF43132E-D4DF-4A83-9344-A782D0F5D9F6}"/>
          </ac:spMkLst>
        </pc:spChg>
        <pc:spChg chg="add del">
          <ac:chgData name="M S, Meghana (Cognizant)" userId="be711ea2-022f-4294-96a8-0bc688366f90" providerId="ADAL" clId="{56E7A61D-29B3-43F6-919E-AC2219463EC5}" dt="2023-02-26T17:30:34.084" v="4804"/>
          <ac:spMkLst>
            <pc:docMk/>
            <pc:sldMk cId="1581144846" sldId="256"/>
            <ac:spMk id="20" creationId="{9F2851FB-E841-4509-8A6D-A416376EA380}"/>
          </ac:spMkLst>
        </pc:spChg>
        <pc:spChg chg="add del">
          <ac:chgData name="M S, Meghana (Cognizant)" userId="be711ea2-022f-4294-96a8-0bc688366f90" providerId="ADAL" clId="{56E7A61D-29B3-43F6-919E-AC2219463EC5}" dt="2023-02-26T17:30:34.084" v="4804"/>
          <ac:spMkLst>
            <pc:docMk/>
            <pc:sldMk cId="1581144846" sldId="256"/>
            <ac:spMk id="21" creationId="{DF6FB2B2-CE21-407F-B22E-302DADC2C3D3}"/>
          </ac:spMkLst>
        </pc:spChg>
        <pc:spChg chg="add del">
          <ac:chgData name="M S, Meghana (Cognizant)" userId="be711ea2-022f-4294-96a8-0bc688366f90" providerId="ADAL" clId="{56E7A61D-29B3-43F6-919E-AC2219463EC5}" dt="2023-02-26T17:35:55.566" v="4831" actId="26606"/>
          <ac:spMkLst>
            <pc:docMk/>
            <pc:sldMk cId="1581144846" sldId="256"/>
            <ac:spMk id="22" creationId="{6F5A5072-7B47-4D32-B52A-4EBBF590B8A5}"/>
          </ac:spMkLst>
        </pc:spChg>
        <pc:spChg chg="add del">
          <ac:chgData name="M S, Meghana (Cognizant)" userId="be711ea2-022f-4294-96a8-0bc688366f90" providerId="ADAL" clId="{56E7A61D-29B3-43F6-919E-AC2219463EC5}" dt="2023-02-26T17:35:55.566" v="4831" actId="26606"/>
          <ac:spMkLst>
            <pc:docMk/>
            <pc:sldMk cId="1581144846" sldId="256"/>
            <ac:spMk id="23" creationId="{9715DAF0-AE1B-46C9-8A6B-DB2AA05AB91D}"/>
          </ac:spMkLst>
        </pc:spChg>
        <pc:spChg chg="add del">
          <ac:chgData name="M S, Meghana (Cognizant)" userId="be711ea2-022f-4294-96a8-0bc688366f90" providerId="ADAL" clId="{56E7A61D-29B3-43F6-919E-AC2219463EC5}" dt="2023-02-26T17:35:55.566" v="4831" actId="26606"/>
          <ac:spMkLst>
            <pc:docMk/>
            <pc:sldMk cId="1581144846" sldId="256"/>
            <ac:spMk id="24" creationId="{6016219D-510E-4184-9090-6D5578A87BD1}"/>
          </ac:spMkLst>
        </pc:spChg>
        <pc:spChg chg="add del">
          <ac:chgData name="M S, Meghana (Cognizant)" userId="be711ea2-022f-4294-96a8-0bc688366f90" providerId="ADAL" clId="{56E7A61D-29B3-43F6-919E-AC2219463EC5}" dt="2023-02-26T17:35:55.566" v="4831" actId="26606"/>
          <ac:spMkLst>
            <pc:docMk/>
            <pc:sldMk cId="1581144846" sldId="256"/>
            <ac:spMk id="25" creationId="{AFF4A713-7B75-4B21-90D7-5AB19547C728}"/>
          </ac:spMkLst>
        </pc:spChg>
        <pc:spChg chg="add del">
          <ac:chgData name="M S, Meghana (Cognizant)" userId="be711ea2-022f-4294-96a8-0bc688366f90" providerId="ADAL" clId="{56E7A61D-29B3-43F6-919E-AC2219463EC5}" dt="2023-02-26T17:35:55.566" v="4831" actId="26606"/>
          <ac:spMkLst>
            <pc:docMk/>
            <pc:sldMk cId="1581144846" sldId="256"/>
            <ac:spMk id="26" creationId="{DC631C0B-6DA6-4E57-8231-CE32B3434A7E}"/>
          </ac:spMkLst>
        </pc:spChg>
        <pc:spChg chg="add del">
          <ac:chgData name="M S, Meghana (Cognizant)" userId="be711ea2-022f-4294-96a8-0bc688366f90" providerId="ADAL" clId="{56E7A61D-29B3-43F6-919E-AC2219463EC5}" dt="2023-02-26T17:35:55.566" v="4831" actId="26606"/>
          <ac:spMkLst>
            <pc:docMk/>
            <pc:sldMk cId="1581144846" sldId="256"/>
            <ac:spMk id="27" creationId="{C29501E6-A978-4A61-9689-9085AF97A53A}"/>
          </ac:spMkLst>
        </pc:spChg>
        <pc:spChg chg="add">
          <ac:chgData name="M S, Meghana (Cognizant)" userId="be711ea2-022f-4294-96a8-0bc688366f90" providerId="ADAL" clId="{56E7A61D-29B3-43F6-919E-AC2219463EC5}" dt="2023-02-26T17:42:37.647" v="4876" actId="26606"/>
          <ac:spMkLst>
            <pc:docMk/>
            <pc:sldMk cId="1581144846" sldId="256"/>
            <ac:spMk id="28" creationId="{6F5A5072-7B47-4D32-B52A-4EBBF590B8A5}"/>
          </ac:spMkLst>
        </pc:spChg>
        <pc:spChg chg="add">
          <ac:chgData name="M S, Meghana (Cognizant)" userId="be711ea2-022f-4294-96a8-0bc688366f90" providerId="ADAL" clId="{56E7A61D-29B3-43F6-919E-AC2219463EC5}" dt="2023-02-26T17:42:37.647" v="4876" actId="26606"/>
          <ac:spMkLst>
            <pc:docMk/>
            <pc:sldMk cId="1581144846" sldId="256"/>
            <ac:spMk id="29" creationId="{9715DAF0-AE1B-46C9-8A6B-DB2AA05AB91D}"/>
          </ac:spMkLst>
        </pc:spChg>
        <pc:spChg chg="add">
          <ac:chgData name="M S, Meghana (Cognizant)" userId="be711ea2-022f-4294-96a8-0bc688366f90" providerId="ADAL" clId="{56E7A61D-29B3-43F6-919E-AC2219463EC5}" dt="2023-02-26T17:42:37.647" v="4876" actId="26606"/>
          <ac:spMkLst>
            <pc:docMk/>
            <pc:sldMk cId="1581144846" sldId="256"/>
            <ac:spMk id="30" creationId="{6016219D-510E-4184-9090-6D5578A87BD1}"/>
          </ac:spMkLst>
        </pc:spChg>
        <pc:spChg chg="add">
          <ac:chgData name="M S, Meghana (Cognizant)" userId="be711ea2-022f-4294-96a8-0bc688366f90" providerId="ADAL" clId="{56E7A61D-29B3-43F6-919E-AC2219463EC5}" dt="2023-02-26T17:42:37.647" v="4876" actId="26606"/>
          <ac:spMkLst>
            <pc:docMk/>
            <pc:sldMk cId="1581144846" sldId="256"/>
            <ac:spMk id="31" creationId="{AFF4A713-7B75-4B21-90D7-5AB19547C728}"/>
          </ac:spMkLst>
        </pc:spChg>
        <pc:spChg chg="add">
          <ac:chgData name="M S, Meghana (Cognizant)" userId="be711ea2-022f-4294-96a8-0bc688366f90" providerId="ADAL" clId="{56E7A61D-29B3-43F6-919E-AC2219463EC5}" dt="2023-02-26T17:42:37.647" v="4876" actId="26606"/>
          <ac:spMkLst>
            <pc:docMk/>
            <pc:sldMk cId="1581144846" sldId="256"/>
            <ac:spMk id="32" creationId="{DC631C0B-6DA6-4E57-8231-CE32B3434A7E}"/>
          </ac:spMkLst>
        </pc:spChg>
        <pc:spChg chg="add">
          <ac:chgData name="M S, Meghana (Cognizant)" userId="be711ea2-022f-4294-96a8-0bc688366f90" providerId="ADAL" clId="{56E7A61D-29B3-43F6-919E-AC2219463EC5}" dt="2023-02-26T17:42:37.647" v="4876" actId="26606"/>
          <ac:spMkLst>
            <pc:docMk/>
            <pc:sldMk cId="1581144846" sldId="256"/>
            <ac:spMk id="33" creationId="{C29501E6-A978-4A61-9689-9085AF97A53A}"/>
          </ac:spMkLst>
        </pc:spChg>
        <pc:picChg chg="add del">
          <ac:chgData name="M S, Meghana (Cognizant)" userId="be711ea2-022f-4294-96a8-0bc688366f90" providerId="ADAL" clId="{56E7A61D-29B3-43F6-919E-AC2219463EC5}" dt="2023-02-26T15:43:13.284" v="3890" actId="26606"/>
          <ac:picMkLst>
            <pc:docMk/>
            <pc:sldMk cId="1581144846" sldId="256"/>
            <ac:picMk id="12" creationId="{94164FB2-EFB1-4531-A8F4-DD77A03E2CCB}"/>
          </ac:picMkLst>
        </pc:picChg>
        <pc:picChg chg="add del">
          <ac:chgData name="M S, Meghana (Cognizant)" userId="be711ea2-022f-4294-96a8-0bc688366f90" providerId="ADAL" clId="{56E7A61D-29B3-43F6-919E-AC2219463EC5}" dt="2023-02-26T15:43:13.284" v="3890" actId="26606"/>
          <ac:picMkLst>
            <pc:docMk/>
            <pc:sldMk cId="1581144846" sldId="256"/>
            <ac:picMk id="14" creationId="{0E6BC652-4BE1-478A-BFA7-47149E82F2F1}"/>
          </ac:picMkLst>
        </pc:picChg>
        <pc:picChg chg="add del">
          <ac:chgData name="M S, Meghana (Cognizant)" userId="be711ea2-022f-4294-96a8-0bc688366f90" providerId="ADAL" clId="{56E7A61D-29B3-43F6-919E-AC2219463EC5}" dt="2023-02-26T15:43:13.284" v="3890" actId="26606"/>
          <ac:picMkLst>
            <pc:docMk/>
            <pc:sldMk cId="1581144846" sldId="256"/>
            <ac:picMk id="15" creationId="{7D6C6E9A-567D-4054-B920-2E1BAF6D2426}"/>
          </ac:picMkLst>
        </pc:picChg>
        <pc:cxnChg chg="add del">
          <ac:chgData name="M S, Meghana (Cognizant)" userId="be711ea2-022f-4294-96a8-0bc688366f90" providerId="ADAL" clId="{56E7A61D-29B3-43F6-919E-AC2219463EC5}" dt="2023-02-26T15:43:05.577" v="3888" actId="26606"/>
          <ac:cxnSpMkLst>
            <pc:docMk/>
            <pc:sldMk cId="1581144846" sldId="256"/>
            <ac:cxnSpMk id="10" creationId="{8A832D40-B9E2-4CE7-9E0A-B35591EA2035}"/>
          </ac:cxnSpMkLst>
        </pc:cxnChg>
        <pc:cxnChg chg="add del">
          <ac:chgData name="M S, Meghana (Cognizant)" userId="be711ea2-022f-4294-96a8-0bc688366f90" providerId="ADAL" clId="{56E7A61D-29B3-43F6-919E-AC2219463EC5}" dt="2023-02-26T17:05:51.862" v="4587"/>
          <ac:cxnSpMkLst>
            <pc:docMk/>
            <pc:sldMk cId="1581144846" sldId="256"/>
            <ac:cxnSpMk id="19" creationId="{6AA24BC1-1577-4586-AD7A-417660E37253}"/>
          </ac:cxnSpMkLst>
        </pc:cxnChg>
      </pc:sldChg>
      <pc:sldChg chg="addSp delSp modSp mod setBg setClrOvrMap delDesignElem">
        <pc:chgData name="M S, Meghana (Cognizant)" userId="be711ea2-022f-4294-96a8-0bc688366f90" providerId="ADAL" clId="{56E7A61D-29B3-43F6-919E-AC2219463EC5}" dt="2023-02-26T17:42:21.112" v="4875" actId="26606"/>
        <pc:sldMkLst>
          <pc:docMk/>
          <pc:sldMk cId="259634985" sldId="257"/>
        </pc:sldMkLst>
        <pc:spChg chg="mod">
          <ac:chgData name="M S, Meghana (Cognizant)" userId="be711ea2-022f-4294-96a8-0bc688366f90" providerId="ADAL" clId="{56E7A61D-29B3-43F6-919E-AC2219463EC5}" dt="2023-02-26T17:42:21.112" v="4875" actId="26606"/>
          <ac:spMkLst>
            <pc:docMk/>
            <pc:sldMk cId="259634985" sldId="257"/>
            <ac:spMk id="2" creationId="{50B1E614-10F6-65DB-67B8-17D1C153FE5E}"/>
          </ac:spMkLst>
        </pc:spChg>
        <pc:spChg chg="add del mod">
          <ac:chgData name="M S, Meghana (Cognizant)" userId="be711ea2-022f-4294-96a8-0bc688366f90" providerId="ADAL" clId="{56E7A61D-29B3-43F6-919E-AC2219463EC5}" dt="2023-02-26T15:43:56.021" v="3896" actId="26606"/>
          <ac:spMkLst>
            <pc:docMk/>
            <pc:sldMk cId="259634985" sldId="257"/>
            <ac:spMk id="3" creationId="{3C6039B3-49DF-2269-983F-5484E60572F3}"/>
          </ac:spMkLst>
        </pc:spChg>
        <pc:spChg chg="add mod ord">
          <ac:chgData name="M S, Meghana (Cognizant)" userId="be711ea2-022f-4294-96a8-0bc688366f90" providerId="ADAL" clId="{56E7A61D-29B3-43F6-919E-AC2219463EC5}" dt="2023-02-26T17:42:21.112" v="4875" actId="26606"/>
          <ac:spMkLst>
            <pc:docMk/>
            <pc:sldMk cId="259634985" sldId="257"/>
            <ac:spMk id="3" creationId="{A170FBEC-FA52-0F90-BFFE-4DBF1B1D8311}"/>
          </ac:spMkLst>
        </pc:spChg>
        <pc:spChg chg="add del mod">
          <ac:chgData name="M S, Meghana (Cognizant)" userId="be711ea2-022f-4294-96a8-0bc688366f90" providerId="ADAL" clId="{56E7A61D-29B3-43F6-919E-AC2219463EC5}" dt="2023-02-26T15:53:37.108" v="4086"/>
          <ac:spMkLst>
            <pc:docMk/>
            <pc:sldMk cId="259634985" sldId="257"/>
            <ac:spMk id="4" creationId="{3C4F2BCC-1BDC-23C0-E7DD-E5ECE046B001}"/>
          </ac:spMkLst>
        </pc:spChg>
        <pc:spChg chg="add mod">
          <ac:chgData name="M S, Meghana (Cognizant)" userId="be711ea2-022f-4294-96a8-0bc688366f90" providerId="ADAL" clId="{56E7A61D-29B3-43F6-919E-AC2219463EC5}" dt="2023-02-26T17:42:21.112" v="4875" actId="26606"/>
          <ac:spMkLst>
            <pc:docMk/>
            <pc:sldMk cId="259634985" sldId="257"/>
            <ac:spMk id="5" creationId="{861FFF98-9D49-D419-5868-7E9CFE28188D}"/>
          </ac:spMkLst>
        </pc:spChg>
        <pc:spChg chg="add del">
          <ac:chgData name="M S, Meghana (Cognizant)" userId="be711ea2-022f-4294-96a8-0bc688366f90" providerId="ADAL" clId="{56E7A61D-29B3-43F6-919E-AC2219463EC5}" dt="2023-02-26T15:44:53.362" v="3898" actId="26606"/>
          <ac:spMkLst>
            <pc:docMk/>
            <pc:sldMk cId="259634985" sldId="257"/>
            <ac:spMk id="7" creationId="{50E53EDA-3B94-4F6B-9E86-D3BB9EBB9616}"/>
          </ac:spMkLst>
        </pc:spChg>
        <pc:spChg chg="add del">
          <ac:chgData name="M S, Meghana (Cognizant)" userId="be711ea2-022f-4294-96a8-0bc688366f90" providerId="ADAL" clId="{56E7A61D-29B3-43F6-919E-AC2219463EC5}" dt="2023-02-26T15:43:42.925" v="3893" actId="26606"/>
          <ac:spMkLst>
            <pc:docMk/>
            <pc:sldMk cId="259634985" sldId="257"/>
            <ac:spMk id="8" creationId="{50E53EDA-3B94-4F6B-9E86-D3BB9EBB9616}"/>
          </ac:spMkLst>
        </pc:spChg>
        <pc:spChg chg="add del mod">
          <ac:chgData name="M S, Meghana (Cognizant)" userId="be711ea2-022f-4294-96a8-0bc688366f90" providerId="ADAL" clId="{56E7A61D-29B3-43F6-919E-AC2219463EC5}" dt="2023-02-26T15:44:53.362" v="3898" actId="26606"/>
          <ac:spMkLst>
            <pc:docMk/>
            <pc:sldMk cId="259634985" sldId="257"/>
            <ac:spMk id="11" creationId="{3C6039B3-49DF-2269-983F-5484E60572F3}"/>
          </ac:spMkLst>
        </pc:spChg>
        <pc:spChg chg="add">
          <ac:chgData name="M S, Meghana (Cognizant)" userId="be711ea2-022f-4294-96a8-0bc688366f90" providerId="ADAL" clId="{56E7A61D-29B3-43F6-919E-AC2219463EC5}" dt="2023-02-26T17:42:21.112" v="4875" actId="26606"/>
          <ac:spMkLst>
            <pc:docMk/>
            <pc:sldMk cId="259634985" sldId="257"/>
            <ac:spMk id="15" creationId="{C4285719-470E-454C-AF62-8323075F1F5B}"/>
          </ac:spMkLst>
        </pc:spChg>
        <pc:spChg chg="add">
          <ac:chgData name="M S, Meghana (Cognizant)" userId="be711ea2-022f-4294-96a8-0bc688366f90" providerId="ADAL" clId="{56E7A61D-29B3-43F6-919E-AC2219463EC5}" dt="2023-02-26T17:42:21.112" v="4875" actId="26606"/>
          <ac:spMkLst>
            <pc:docMk/>
            <pc:sldMk cId="259634985" sldId="257"/>
            <ac:spMk id="16" creationId="{CD9FE4EF-C4D8-49A0-B2FF-81D8DB7D8A24}"/>
          </ac:spMkLst>
        </pc:spChg>
        <pc:spChg chg="add del">
          <ac:chgData name="M S, Meghana (Cognizant)" userId="be711ea2-022f-4294-96a8-0bc688366f90" providerId="ADAL" clId="{56E7A61D-29B3-43F6-919E-AC2219463EC5}" dt="2023-02-26T17:05:51.862" v="4587"/>
          <ac:spMkLst>
            <pc:docMk/>
            <pc:sldMk cId="259634985" sldId="257"/>
            <ac:spMk id="17" creationId="{75F65CD9-825D-44BD-8681-D42D260D4C63}"/>
          </ac:spMkLst>
        </pc:spChg>
        <pc:spChg chg="add del">
          <ac:chgData name="M S, Meghana (Cognizant)" userId="be711ea2-022f-4294-96a8-0bc688366f90" providerId="ADAL" clId="{56E7A61D-29B3-43F6-919E-AC2219463EC5}" dt="2023-02-26T17:07:53.670" v="4605" actId="26606"/>
          <ac:spMkLst>
            <pc:docMk/>
            <pc:sldMk cId="259634985" sldId="257"/>
            <ac:spMk id="18" creationId="{909FE742-1A27-4AEF-B5F0-F8C383EAB1D7}"/>
          </ac:spMkLst>
        </pc:spChg>
        <pc:spChg chg="add del">
          <ac:chgData name="M S, Meghana (Cognizant)" userId="be711ea2-022f-4294-96a8-0bc688366f90" providerId="ADAL" clId="{56E7A61D-29B3-43F6-919E-AC2219463EC5}" dt="2023-02-26T17:05:51.862" v="4587"/>
          <ac:spMkLst>
            <pc:docMk/>
            <pc:sldMk cId="259634985" sldId="257"/>
            <ac:spMk id="19" creationId="{B2F64C47-BE0B-4DA4-A62F-C6922DD2082F}"/>
          </ac:spMkLst>
        </pc:spChg>
        <pc:spChg chg="add del">
          <ac:chgData name="M S, Meghana (Cognizant)" userId="be711ea2-022f-4294-96a8-0bc688366f90" providerId="ADAL" clId="{56E7A61D-29B3-43F6-919E-AC2219463EC5}" dt="2023-02-26T17:08:06.792" v="4607" actId="26606"/>
          <ac:spMkLst>
            <pc:docMk/>
            <pc:sldMk cId="259634985" sldId="257"/>
            <ac:spMk id="20" creationId="{5E6A537E-C106-45AE-9BBB-3CE559441813}"/>
          </ac:spMkLst>
        </pc:spChg>
        <pc:spChg chg="add del">
          <ac:chgData name="M S, Meghana (Cognizant)" userId="be711ea2-022f-4294-96a8-0bc688366f90" providerId="ADAL" clId="{56E7A61D-29B3-43F6-919E-AC2219463EC5}" dt="2023-02-26T17:08:06.792" v="4607" actId="26606"/>
          <ac:spMkLst>
            <pc:docMk/>
            <pc:sldMk cId="259634985" sldId="257"/>
            <ac:spMk id="21" creationId="{2FEA51AE-2D18-46BE-B2CA-B90B13168980}"/>
          </ac:spMkLst>
        </pc:spChg>
        <pc:spChg chg="add del">
          <ac:chgData name="M S, Meghana (Cognizant)" userId="be711ea2-022f-4294-96a8-0bc688366f90" providerId="ADAL" clId="{56E7A61D-29B3-43F6-919E-AC2219463EC5}" dt="2023-02-26T17:08:06.792" v="4607" actId="26606"/>
          <ac:spMkLst>
            <pc:docMk/>
            <pc:sldMk cId="259634985" sldId="257"/>
            <ac:spMk id="22" creationId="{F918BA52-E4A7-4EEC-898E-C49023767C63}"/>
          </ac:spMkLst>
        </pc:spChg>
        <pc:spChg chg="add">
          <ac:chgData name="M S, Meghana (Cognizant)" userId="be711ea2-022f-4294-96a8-0bc688366f90" providerId="ADAL" clId="{56E7A61D-29B3-43F6-919E-AC2219463EC5}" dt="2023-02-26T17:42:21.112" v="4875" actId="26606"/>
          <ac:spMkLst>
            <pc:docMk/>
            <pc:sldMk cId="259634985" sldId="257"/>
            <ac:spMk id="23" creationId="{4300840D-0A0B-4512-BACA-B439D5B9C57C}"/>
          </ac:spMkLst>
        </pc:spChg>
        <pc:spChg chg="add del">
          <ac:chgData name="M S, Meghana (Cognizant)" userId="be711ea2-022f-4294-96a8-0bc688366f90" providerId="ADAL" clId="{56E7A61D-29B3-43F6-919E-AC2219463EC5}" dt="2023-02-26T17:08:06.792" v="4607" actId="26606"/>
          <ac:spMkLst>
            <pc:docMk/>
            <pc:sldMk cId="259634985" sldId="257"/>
            <ac:spMk id="24" creationId="{86D3F3B7-282C-4DDC-AD1B-C497F2942BA6}"/>
          </ac:spMkLst>
        </pc:spChg>
        <pc:spChg chg="add">
          <ac:chgData name="M S, Meghana (Cognizant)" userId="be711ea2-022f-4294-96a8-0bc688366f90" providerId="ADAL" clId="{56E7A61D-29B3-43F6-919E-AC2219463EC5}" dt="2023-02-26T17:42:21.112" v="4875" actId="26606"/>
          <ac:spMkLst>
            <pc:docMk/>
            <pc:sldMk cId="259634985" sldId="257"/>
            <ac:spMk id="25" creationId="{D2B78728-A580-49A7-84F9-6EF6F583ADE0}"/>
          </ac:spMkLst>
        </pc:spChg>
        <pc:spChg chg="add del">
          <ac:chgData name="M S, Meghana (Cognizant)" userId="be711ea2-022f-4294-96a8-0bc688366f90" providerId="ADAL" clId="{56E7A61D-29B3-43F6-919E-AC2219463EC5}" dt="2023-02-26T17:08:52.323" v="4609" actId="26606"/>
          <ac:spMkLst>
            <pc:docMk/>
            <pc:sldMk cId="259634985" sldId="257"/>
            <ac:spMk id="26" creationId="{0A01F2A2-AEDD-47DC-AFB5-B97CEB9A5328}"/>
          </ac:spMkLst>
        </pc:spChg>
        <pc:spChg chg="add del">
          <ac:chgData name="M S, Meghana (Cognizant)" userId="be711ea2-022f-4294-96a8-0bc688366f90" providerId="ADAL" clId="{56E7A61D-29B3-43F6-919E-AC2219463EC5}" dt="2023-02-26T17:08:52.323" v="4609" actId="26606"/>
          <ac:spMkLst>
            <pc:docMk/>
            <pc:sldMk cId="259634985" sldId="257"/>
            <ac:spMk id="27" creationId="{DB5AF5F3-AD0A-4EFA-854A-47C780F26264}"/>
          </ac:spMkLst>
        </pc:spChg>
        <pc:spChg chg="add del">
          <ac:chgData name="M S, Meghana (Cognizant)" userId="be711ea2-022f-4294-96a8-0bc688366f90" providerId="ADAL" clId="{56E7A61D-29B3-43F6-919E-AC2219463EC5}" dt="2023-02-26T17:08:52.323" v="4609" actId="26606"/>
          <ac:spMkLst>
            <pc:docMk/>
            <pc:sldMk cId="259634985" sldId="257"/>
            <ac:spMk id="28" creationId="{1E3D6D6C-E192-4135-B1DB-17C71EEBC946}"/>
          </ac:spMkLst>
        </pc:spChg>
        <pc:spChg chg="add">
          <ac:chgData name="M S, Meghana (Cognizant)" userId="be711ea2-022f-4294-96a8-0bc688366f90" providerId="ADAL" clId="{56E7A61D-29B3-43F6-919E-AC2219463EC5}" dt="2023-02-26T17:42:21.112" v="4875" actId="26606"/>
          <ac:spMkLst>
            <pc:docMk/>
            <pc:sldMk cId="259634985" sldId="257"/>
            <ac:spMk id="29" creationId="{38FAA1A1-D861-433F-88FA-1E9D6FD31D11}"/>
          </ac:spMkLst>
        </pc:spChg>
        <pc:spChg chg="add del">
          <ac:chgData name="M S, Meghana (Cognizant)" userId="be711ea2-022f-4294-96a8-0bc688366f90" providerId="ADAL" clId="{56E7A61D-29B3-43F6-919E-AC2219463EC5}" dt="2023-02-26T17:12:10.135" v="4643" actId="26606"/>
          <ac:spMkLst>
            <pc:docMk/>
            <pc:sldMk cId="259634985" sldId="257"/>
            <ac:spMk id="30" creationId="{809E3E1B-C8AD-46FD-8A76-75D5BBD774E2}"/>
          </ac:spMkLst>
        </pc:spChg>
        <pc:spChg chg="add">
          <ac:chgData name="M S, Meghana (Cognizant)" userId="be711ea2-022f-4294-96a8-0bc688366f90" providerId="ADAL" clId="{56E7A61D-29B3-43F6-919E-AC2219463EC5}" dt="2023-02-26T17:42:21.112" v="4875" actId="26606"/>
          <ac:spMkLst>
            <pc:docMk/>
            <pc:sldMk cId="259634985" sldId="257"/>
            <ac:spMk id="31" creationId="{8D71EDA1-87BF-4D5D-AB79-F346FD19278A}"/>
          </ac:spMkLst>
        </pc:spChg>
        <pc:graphicFrameChg chg="add del">
          <ac:chgData name="M S, Meghana (Cognizant)" userId="be711ea2-022f-4294-96a8-0bc688366f90" providerId="ADAL" clId="{56E7A61D-29B3-43F6-919E-AC2219463EC5}" dt="2023-02-26T15:43:55.996" v="3895" actId="26606"/>
          <ac:graphicFrameMkLst>
            <pc:docMk/>
            <pc:sldMk cId="259634985" sldId="257"/>
            <ac:graphicFrameMk id="5" creationId="{8E0CF761-5471-C4C3-7AE2-70FADFE89FC5}"/>
          </ac:graphicFrameMkLst>
        </pc:graphicFrameChg>
        <pc:graphicFrameChg chg="add mod ord modGraphic">
          <ac:chgData name="M S, Meghana (Cognizant)" userId="be711ea2-022f-4294-96a8-0bc688366f90" providerId="ADAL" clId="{56E7A61D-29B3-43F6-919E-AC2219463EC5}" dt="2023-02-26T17:42:21.112" v="4875" actId="26606"/>
          <ac:graphicFrameMkLst>
            <pc:docMk/>
            <pc:sldMk cId="259634985" sldId="257"/>
            <ac:graphicFrameMk id="13" creationId="{ACD0BBFB-6DFD-E372-2443-7CDC11DF4092}"/>
          </ac:graphicFrameMkLst>
        </pc:graphicFrameChg>
        <pc:cxnChg chg="add del">
          <ac:chgData name="M S, Meghana (Cognizant)" userId="be711ea2-022f-4294-96a8-0bc688366f90" providerId="ADAL" clId="{56E7A61D-29B3-43F6-919E-AC2219463EC5}" dt="2023-02-26T15:44:53.362" v="3898" actId="26606"/>
          <ac:cxnSpMkLst>
            <pc:docMk/>
            <pc:sldMk cId="259634985" sldId="257"/>
            <ac:cxnSpMk id="9" creationId="{30EFD79F-7790-479B-B7DB-BD0D8C101DDD}"/>
          </ac:cxnSpMkLst>
        </pc:cxnChg>
        <pc:cxnChg chg="add del">
          <ac:chgData name="M S, Meghana (Cognizant)" userId="be711ea2-022f-4294-96a8-0bc688366f90" providerId="ADAL" clId="{56E7A61D-29B3-43F6-919E-AC2219463EC5}" dt="2023-02-26T15:43:42.925" v="3893" actId="26606"/>
          <ac:cxnSpMkLst>
            <pc:docMk/>
            <pc:sldMk cId="259634985" sldId="257"/>
            <ac:cxnSpMk id="10" creationId="{30EFD79F-7790-479B-B7DB-BD0D8C101DDD}"/>
          </ac:cxnSpMkLst>
        </pc:cxnChg>
      </pc:sldChg>
      <pc:sldChg chg="addSp delSp modSp mod setBg delDesignElem">
        <pc:chgData name="M S, Meghana (Cognizant)" userId="be711ea2-022f-4294-96a8-0bc688366f90" providerId="ADAL" clId="{56E7A61D-29B3-43F6-919E-AC2219463EC5}" dt="2023-02-26T17:41:52.507" v="4874" actId="26606"/>
        <pc:sldMkLst>
          <pc:docMk/>
          <pc:sldMk cId="1032029727" sldId="258"/>
        </pc:sldMkLst>
        <pc:spChg chg="mod">
          <ac:chgData name="M S, Meghana (Cognizant)" userId="be711ea2-022f-4294-96a8-0bc688366f90" providerId="ADAL" clId="{56E7A61D-29B3-43F6-919E-AC2219463EC5}" dt="2023-02-26T17:41:52.507" v="4874" actId="26606"/>
          <ac:spMkLst>
            <pc:docMk/>
            <pc:sldMk cId="1032029727" sldId="258"/>
            <ac:spMk id="2" creationId="{6120BA03-38DD-906E-FBD6-2BC9F8D49D6C}"/>
          </ac:spMkLst>
        </pc:spChg>
        <pc:spChg chg="add del mod ord">
          <ac:chgData name="M S, Meghana (Cognizant)" userId="be711ea2-022f-4294-96a8-0bc688366f90" providerId="ADAL" clId="{56E7A61D-29B3-43F6-919E-AC2219463EC5}" dt="2023-02-26T17:41:52.507" v="4874" actId="26606"/>
          <ac:spMkLst>
            <pc:docMk/>
            <pc:sldMk cId="1032029727" sldId="258"/>
            <ac:spMk id="3" creationId="{95DA2FD0-7E4B-C838-7C4B-FEFFE4066BD2}"/>
          </ac:spMkLst>
        </pc:spChg>
        <pc:spChg chg="add mod ord">
          <ac:chgData name="M S, Meghana (Cognizant)" userId="be711ea2-022f-4294-96a8-0bc688366f90" providerId="ADAL" clId="{56E7A61D-29B3-43F6-919E-AC2219463EC5}" dt="2023-02-26T17:41:52.507" v="4874" actId="26606"/>
          <ac:spMkLst>
            <pc:docMk/>
            <pc:sldMk cId="1032029727" sldId="258"/>
            <ac:spMk id="4" creationId="{9C8E21CC-E756-6B08-B8BD-E0ACB383A41F}"/>
          </ac:spMkLst>
        </pc:spChg>
        <pc:spChg chg="add del mod">
          <ac:chgData name="M S, Meghana (Cognizant)" userId="be711ea2-022f-4294-96a8-0bc688366f90" providerId="ADAL" clId="{56E7A61D-29B3-43F6-919E-AC2219463EC5}" dt="2023-02-26T15:53:37.122" v="4097"/>
          <ac:spMkLst>
            <pc:docMk/>
            <pc:sldMk cId="1032029727" sldId="258"/>
            <ac:spMk id="6" creationId="{5AAA9496-05D3-5640-A57C-983777EC45CA}"/>
          </ac:spMkLst>
        </pc:spChg>
        <pc:spChg chg="add mod">
          <ac:chgData name="M S, Meghana (Cognizant)" userId="be711ea2-022f-4294-96a8-0bc688366f90" providerId="ADAL" clId="{56E7A61D-29B3-43F6-919E-AC2219463EC5}" dt="2023-02-26T17:18:35.266" v="4708" actId="26606"/>
          <ac:spMkLst>
            <pc:docMk/>
            <pc:sldMk cId="1032029727" sldId="258"/>
            <ac:spMk id="7" creationId="{559929F4-57D9-1531-36D7-DED05555C447}"/>
          </ac:spMkLst>
        </pc:spChg>
        <pc:spChg chg="add del">
          <ac:chgData name="M S, Meghana (Cognizant)" userId="be711ea2-022f-4294-96a8-0bc688366f90" providerId="ADAL" clId="{56E7A61D-29B3-43F6-919E-AC2219463EC5}" dt="2023-02-26T17:30:34.084" v="4804"/>
          <ac:spMkLst>
            <pc:docMk/>
            <pc:sldMk cId="1032029727" sldId="258"/>
            <ac:spMk id="9" creationId="{1288C528-6850-4309-8D5E-276D46744006}"/>
          </ac:spMkLst>
        </pc:spChg>
        <pc:spChg chg="add del">
          <ac:chgData name="M S, Meghana (Cognizant)" userId="be711ea2-022f-4294-96a8-0bc688366f90" providerId="ADAL" clId="{56E7A61D-29B3-43F6-919E-AC2219463EC5}" dt="2023-02-26T15:45:15.919" v="3902" actId="26606"/>
          <ac:spMkLst>
            <pc:docMk/>
            <pc:sldMk cId="1032029727" sldId="258"/>
            <ac:spMk id="10" creationId="{CBD94887-6A10-4F62-8EE1-B2BCFA1F380F}"/>
          </ac:spMkLst>
        </pc:spChg>
        <pc:spChg chg="add del">
          <ac:chgData name="M S, Meghana (Cognizant)" userId="be711ea2-022f-4294-96a8-0bc688366f90" providerId="ADAL" clId="{56E7A61D-29B3-43F6-919E-AC2219463EC5}" dt="2023-02-26T17:41:11.463" v="4871" actId="26606"/>
          <ac:spMkLst>
            <pc:docMk/>
            <pc:sldMk cId="1032029727" sldId="258"/>
            <ac:spMk id="11" creationId="{5A0118C5-4F8D-4CF4-BADD-53FEACC6C42A}"/>
          </ac:spMkLst>
        </pc:spChg>
        <pc:spChg chg="add del">
          <ac:chgData name="M S, Meghana (Cognizant)" userId="be711ea2-022f-4294-96a8-0bc688366f90" providerId="ADAL" clId="{56E7A61D-29B3-43F6-919E-AC2219463EC5}" dt="2023-02-26T17:41:11.463" v="4871" actId="26606"/>
          <ac:spMkLst>
            <pc:docMk/>
            <pc:sldMk cId="1032029727" sldId="258"/>
            <ac:spMk id="13" creationId="{F98F79A4-A6C7-4101-B1E9-27E05CB7CFA0}"/>
          </ac:spMkLst>
        </pc:spChg>
        <pc:spChg chg="add del">
          <ac:chgData name="M S, Meghana (Cognizant)" userId="be711ea2-022f-4294-96a8-0bc688366f90" providerId="ADAL" clId="{56E7A61D-29B3-43F6-919E-AC2219463EC5}" dt="2023-02-26T17:30:34.084" v="4804"/>
          <ac:spMkLst>
            <pc:docMk/>
            <pc:sldMk cId="1032029727" sldId="258"/>
            <ac:spMk id="14" creationId="{E83C4BF2-CE85-4725-91F5-903A0C253504}"/>
          </ac:spMkLst>
        </pc:spChg>
        <pc:spChg chg="add del">
          <ac:chgData name="M S, Meghana (Cognizant)" userId="be711ea2-022f-4294-96a8-0bc688366f90" providerId="ADAL" clId="{56E7A61D-29B3-43F6-919E-AC2219463EC5}" dt="2023-02-26T17:41:11.463" v="4871" actId="26606"/>
          <ac:spMkLst>
            <pc:docMk/>
            <pc:sldMk cId="1032029727" sldId="258"/>
            <ac:spMk id="15" creationId="{79AFCB35-9C04-4524-A0B1-57FF6865D013}"/>
          </ac:spMkLst>
        </pc:spChg>
        <pc:spChg chg="add del">
          <ac:chgData name="M S, Meghana (Cognizant)" userId="be711ea2-022f-4294-96a8-0bc688366f90" providerId="ADAL" clId="{56E7A61D-29B3-43F6-919E-AC2219463EC5}" dt="2023-02-26T17:30:34.084" v="4804"/>
          <ac:spMkLst>
            <pc:docMk/>
            <pc:sldMk cId="1032029727" sldId="258"/>
            <ac:spMk id="16" creationId="{F7E85553-125B-468C-B123-443207482B3E}"/>
          </ac:spMkLst>
        </pc:spChg>
        <pc:spChg chg="add del">
          <ac:chgData name="M S, Meghana (Cognizant)" userId="be711ea2-022f-4294-96a8-0bc688366f90" providerId="ADAL" clId="{56E7A61D-29B3-43F6-919E-AC2219463EC5}" dt="2023-02-26T17:41:11.463" v="4871" actId="26606"/>
          <ac:spMkLst>
            <pc:docMk/>
            <pc:sldMk cId="1032029727" sldId="258"/>
            <ac:spMk id="17" creationId="{D11AD2AD-0BA0-4DD3-8EEA-84686A0E718C}"/>
          </ac:spMkLst>
        </pc:spChg>
        <pc:spChg chg="add del">
          <ac:chgData name="M S, Meghana (Cognizant)" userId="be711ea2-022f-4294-96a8-0bc688366f90" providerId="ADAL" clId="{56E7A61D-29B3-43F6-919E-AC2219463EC5}" dt="2023-02-26T17:30:34.084" v="4804"/>
          <ac:spMkLst>
            <pc:docMk/>
            <pc:sldMk cId="1032029727" sldId="258"/>
            <ac:spMk id="18" creationId="{C1DE0CAB-0099-47AE-8A9D-F0C80866669D}"/>
          </ac:spMkLst>
        </pc:spChg>
        <pc:spChg chg="add">
          <ac:chgData name="M S, Meghana (Cognizant)" userId="be711ea2-022f-4294-96a8-0bc688366f90" providerId="ADAL" clId="{56E7A61D-29B3-43F6-919E-AC2219463EC5}" dt="2023-02-26T17:41:52.507" v="4874" actId="26606"/>
          <ac:spMkLst>
            <pc:docMk/>
            <pc:sldMk cId="1032029727" sldId="258"/>
            <ac:spMk id="19" creationId="{3CD9DF72-87A3-404E-A828-84CBF11A8303}"/>
          </ac:spMkLst>
        </pc:spChg>
        <pc:spChg chg="add del">
          <ac:chgData name="M S, Meghana (Cognizant)" userId="be711ea2-022f-4294-96a8-0bc688366f90" providerId="ADAL" clId="{56E7A61D-29B3-43F6-919E-AC2219463EC5}" dt="2023-02-26T17:41:11.463" v="4871" actId="26606"/>
          <ac:spMkLst>
            <pc:docMk/>
            <pc:sldMk cId="1032029727" sldId="258"/>
            <ac:spMk id="20" creationId="{83C8019B-3985-409B-9B87-494B974EE9A2}"/>
          </ac:spMkLst>
        </pc:spChg>
        <pc:spChg chg="add del">
          <ac:chgData name="M S, Meghana (Cognizant)" userId="be711ea2-022f-4294-96a8-0bc688366f90" providerId="ADAL" clId="{56E7A61D-29B3-43F6-919E-AC2219463EC5}" dt="2023-02-26T17:41:11.463" v="4871" actId="26606"/>
          <ac:spMkLst>
            <pc:docMk/>
            <pc:sldMk cId="1032029727" sldId="258"/>
            <ac:spMk id="22" creationId="{9E5C5460-229E-46C8-A712-CC317985420F}"/>
          </ac:spMkLst>
        </pc:spChg>
        <pc:spChg chg="add del">
          <ac:chgData name="M S, Meghana (Cognizant)" userId="be711ea2-022f-4294-96a8-0bc688366f90" providerId="ADAL" clId="{56E7A61D-29B3-43F6-919E-AC2219463EC5}" dt="2023-02-26T17:41:11.463" v="4871" actId="26606"/>
          <ac:spMkLst>
            <pc:docMk/>
            <pc:sldMk cId="1032029727" sldId="258"/>
            <ac:spMk id="24" creationId="{B85A4DB3-61AA-49A1-85A9-B3397CD519AB}"/>
          </ac:spMkLst>
        </pc:spChg>
        <pc:grpChg chg="add del">
          <ac:chgData name="M S, Meghana (Cognizant)" userId="be711ea2-022f-4294-96a8-0bc688366f90" providerId="ADAL" clId="{56E7A61D-29B3-43F6-919E-AC2219463EC5}" dt="2023-02-26T17:41:11.463" v="4871" actId="26606"/>
          <ac:grpSpMkLst>
            <pc:docMk/>
            <pc:sldMk cId="1032029727" sldId="258"/>
            <ac:grpSpMk id="26" creationId="{0C156BF8-7FF7-440F-BE2B-417DFFE8BFA5}"/>
          </ac:grpSpMkLst>
        </pc:grpChg>
        <pc:graphicFrameChg chg="add del">
          <ac:chgData name="M S, Meghana (Cognizant)" userId="be711ea2-022f-4294-96a8-0bc688366f90" providerId="ADAL" clId="{56E7A61D-29B3-43F6-919E-AC2219463EC5}" dt="2023-02-26T17:40:35.008" v="4862" actId="26606"/>
          <ac:graphicFrameMkLst>
            <pc:docMk/>
            <pc:sldMk cId="1032029727" sldId="258"/>
            <ac:graphicFrameMk id="33" creationId="{424B84D7-BB4B-F879-EC03-D0831D2E0ABD}"/>
          </ac:graphicFrameMkLst>
        </pc:graphicFrameChg>
        <pc:graphicFrameChg chg="add del">
          <ac:chgData name="M S, Meghana (Cognizant)" userId="be711ea2-022f-4294-96a8-0bc688366f90" providerId="ADAL" clId="{56E7A61D-29B3-43F6-919E-AC2219463EC5}" dt="2023-02-26T17:40:38.549" v="4864" actId="26606"/>
          <ac:graphicFrameMkLst>
            <pc:docMk/>
            <pc:sldMk cId="1032029727" sldId="258"/>
            <ac:graphicFrameMk id="35" creationId="{3445B611-F369-9198-FDD3-AA660CCAD306}"/>
          </ac:graphicFrameMkLst>
        </pc:graphicFrameChg>
        <pc:graphicFrameChg chg="add del">
          <ac:chgData name="M S, Meghana (Cognizant)" userId="be711ea2-022f-4294-96a8-0bc688366f90" providerId="ADAL" clId="{56E7A61D-29B3-43F6-919E-AC2219463EC5}" dt="2023-02-26T17:40:41.431" v="4866" actId="26606"/>
          <ac:graphicFrameMkLst>
            <pc:docMk/>
            <pc:sldMk cId="1032029727" sldId="258"/>
            <ac:graphicFrameMk id="37" creationId="{424B84D7-BB4B-F879-EC03-D0831D2E0ABD}"/>
          </ac:graphicFrameMkLst>
        </pc:graphicFrameChg>
        <pc:graphicFrameChg chg="add del">
          <ac:chgData name="M S, Meghana (Cognizant)" userId="be711ea2-022f-4294-96a8-0bc688366f90" providerId="ADAL" clId="{56E7A61D-29B3-43F6-919E-AC2219463EC5}" dt="2023-02-26T17:40:45.739" v="4868" actId="26606"/>
          <ac:graphicFrameMkLst>
            <pc:docMk/>
            <pc:sldMk cId="1032029727" sldId="258"/>
            <ac:graphicFrameMk id="39" creationId="{309B628F-81F3-21FE-44A7-6489FBE1A38F}"/>
          </ac:graphicFrameMkLst>
        </pc:graphicFrameChg>
        <pc:graphicFrameChg chg="add del">
          <ac:chgData name="M S, Meghana (Cognizant)" userId="be711ea2-022f-4294-96a8-0bc688366f90" providerId="ADAL" clId="{56E7A61D-29B3-43F6-919E-AC2219463EC5}" dt="2023-02-26T17:40:54.013" v="4870" actId="26606"/>
          <ac:graphicFrameMkLst>
            <pc:docMk/>
            <pc:sldMk cId="1032029727" sldId="258"/>
            <ac:graphicFrameMk id="41" creationId="{74245E76-759A-AD0D-AF37-62D5F1F9108A}"/>
          </ac:graphicFrameMkLst>
        </pc:graphicFrameChg>
        <pc:picChg chg="add mod ord">
          <ac:chgData name="M S, Meghana (Cognizant)" userId="be711ea2-022f-4294-96a8-0bc688366f90" providerId="ADAL" clId="{56E7A61D-29B3-43F6-919E-AC2219463EC5}" dt="2023-02-26T17:41:52.507" v="4874" actId="26606"/>
          <ac:picMkLst>
            <pc:docMk/>
            <pc:sldMk cId="1032029727" sldId="258"/>
            <ac:picMk id="5" creationId="{DFEE650F-8411-1BB1-29C1-F20B2A4FEE88}"/>
          </ac:picMkLst>
        </pc:picChg>
        <pc:picChg chg="add del">
          <ac:chgData name="M S, Meghana (Cognizant)" userId="be711ea2-022f-4294-96a8-0bc688366f90" providerId="ADAL" clId="{56E7A61D-29B3-43F6-919E-AC2219463EC5}" dt="2023-02-26T15:45:15.919" v="3902" actId="26606"/>
          <ac:picMkLst>
            <pc:docMk/>
            <pc:sldMk cId="1032029727" sldId="258"/>
            <ac:picMk id="12" creationId="{A3D512BA-228A-4979-9312-ACD246E1099D}"/>
          </ac:picMkLst>
        </pc:picChg>
        <pc:cxnChg chg="add">
          <ac:chgData name="M S, Meghana (Cognizant)" userId="be711ea2-022f-4294-96a8-0bc688366f90" providerId="ADAL" clId="{56E7A61D-29B3-43F6-919E-AC2219463EC5}" dt="2023-02-26T17:41:52.507" v="4874" actId="26606"/>
          <ac:cxnSpMkLst>
            <pc:docMk/>
            <pc:sldMk cId="1032029727" sldId="258"/>
            <ac:cxnSpMk id="21" creationId="{20E3A342-4D61-4E3F-AF90-1AB42AEB96CC}"/>
          </ac:cxnSpMkLst>
        </pc:cxnChg>
      </pc:sldChg>
      <pc:sldChg chg="addSp delSp modSp new mod setBg delDesignElem">
        <pc:chgData name="M S, Meghana (Cognizant)" userId="be711ea2-022f-4294-96a8-0bc688366f90" providerId="ADAL" clId="{56E7A61D-29B3-43F6-919E-AC2219463EC5}" dt="2023-02-26T17:45:14.934" v="4880" actId="26606"/>
        <pc:sldMkLst>
          <pc:docMk/>
          <pc:sldMk cId="2898496400" sldId="259"/>
        </pc:sldMkLst>
        <pc:spChg chg="mod">
          <ac:chgData name="M S, Meghana (Cognizant)" userId="be711ea2-022f-4294-96a8-0bc688366f90" providerId="ADAL" clId="{56E7A61D-29B3-43F6-919E-AC2219463EC5}" dt="2023-02-26T17:45:14.934" v="4880" actId="26606"/>
          <ac:spMkLst>
            <pc:docMk/>
            <pc:sldMk cId="2898496400" sldId="259"/>
            <ac:spMk id="2" creationId="{A83DA284-D215-E326-9CCC-02C86C1184E4}"/>
          </ac:spMkLst>
        </pc:spChg>
        <pc:spChg chg="mod ord">
          <ac:chgData name="M S, Meghana (Cognizant)" userId="be711ea2-022f-4294-96a8-0bc688366f90" providerId="ADAL" clId="{56E7A61D-29B3-43F6-919E-AC2219463EC5}" dt="2023-02-26T17:45:14.934" v="4880" actId="26606"/>
          <ac:spMkLst>
            <pc:docMk/>
            <pc:sldMk cId="2898496400" sldId="259"/>
            <ac:spMk id="3" creationId="{E0EFF0B4-FA87-23E0-3CEB-4F168299FD8D}"/>
          </ac:spMkLst>
        </pc:spChg>
        <pc:spChg chg="add mod ord">
          <ac:chgData name="M S, Meghana (Cognizant)" userId="be711ea2-022f-4294-96a8-0bc688366f90" providerId="ADAL" clId="{56E7A61D-29B3-43F6-919E-AC2219463EC5}" dt="2023-02-26T17:45:14.934" v="4880" actId="26606"/>
          <ac:spMkLst>
            <pc:docMk/>
            <pc:sldMk cId="2898496400" sldId="259"/>
            <ac:spMk id="4" creationId="{497DA30B-621D-20F2-A30E-729C609D4BBC}"/>
          </ac:spMkLst>
        </pc:spChg>
        <pc:spChg chg="add del mod">
          <ac:chgData name="M S, Meghana (Cognizant)" userId="be711ea2-022f-4294-96a8-0bc688366f90" providerId="ADAL" clId="{56E7A61D-29B3-43F6-919E-AC2219463EC5}" dt="2023-02-26T15:53:37.132" v="4106"/>
          <ac:spMkLst>
            <pc:docMk/>
            <pc:sldMk cId="2898496400" sldId="259"/>
            <ac:spMk id="6" creationId="{5DCD6199-AA2B-C8AA-FE1B-77911287A906}"/>
          </ac:spMkLst>
        </pc:spChg>
        <pc:spChg chg="add mod">
          <ac:chgData name="M S, Meghana (Cognizant)" userId="be711ea2-022f-4294-96a8-0bc688366f90" providerId="ADAL" clId="{56E7A61D-29B3-43F6-919E-AC2219463EC5}" dt="2023-02-26T17:19:09.196" v="4709" actId="26606"/>
          <ac:spMkLst>
            <pc:docMk/>
            <pc:sldMk cId="2898496400" sldId="259"/>
            <ac:spMk id="7" creationId="{0A82DE76-B47B-856A-39A2-0DBD0BC0F5B4}"/>
          </ac:spMkLst>
        </pc:spChg>
        <pc:spChg chg="add del">
          <ac:chgData name="M S, Meghana (Cognizant)" userId="be711ea2-022f-4294-96a8-0bc688366f90" providerId="ADAL" clId="{56E7A61D-29B3-43F6-919E-AC2219463EC5}" dt="2023-02-26T17:37:41.684" v="4858" actId="26606"/>
          <ac:spMkLst>
            <pc:docMk/>
            <pc:sldMk cId="2898496400" sldId="259"/>
            <ac:spMk id="9" creationId="{F13C74B1-5B17-4795-BED0-7140497B445A}"/>
          </ac:spMkLst>
        </pc:spChg>
        <pc:spChg chg="add del">
          <ac:chgData name="M S, Meghana (Cognizant)" userId="be711ea2-022f-4294-96a8-0bc688366f90" providerId="ADAL" clId="{56E7A61D-29B3-43F6-919E-AC2219463EC5}" dt="2023-02-26T17:37:41.684" v="4858" actId="26606"/>
          <ac:spMkLst>
            <pc:docMk/>
            <pc:sldMk cId="2898496400" sldId="259"/>
            <ac:spMk id="10" creationId="{D4974D33-8DC5-464E-8C6D-BE58F0669C17}"/>
          </ac:spMkLst>
        </pc:spChg>
        <pc:spChg chg="add del">
          <ac:chgData name="M S, Meghana (Cognizant)" userId="be711ea2-022f-4294-96a8-0bc688366f90" providerId="ADAL" clId="{56E7A61D-29B3-43F6-919E-AC2219463EC5}" dt="2023-02-26T17:30:34.084" v="4804"/>
          <ac:spMkLst>
            <pc:docMk/>
            <pc:sldMk cId="2898496400" sldId="259"/>
            <ac:spMk id="12" creationId="{EDF212DC-3C79-454E-A58A-843742ACCAA4}"/>
          </ac:spMkLst>
        </pc:spChg>
        <pc:spChg chg="add del">
          <ac:chgData name="M S, Meghana (Cognizant)" userId="be711ea2-022f-4294-96a8-0bc688366f90" providerId="ADAL" clId="{56E7A61D-29B3-43F6-919E-AC2219463EC5}" dt="2023-02-26T17:45:14.934" v="4880" actId="26606"/>
          <ac:spMkLst>
            <pc:docMk/>
            <pc:sldMk cId="2898496400" sldId="259"/>
            <ac:spMk id="13" creationId="{5AA03EDC-7067-4DFF-B672-541D016AAAB8}"/>
          </ac:spMkLst>
        </pc:spChg>
        <pc:spChg chg="add del">
          <ac:chgData name="M S, Meghana (Cognizant)" userId="be711ea2-022f-4294-96a8-0bc688366f90" providerId="ADAL" clId="{56E7A61D-29B3-43F6-919E-AC2219463EC5}" dt="2023-02-26T17:30:34.084" v="4804"/>
          <ac:spMkLst>
            <pc:docMk/>
            <pc:sldMk cId="2898496400" sldId="259"/>
            <ac:spMk id="14" creationId="{F532797E-167C-4660-8A7B-5786A0918D6B}"/>
          </ac:spMkLst>
        </pc:spChg>
        <pc:spChg chg="add del">
          <ac:chgData name="M S, Meghana (Cognizant)" userId="be711ea2-022f-4294-96a8-0bc688366f90" providerId="ADAL" clId="{56E7A61D-29B3-43F6-919E-AC2219463EC5}" dt="2023-02-26T17:45:14.934" v="4880" actId="26606"/>
          <ac:spMkLst>
            <pc:docMk/>
            <pc:sldMk cId="2898496400" sldId="259"/>
            <ac:spMk id="15" creationId="{0EBF3E39-B0BE-496A-8604-9007470FFA3A}"/>
          </ac:spMkLst>
        </pc:spChg>
        <pc:spChg chg="add del">
          <ac:chgData name="M S, Meghana (Cognizant)" userId="be711ea2-022f-4294-96a8-0bc688366f90" providerId="ADAL" clId="{56E7A61D-29B3-43F6-919E-AC2219463EC5}" dt="2023-02-26T17:30:34.084" v="4804"/>
          <ac:spMkLst>
            <pc:docMk/>
            <pc:sldMk cId="2898496400" sldId="259"/>
            <ac:spMk id="16" creationId="{729882F8-31AB-4D8B-BAB5-BA1EEFD91346}"/>
          </ac:spMkLst>
        </pc:spChg>
        <pc:spChg chg="add">
          <ac:chgData name="M S, Meghana (Cognizant)" userId="be711ea2-022f-4294-96a8-0bc688366f90" providerId="ADAL" clId="{56E7A61D-29B3-43F6-919E-AC2219463EC5}" dt="2023-02-26T17:45:14.934" v="4880" actId="26606"/>
          <ac:spMkLst>
            <pc:docMk/>
            <pc:sldMk cId="2898496400" sldId="259"/>
            <ac:spMk id="20" creationId="{3AFE8227-C443-417B-BA91-520EB1EF4559}"/>
          </ac:spMkLst>
        </pc:spChg>
        <pc:spChg chg="add">
          <ac:chgData name="M S, Meghana (Cognizant)" userId="be711ea2-022f-4294-96a8-0bc688366f90" providerId="ADAL" clId="{56E7A61D-29B3-43F6-919E-AC2219463EC5}" dt="2023-02-26T17:45:14.934" v="4880" actId="26606"/>
          <ac:spMkLst>
            <pc:docMk/>
            <pc:sldMk cId="2898496400" sldId="259"/>
            <ac:spMk id="22" creationId="{907741FC-B544-4A6E-B831-6789D042333D}"/>
          </ac:spMkLst>
        </pc:spChg>
        <pc:spChg chg="add">
          <ac:chgData name="M S, Meghana (Cognizant)" userId="be711ea2-022f-4294-96a8-0bc688366f90" providerId="ADAL" clId="{56E7A61D-29B3-43F6-919E-AC2219463EC5}" dt="2023-02-26T17:45:14.934" v="4880" actId="26606"/>
          <ac:spMkLst>
            <pc:docMk/>
            <pc:sldMk cId="2898496400" sldId="259"/>
            <ac:spMk id="24" creationId="{3F0BE7ED-7814-4273-B18A-F26CC0380380}"/>
          </ac:spMkLst>
        </pc:spChg>
        <pc:picChg chg="add mod">
          <ac:chgData name="M S, Meghana (Cognizant)" userId="be711ea2-022f-4294-96a8-0bc688366f90" providerId="ADAL" clId="{56E7A61D-29B3-43F6-919E-AC2219463EC5}" dt="2023-02-26T17:45:14.934" v="4880" actId="26606"/>
          <ac:picMkLst>
            <pc:docMk/>
            <pc:sldMk cId="2898496400" sldId="259"/>
            <ac:picMk id="5" creationId="{2FA0851F-257D-A4C1-AFA9-E5897D6A7BFA}"/>
          </ac:picMkLst>
        </pc:picChg>
      </pc:sldChg>
      <pc:sldChg chg="addSp delSp modSp new mod">
        <pc:chgData name="M S, Meghana (Cognizant)" userId="be711ea2-022f-4294-96a8-0bc688366f90" providerId="ADAL" clId="{56E7A61D-29B3-43F6-919E-AC2219463EC5}" dt="2023-02-26T17:37:07.913" v="4850" actId="20577"/>
        <pc:sldMkLst>
          <pc:docMk/>
          <pc:sldMk cId="1529231883" sldId="260"/>
        </pc:sldMkLst>
        <pc:spChg chg="mod">
          <ac:chgData name="M S, Meghana (Cognizant)" userId="be711ea2-022f-4294-96a8-0bc688366f90" providerId="ADAL" clId="{56E7A61D-29B3-43F6-919E-AC2219463EC5}" dt="2023-02-26T17:37:07.913" v="4850" actId="20577"/>
          <ac:spMkLst>
            <pc:docMk/>
            <pc:sldMk cId="1529231883" sldId="260"/>
            <ac:spMk id="2" creationId="{854879F4-A816-5D05-CE38-15553CA4234D}"/>
          </ac:spMkLst>
        </pc:spChg>
        <pc:spChg chg="add del">
          <ac:chgData name="M S, Meghana (Cognizant)" userId="be711ea2-022f-4294-96a8-0bc688366f90" providerId="ADAL" clId="{56E7A61D-29B3-43F6-919E-AC2219463EC5}" dt="2023-02-26T14:26:02.240" v="287" actId="1032"/>
          <ac:spMkLst>
            <pc:docMk/>
            <pc:sldMk cId="1529231883" sldId="260"/>
            <ac:spMk id="3" creationId="{5A80833D-1B5B-17EA-299D-0F5ADF1A6EA1}"/>
          </ac:spMkLst>
        </pc:spChg>
        <pc:spChg chg="add mod">
          <ac:chgData name="M S, Meghana (Cognizant)" userId="be711ea2-022f-4294-96a8-0bc688366f90" providerId="ADAL" clId="{56E7A61D-29B3-43F6-919E-AC2219463EC5}" dt="2023-02-26T17:36:16.039" v="4838"/>
          <ac:spMkLst>
            <pc:docMk/>
            <pc:sldMk cId="1529231883" sldId="260"/>
            <ac:spMk id="3" creationId="{E0721867-2EA0-1E5D-4270-1E9DCF6905D8}"/>
          </ac:spMkLst>
        </pc:spChg>
        <pc:spChg chg="add del mod">
          <ac:chgData name="M S, Meghana (Cognizant)" userId="be711ea2-022f-4294-96a8-0bc688366f90" providerId="ADAL" clId="{56E7A61D-29B3-43F6-919E-AC2219463EC5}" dt="2023-02-26T15:53:37.140" v="4115"/>
          <ac:spMkLst>
            <pc:docMk/>
            <pc:sldMk cId="1529231883" sldId="260"/>
            <ac:spMk id="4" creationId="{24282BE5-B70C-8801-B5F6-54D15B99A041}"/>
          </ac:spMkLst>
        </pc:spChg>
        <pc:spChg chg="add mod">
          <ac:chgData name="M S, Meghana (Cognizant)" userId="be711ea2-022f-4294-96a8-0bc688366f90" providerId="ADAL" clId="{56E7A61D-29B3-43F6-919E-AC2219463EC5}" dt="2023-02-26T15:53:37.149" v="4122" actId="207"/>
          <ac:spMkLst>
            <pc:docMk/>
            <pc:sldMk cId="1529231883" sldId="260"/>
            <ac:spMk id="5" creationId="{28A2C676-3CDB-F666-FC3D-4E2E3BDB1A00}"/>
          </ac:spMkLst>
        </pc:spChg>
        <pc:graphicFrameChg chg="add del modGraphic">
          <ac:chgData name="M S, Meghana (Cognizant)" userId="be711ea2-022f-4294-96a8-0bc688366f90" providerId="ADAL" clId="{56E7A61D-29B3-43F6-919E-AC2219463EC5}" dt="2023-02-26T14:23:18.976" v="278" actId="1032"/>
          <ac:graphicFrameMkLst>
            <pc:docMk/>
            <pc:sldMk cId="1529231883" sldId="260"/>
            <ac:graphicFrameMk id="4" creationId="{B9874B6F-046C-098A-2F9E-FCB3BFD7967A}"/>
          </ac:graphicFrameMkLst>
        </pc:graphicFrameChg>
        <pc:graphicFrameChg chg="add del modGraphic">
          <ac:chgData name="M S, Meghana (Cognizant)" userId="be711ea2-022f-4294-96a8-0bc688366f90" providerId="ADAL" clId="{56E7A61D-29B3-43F6-919E-AC2219463EC5}" dt="2023-02-26T14:24:33.482" v="280" actId="1032"/>
          <ac:graphicFrameMkLst>
            <pc:docMk/>
            <pc:sldMk cId="1529231883" sldId="260"/>
            <ac:graphicFrameMk id="5" creationId="{864DEF71-353D-A9D3-91F1-634B95B1DB99}"/>
          </ac:graphicFrameMkLst>
        </pc:graphicFrameChg>
        <pc:graphicFrameChg chg="add del modGraphic">
          <ac:chgData name="M S, Meghana (Cognizant)" userId="be711ea2-022f-4294-96a8-0bc688366f90" providerId="ADAL" clId="{56E7A61D-29B3-43F6-919E-AC2219463EC5}" dt="2023-02-26T14:24:51.152" v="282" actId="1032"/>
          <ac:graphicFrameMkLst>
            <pc:docMk/>
            <pc:sldMk cId="1529231883" sldId="260"/>
            <ac:graphicFrameMk id="6" creationId="{433C8C9B-67F4-C123-7C01-884ACAAA0771}"/>
          </ac:graphicFrameMkLst>
        </pc:graphicFrameChg>
        <pc:graphicFrameChg chg="add del modGraphic">
          <ac:chgData name="M S, Meghana (Cognizant)" userId="be711ea2-022f-4294-96a8-0bc688366f90" providerId="ADAL" clId="{56E7A61D-29B3-43F6-919E-AC2219463EC5}" dt="2023-02-26T14:25:06.966" v="284" actId="1032"/>
          <ac:graphicFrameMkLst>
            <pc:docMk/>
            <pc:sldMk cId="1529231883" sldId="260"/>
            <ac:graphicFrameMk id="7" creationId="{A175B528-D665-D08B-EF94-B1DA722A7B5A}"/>
          </ac:graphicFrameMkLst>
        </pc:graphicFrameChg>
        <pc:graphicFrameChg chg="add del modGraphic">
          <ac:chgData name="M S, Meghana (Cognizant)" userId="be711ea2-022f-4294-96a8-0bc688366f90" providerId="ADAL" clId="{56E7A61D-29B3-43F6-919E-AC2219463EC5}" dt="2023-02-26T14:25:48.781" v="286" actId="1032"/>
          <ac:graphicFrameMkLst>
            <pc:docMk/>
            <pc:sldMk cId="1529231883" sldId="260"/>
            <ac:graphicFrameMk id="8" creationId="{A65AC6F1-CEA8-9DC1-8C68-CE313244CBE5}"/>
          </ac:graphicFrameMkLst>
        </pc:graphicFrameChg>
        <pc:graphicFrameChg chg="add mod modGraphic">
          <ac:chgData name="M S, Meghana (Cognizant)" userId="be711ea2-022f-4294-96a8-0bc688366f90" providerId="ADAL" clId="{56E7A61D-29B3-43F6-919E-AC2219463EC5}" dt="2023-02-26T17:36:16.039" v="4838"/>
          <ac:graphicFrameMkLst>
            <pc:docMk/>
            <pc:sldMk cId="1529231883" sldId="260"/>
            <ac:graphicFrameMk id="9" creationId="{BC29665D-C960-D11C-BC9C-598C9DCD01D0}"/>
          </ac:graphicFrameMkLst>
        </pc:graphicFrameChg>
        <pc:picChg chg="add del mod">
          <ac:chgData name="M S, Meghana (Cognizant)" userId="be711ea2-022f-4294-96a8-0bc688366f90" providerId="ADAL" clId="{56E7A61D-29B3-43F6-919E-AC2219463EC5}" dt="2023-02-26T14:32:22.859" v="306" actId="931"/>
          <ac:picMkLst>
            <pc:docMk/>
            <pc:sldMk cId="1529231883" sldId="260"/>
            <ac:picMk id="11" creationId="{B877440F-042D-1802-1B53-60F3BEB928DC}"/>
          </ac:picMkLst>
        </pc:picChg>
      </pc:sldChg>
      <pc:sldChg chg="new del">
        <pc:chgData name="M S, Meghana (Cognizant)" userId="be711ea2-022f-4294-96a8-0bc688366f90" providerId="ADAL" clId="{56E7A61D-29B3-43F6-919E-AC2219463EC5}" dt="2023-02-26T14:40:12.198" v="445" actId="2696"/>
        <pc:sldMkLst>
          <pc:docMk/>
          <pc:sldMk cId="2478739684" sldId="261"/>
        </pc:sldMkLst>
      </pc:sldChg>
      <pc:sldChg chg="addSp delSp modSp add del mod">
        <pc:chgData name="M S, Meghana (Cognizant)" userId="be711ea2-022f-4294-96a8-0bc688366f90" providerId="ADAL" clId="{56E7A61D-29B3-43F6-919E-AC2219463EC5}" dt="2023-02-26T16:29:33.506" v="4264" actId="2696"/>
        <pc:sldMkLst>
          <pc:docMk/>
          <pc:sldMk cId="3918436970" sldId="261"/>
        </pc:sldMkLst>
        <pc:spChg chg="add mod">
          <ac:chgData name="M S, Meghana (Cognizant)" userId="be711ea2-022f-4294-96a8-0bc688366f90" providerId="ADAL" clId="{56E7A61D-29B3-43F6-919E-AC2219463EC5}" dt="2023-02-26T15:53:28.672" v="3997"/>
          <ac:spMkLst>
            <pc:docMk/>
            <pc:sldMk cId="3918436970" sldId="261"/>
            <ac:spMk id="3" creationId="{7D70F2A3-B5F8-3E1B-3103-51644EA93B6A}"/>
          </ac:spMkLst>
        </pc:spChg>
        <pc:spChg chg="add del mod">
          <ac:chgData name="M S, Meghana (Cognizant)" userId="be711ea2-022f-4294-96a8-0bc688366f90" providerId="ADAL" clId="{56E7A61D-29B3-43F6-919E-AC2219463EC5}" dt="2023-02-26T15:53:37.151" v="4124"/>
          <ac:spMkLst>
            <pc:docMk/>
            <pc:sldMk cId="3918436970" sldId="261"/>
            <ac:spMk id="4" creationId="{089D47D8-63F5-0854-CF2C-250E42A2A1FF}"/>
          </ac:spMkLst>
        </pc:spChg>
        <pc:spChg chg="add mod">
          <ac:chgData name="M S, Meghana (Cognizant)" userId="be711ea2-022f-4294-96a8-0bc688366f90" providerId="ADAL" clId="{56E7A61D-29B3-43F6-919E-AC2219463EC5}" dt="2023-02-26T15:53:37.157" v="4131" actId="207"/>
          <ac:spMkLst>
            <pc:docMk/>
            <pc:sldMk cId="3918436970" sldId="261"/>
            <ac:spMk id="5" creationId="{23A9DAD9-49AB-34A4-AE13-F3F595262AE8}"/>
          </ac:spMkLst>
        </pc:spChg>
        <pc:graphicFrameChg chg="mod modGraphic">
          <ac:chgData name="M S, Meghana (Cognizant)" userId="be711ea2-022f-4294-96a8-0bc688366f90" providerId="ADAL" clId="{56E7A61D-29B3-43F6-919E-AC2219463EC5}" dt="2023-02-26T16:26:58.630" v="4252"/>
          <ac:graphicFrameMkLst>
            <pc:docMk/>
            <pc:sldMk cId="3918436970" sldId="261"/>
            <ac:graphicFrameMk id="9" creationId="{BC29665D-C960-D11C-BC9C-598C9DCD01D0}"/>
          </ac:graphicFrameMkLst>
        </pc:graphicFrameChg>
      </pc:sldChg>
      <pc:sldChg chg="addSp delSp modSp new del mod">
        <pc:chgData name="M S, Meghana (Cognizant)" userId="be711ea2-022f-4294-96a8-0bc688366f90" providerId="ADAL" clId="{56E7A61D-29B3-43F6-919E-AC2219463EC5}" dt="2023-02-26T17:03:56.052" v="4576" actId="2696"/>
        <pc:sldMkLst>
          <pc:docMk/>
          <pc:sldMk cId="527297226" sldId="262"/>
        </pc:sldMkLst>
        <pc:spChg chg="mod">
          <ac:chgData name="M S, Meghana (Cognizant)" userId="be711ea2-022f-4294-96a8-0bc688366f90" providerId="ADAL" clId="{56E7A61D-29B3-43F6-919E-AC2219463EC5}" dt="2023-02-26T14:47:01.219" v="1046" actId="122"/>
          <ac:spMkLst>
            <pc:docMk/>
            <pc:sldMk cId="527297226" sldId="262"/>
            <ac:spMk id="2" creationId="{35C80A0C-FA20-C34D-EA5F-BFA735744D2B}"/>
          </ac:spMkLst>
        </pc:spChg>
        <pc:spChg chg="add del mod">
          <ac:chgData name="M S, Meghana (Cognizant)" userId="be711ea2-022f-4294-96a8-0bc688366f90" providerId="ADAL" clId="{56E7A61D-29B3-43F6-919E-AC2219463EC5}" dt="2023-02-26T16:58:43.179" v="4546" actId="20578"/>
          <ac:spMkLst>
            <pc:docMk/>
            <pc:sldMk cId="527297226" sldId="262"/>
            <ac:spMk id="3" creationId="{5658F0EF-A217-59D3-A331-FAF6C04C34AA}"/>
          </ac:spMkLst>
        </pc:spChg>
        <pc:spChg chg="add mod">
          <ac:chgData name="M S, Meghana (Cognizant)" userId="be711ea2-022f-4294-96a8-0bc688366f90" providerId="ADAL" clId="{56E7A61D-29B3-43F6-919E-AC2219463EC5}" dt="2023-02-26T15:53:28.679" v="4005"/>
          <ac:spMkLst>
            <pc:docMk/>
            <pc:sldMk cId="527297226" sldId="262"/>
            <ac:spMk id="4" creationId="{02471B8B-DF36-2506-FD46-7A6BB16E876D}"/>
          </ac:spMkLst>
        </pc:spChg>
        <pc:spChg chg="add del mod">
          <ac:chgData name="M S, Meghana (Cognizant)" userId="be711ea2-022f-4294-96a8-0bc688366f90" providerId="ADAL" clId="{56E7A61D-29B3-43F6-919E-AC2219463EC5}" dt="2023-02-26T15:53:37.158" v="4133"/>
          <ac:spMkLst>
            <pc:docMk/>
            <pc:sldMk cId="527297226" sldId="262"/>
            <ac:spMk id="5" creationId="{5927FA81-0F6C-F0F2-551F-3CA8CDB287E0}"/>
          </ac:spMkLst>
        </pc:spChg>
        <pc:spChg chg="add mod">
          <ac:chgData name="M S, Meghana (Cognizant)" userId="be711ea2-022f-4294-96a8-0bc688366f90" providerId="ADAL" clId="{56E7A61D-29B3-43F6-919E-AC2219463EC5}" dt="2023-02-26T15:53:37.167" v="4140" actId="207"/>
          <ac:spMkLst>
            <pc:docMk/>
            <pc:sldMk cId="527297226" sldId="262"/>
            <ac:spMk id="6" creationId="{3D5A8B94-9BCE-320D-4589-34976366D706}"/>
          </ac:spMkLst>
        </pc:spChg>
        <pc:graphicFrameChg chg="add del">
          <ac:chgData name="M S, Meghana (Cognizant)" userId="be711ea2-022f-4294-96a8-0bc688366f90" providerId="ADAL" clId="{56E7A61D-29B3-43F6-919E-AC2219463EC5}" dt="2023-02-26T16:57:55.575" v="4538" actId="26606"/>
          <ac:graphicFrameMkLst>
            <pc:docMk/>
            <pc:sldMk cId="527297226" sldId="262"/>
            <ac:graphicFrameMk id="8" creationId="{DBAA49F9-EE2C-6FAF-C284-26804619E71F}"/>
          </ac:graphicFrameMkLst>
        </pc:graphicFrameChg>
        <pc:graphicFrameChg chg="add del">
          <ac:chgData name="M S, Meghana (Cognizant)" userId="be711ea2-022f-4294-96a8-0bc688366f90" providerId="ADAL" clId="{56E7A61D-29B3-43F6-919E-AC2219463EC5}" dt="2023-02-26T16:57:58.029" v="4540" actId="26606"/>
          <ac:graphicFrameMkLst>
            <pc:docMk/>
            <pc:sldMk cId="527297226" sldId="262"/>
            <ac:graphicFrameMk id="10" creationId="{1554EF31-BAF2-3130-948E-2375DCD67A01}"/>
          </ac:graphicFrameMkLst>
        </pc:graphicFrameChg>
        <pc:graphicFrameChg chg="add del">
          <ac:chgData name="M S, Meghana (Cognizant)" userId="be711ea2-022f-4294-96a8-0bc688366f90" providerId="ADAL" clId="{56E7A61D-29B3-43F6-919E-AC2219463EC5}" dt="2023-02-26T16:58:18.363" v="4542" actId="26606"/>
          <ac:graphicFrameMkLst>
            <pc:docMk/>
            <pc:sldMk cId="527297226" sldId="262"/>
            <ac:graphicFrameMk id="12" creationId="{005B10B2-07B8-2F0D-82B4-4CA013F17834}"/>
          </ac:graphicFrameMkLst>
        </pc:graphicFrameChg>
      </pc:sldChg>
      <pc:sldChg chg="modSp add del mod">
        <pc:chgData name="M S, Meghana (Cognizant)" userId="be711ea2-022f-4294-96a8-0bc688366f90" providerId="ADAL" clId="{56E7A61D-29B3-43F6-919E-AC2219463EC5}" dt="2023-02-26T14:46:27.897" v="1023" actId="2696"/>
        <pc:sldMkLst>
          <pc:docMk/>
          <pc:sldMk cId="3642300757" sldId="262"/>
        </pc:sldMkLst>
        <pc:spChg chg="mod">
          <ac:chgData name="M S, Meghana (Cognizant)" userId="be711ea2-022f-4294-96a8-0bc688366f90" providerId="ADAL" clId="{56E7A61D-29B3-43F6-919E-AC2219463EC5}" dt="2023-02-26T14:42:53.662" v="719" actId="20577"/>
          <ac:spMkLst>
            <pc:docMk/>
            <pc:sldMk cId="3642300757" sldId="262"/>
            <ac:spMk id="2" creationId="{854879F4-A816-5D05-CE38-15553CA4234D}"/>
          </ac:spMkLst>
        </pc:spChg>
        <pc:graphicFrameChg chg="mod">
          <ac:chgData name="M S, Meghana (Cognizant)" userId="be711ea2-022f-4294-96a8-0bc688366f90" providerId="ADAL" clId="{56E7A61D-29B3-43F6-919E-AC2219463EC5}" dt="2023-02-26T14:45:58.229" v="1022" actId="20577"/>
          <ac:graphicFrameMkLst>
            <pc:docMk/>
            <pc:sldMk cId="3642300757" sldId="262"/>
            <ac:graphicFrameMk id="9" creationId="{BC29665D-C960-D11C-BC9C-598C9DCD01D0}"/>
          </ac:graphicFrameMkLst>
        </pc:graphicFrameChg>
      </pc:sldChg>
      <pc:sldChg chg="addSp delSp modSp new mod ord setBg setClrOvrMap delDesignElem">
        <pc:chgData name="M S, Meghana (Cognizant)" userId="be711ea2-022f-4294-96a8-0bc688366f90" providerId="ADAL" clId="{56E7A61D-29B3-43F6-919E-AC2219463EC5}" dt="2023-02-26T17:36:16.039" v="4838"/>
        <pc:sldMkLst>
          <pc:docMk/>
          <pc:sldMk cId="1561859686" sldId="263"/>
        </pc:sldMkLst>
        <pc:spChg chg="mod">
          <ac:chgData name="M S, Meghana (Cognizant)" userId="be711ea2-022f-4294-96a8-0bc688366f90" providerId="ADAL" clId="{56E7A61D-29B3-43F6-919E-AC2219463EC5}" dt="2023-02-26T17:35:58.881" v="4835" actId="26606"/>
          <ac:spMkLst>
            <pc:docMk/>
            <pc:sldMk cId="1561859686" sldId="263"/>
            <ac:spMk id="2" creationId="{2FDDD87E-2EA9-0143-03DA-F6C6B02ABA9D}"/>
          </ac:spMkLst>
        </pc:spChg>
        <pc:spChg chg="add mod ord">
          <ac:chgData name="M S, Meghana (Cognizant)" userId="be711ea2-022f-4294-96a8-0bc688366f90" providerId="ADAL" clId="{56E7A61D-29B3-43F6-919E-AC2219463EC5}" dt="2023-02-26T17:36:16.039" v="4838"/>
          <ac:spMkLst>
            <pc:docMk/>
            <pc:sldMk cId="1561859686" sldId="263"/>
            <ac:spMk id="3" creationId="{311D2AEA-4B7C-3C90-C368-F06BD20D85AA}"/>
          </ac:spMkLst>
        </pc:spChg>
        <pc:spChg chg="del mod">
          <ac:chgData name="M S, Meghana (Cognizant)" userId="be711ea2-022f-4294-96a8-0bc688366f90" providerId="ADAL" clId="{56E7A61D-29B3-43F6-919E-AC2219463EC5}" dt="2023-02-26T15:42:19.002" v="3884" actId="26606"/>
          <ac:spMkLst>
            <pc:docMk/>
            <pc:sldMk cId="1561859686" sldId="263"/>
            <ac:spMk id="3" creationId="{6925B2F7-AA30-514F-C1F7-D0C687C5F0AF}"/>
          </ac:spMkLst>
        </pc:spChg>
        <pc:spChg chg="add del mod">
          <ac:chgData name="M S, Meghana (Cognizant)" userId="be711ea2-022f-4294-96a8-0bc688366f90" providerId="ADAL" clId="{56E7A61D-29B3-43F6-919E-AC2219463EC5}" dt="2023-02-26T15:53:37.168" v="4142"/>
          <ac:spMkLst>
            <pc:docMk/>
            <pc:sldMk cId="1561859686" sldId="263"/>
            <ac:spMk id="4" creationId="{64649F0B-AE84-4E49-E769-1AB76BBD6ED4}"/>
          </ac:spMkLst>
        </pc:spChg>
        <pc:spChg chg="add mod">
          <ac:chgData name="M S, Meghana (Cognizant)" userId="be711ea2-022f-4294-96a8-0bc688366f90" providerId="ADAL" clId="{56E7A61D-29B3-43F6-919E-AC2219463EC5}" dt="2023-02-26T17:35:58.881" v="4835" actId="26606"/>
          <ac:spMkLst>
            <pc:docMk/>
            <pc:sldMk cId="1561859686" sldId="263"/>
            <ac:spMk id="6" creationId="{74E00CF4-A987-1226-523E-731BB953EAA8}"/>
          </ac:spMkLst>
        </pc:spChg>
        <pc:spChg chg="add del">
          <ac:chgData name="M S, Meghana (Cognizant)" userId="be711ea2-022f-4294-96a8-0bc688366f90" providerId="ADAL" clId="{56E7A61D-29B3-43F6-919E-AC2219463EC5}" dt="2023-02-26T17:05:51.862" v="4587"/>
          <ac:spMkLst>
            <pc:docMk/>
            <pc:sldMk cId="1561859686" sldId="263"/>
            <ac:spMk id="9" creationId="{75F65CD9-825D-44BD-8681-D42D260D4C63}"/>
          </ac:spMkLst>
        </pc:spChg>
        <pc:spChg chg="add del">
          <ac:chgData name="M S, Meghana (Cognizant)" userId="be711ea2-022f-4294-96a8-0bc688366f90" providerId="ADAL" clId="{56E7A61D-29B3-43F6-919E-AC2219463EC5}" dt="2023-02-26T17:05:51.862" v="4587"/>
          <ac:spMkLst>
            <pc:docMk/>
            <pc:sldMk cId="1561859686" sldId="263"/>
            <ac:spMk id="11" creationId="{B2F64C47-BE0B-4DA4-A62F-C6922DD2082F}"/>
          </ac:spMkLst>
        </pc:spChg>
        <pc:graphicFrameChg chg="add mod ord modGraphic">
          <ac:chgData name="M S, Meghana (Cognizant)" userId="be711ea2-022f-4294-96a8-0bc688366f90" providerId="ADAL" clId="{56E7A61D-29B3-43F6-919E-AC2219463EC5}" dt="2023-02-26T17:35:58.881" v="4835" actId="26606"/>
          <ac:graphicFrameMkLst>
            <pc:docMk/>
            <pc:sldMk cId="1561859686" sldId="263"/>
            <ac:graphicFrameMk id="5" creationId="{B9CE79E2-CF78-8A8D-D5E7-721E8B75951C}"/>
          </ac:graphicFrameMkLst>
        </pc:graphicFrameChg>
        <pc:picChg chg="add del">
          <ac:chgData name="M S, Meghana (Cognizant)" userId="be711ea2-022f-4294-96a8-0bc688366f90" providerId="ADAL" clId="{56E7A61D-29B3-43F6-919E-AC2219463EC5}" dt="2023-02-26T17:35:58.881" v="4835" actId="26606"/>
          <ac:picMkLst>
            <pc:docMk/>
            <pc:sldMk cId="1561859686" sldId="263"/>
            <ac:picMk id="8" creationId="{838B9272-8E27-9EB4-C4EB-2DFF5BC95C6D}"/>
          </ac:picMkLst>
        </pc:picChg>
      </pc:sldChg>
      <pc:sldChg chg="addSp delSp modSp add mod setBg setClrOvrMap delDesignElem">
        <pc:chgData name="M S, Meghana (Cognizant)" userId="be711ea2-022f-4294-96a8-0bc688366f90" providerId="ADAL" clId="{56E7A61D-29B3-43F6-919E-AC2219463EC5}" dt="2023-02-26T17:36:16.039" v="4838"/>
        <pc:sldMkLst>
          <pc:docMk/>
          <pc:sldMk cId="2626938088" sldId="264"/>
        </pc:sldMkLst>
        <pc:spChg chg="mod">
          <ac:chgData name="M S, Meghana (Cognizant)" userId="be711ea2-022f-4294-96a8-0bc688366f90" providerId="ADAL" clId="{56E7A61D-29B3-43F6-919E-AC2219463EC5}" dt="2023-02-26T17:28:30.994" v="4788" actId="14100"/>
          <ac:spMkLst>
            <pc:docMk/>
            <pc:sldMk cId="2626938088" sldId="264"/>
            <ac:spMk id="2" creationId="{2FDDD87E-2EA9-0143-03DA-F6C6B02ABA9D}"/>
          </ac:spMkLst>
        </pc:spChg>
        <pc:spChg chg="del mod">
          <ac:chgData name="M S, Meghana (Cognizant)" userId="be711ea2-022f-4294-96a8-0bc688366f90" providerId="ADAL" clId="{56E7A61D-29B3-43F6-919E-AC2219463EC5}" dt="2023-02-26T15:41:10.624" v="3876" actId="26606"/>
          <ac:spMkLst>
            <pc:docMk/>
            <pc:sldMk cId="2626938088" sldId="264"/>
            <ac:spMk id="3" creationId="{6925B2F7-AA30-514F-C1F7-D0C687C5F0AF}"/>
          </ac:spMkLst>
        </pc:spChg>
        <pc:spChg chg="add mod">
          <ac:chgData name="M S, Meghana (Cognizant)" userId="be711ea2-022f-4294-96a8-0bc688366f90" providerId="ADAL" clId="{56E7A61D-29B3-43F6-919E-AC2219463EC5}" dt="2023-02-26T17:36:16.039" v="4838"/>
          <ac:spMkLst>
            <pc:docMk/>
            <pc:sldMk cId="2626938088" sldId="264"/>
            <ac:spMk id="3" creationId="{F55C1444-05B2-0296-2E57-2BADC90B9294}"/>
          </ac:spMkLst>
        </pc:spChg>
        <pc:spChg chg="add del mod">
          <ac:chgData name="M S, Meghana (Cognizant)" userId="be711ea2-022f-4294-96a8-0bc688366f90" providerId="ADAL" clId="{56E7A61D-29B3-43F6-919E-AC2219463EC5}" dt="2023-02-26T15:53:37.180" v="4153"/>
          <ac:spMkLst>
            <pc:docMk/>
            <pc:sldMk cId="2626938088" sldId="264"/>
            <ac:spMk id="4" creationId="{961FEBF5-3549-B5E2-4FBC-EEA236E1C9C1}"/>
          </ac:spMkLst>
        </pc:spChg>
        <pc:spChg chg="add mod">
          <ac:chgData name="M S, Meghana (Cognizant)" userId="be711ea2-022f-4294-96a8-0bc688366f90" providerId="ADAL" clId="{56E7A61D-29B3-43F6-919E-AC2219463EC5}" dt="2023-02-26T15:53:37.190" v="4162" actId="207"/>
          <ac:spMkLst>
            <pc:docMk/>
            <pc:sldMk cId="2626938088" sldId="264"/>
            <ac:spMk id="6" creationId="{40058C3A-BEE7-828D-4ECC-41D3EDA4239C}"/>
          </ac:spMkLst>
        </pc:spChg>
        <pc:spChg chg="add del">
          <ac:chgData name="M S, Meghana (Cognizant)" userId="be711ea2-022f-4294-96a8-0bc688366f90" providerId="ADAL" clId="{56E7A61D-29B3-43F6-919E-AC2219463EC5}" dt="2023-02-26T15:42:26.803" v="3885" actId="26606"/>
          <ac:spMkLst>
            <pc:docMk/>
            <pc:sldMk cId="2626938088" sldId="264"/>
            <ac:spMk id="9" creationId="{75F65CD9-825D-44BD-8681-D42D260D4C63}"/>
          </ac:spMkLst>
        </pc:spChg>
        <pc:spChg chg="add del">
          <ac:chgData name="M S, Meghana (Cognizant)" userId="be711ea2-022f-4294-96a8-0bc688366f90" providerId="ADAL" clId="{56E7A61D-29B3-43F6-919E-AC2219463EC5}" dt="2023-02-26T15:42:26.803" v="3885" actId="26606"/>
          <ac:spMkLst>
            <pc:docMk/>
            <pc:sldMk cId="2626938088" sldId="264"/>
            <ac:spMk id="11" creationId="{B2F64C47-BE0B-4DA4-A62F-C6922DD2082F}"/>
          </ac:spMkLst>
        </pc:spChg>
        <pc:spChg chg="add del">
          <ac:chgData name="M S, Meghana (Cognizant)" userId="be711ea2-022f-4294-96a8-0bc688366f90" providerId="ADAL" clId="{56E7A61D-29B3-43F6-919E-AC2219463EC5}" dt="2023-02-26T17:05:51.862" v="4587"/>
          <ac:spMkLst>
            <pc:docMk/>
            <pc:sldMk cId="2626938088" sldId="264"/>
            <ac:spMk id="16" creationId="{75F65CD9-825D-44BD-8681-D42D260D4C63}"/>
          </ac:spMkLst>
        </pc:spChg>
        <pc:spChg chg="add del">
          <ac:chgData name="M S, Meghana (Cognizant)" userId="be711ea2-022f-4294-96a8-0bc688366f90" providerId="ADAL" clId="{56E7A61D-29B3-43F6-919E-AC2219463EC5}" dt="2023-02-26T17:05:51.862" v="4587"/>
          <ac:spMkLst>
            <pc:docMk/>
            <pc:sldMk cId="2626938088" sldId="264"/>
            <ac:spMk id="18" creationId="{B2F64C47-BE0B-4DA4-A62F-C6922DD2082F}"/>
          </ac:spMkLst>
        </pc:spChg>
        <pc:graphicFrameChg chg="add mod modGraphic">
          <ac:chgData name="M S, Meghana (Cognizant)" userId="be711ea2-022f-4294-96a8-0bc688366f90" providerId="ADAL" clId="{56E7A61D-29B3-43F6-919E-AC2219463EC5}" dt="2023-02-26T17:13:57.406" v="4659" actId="26606"/>
          <ac:graphicFrameMkLst>
            <pc:docMk/>
            <pc:sldMk cId="2626938088" sldId="264"/>
            <ac:graphicFrameMk id="5" creationId="{0D01665D-2D12-6C5D-0A9E-303F2F60E2E7}"/>
          </ac:graphicFrameMkLst>
        </pc:graphicFrameChg>
      </pc:sldChg>
      <pc:sldChg chg="addSp delSp modSp add mod setBg setClrOvrMap delDesignElem">
        <pc:chgData name="M S, Meghana (Cognizant)" userId="be711ea2-022f-4294-96a8-0bc688366f90" providerId="ADAL" clId="{56E7A61D-29B3-43F6-919E-AC2219463EC5}" dt="2023-02-26T17:36:16.039" v="4838"/>
        <pc:sldMkLst>
          <pc:docMk/>
          <pc:sldMk cId="4244265619" sldId="265"/>
        </pc:sldMkLst>
        <pc:spChg chg="mod">
          <ac:chgData name="M S, Meghana (Cognizant)" userId="be711ea2-022f-4294-96a8-0bc688366f90" providerId="ADAL" clId="{56E7A61D-29B3-43F6-919E-AC2219463EC5}" dt="2023-02-26T17:29:12.551" v="4793" actId="14100"/>
          <ac:spMkLst>
            <pc:docMk/>
            <pc:sldMk cId="4244265619" sldId="265"/>
            <ac:spMk id="2" creationId="{2FDDD87E-2EA9-0143-03DA-F6C6B02ABA9D}"/>
          </ac:spMkLst>
        </pc:spChg>
        <pc:spChg chg="add del mod">
          <ac:chgData name="M S, Meghana (Cognizant)" userId="be711ea2-022f-4294-96a8-0bc688366f90" providerId="ADAL" clId="{56E7A61D-29B3-43F6-919E-AC2219463EC5}" dt="2023-02-26T15:40:51.927" v="3875" actId="26606"/>
          <ac:spMkLst>
            <pc:docMk/>
            <pc:sldMk cId="4244265619" sldId="265"/>
            <ac:spMk id="3" creationId="{6925B2F7-AA30-514F-C1F7-D0C687C5F0AF}"/>
          </ac:spMkLst>
        </pc:spChg>
        <pc:spChg chg="add mod">
          <ac:chgData name="M S, Meghana (Cognizant)" userId="be711ea2-022f-4294-96a8-0bc688366f90" providerId="ADAL" clId="{56E7A61D-29B3-43F6-919E-AC2219463EC5}" dt="2023-02-26T17:36:16.039" v="4838"/>
          <ac:spMkLst>
            <pc:docMk/>
            <pc:sldMk cId="4244265619" sldId="265"/>
            <ac:spMk id="3" creationId="{E044155E-306B-8FD6-FEC5-EBF0F6EA77C6}"/>
          </ac:spMkLst>
        </pc:spChg>
        <pc:spChg chg="add del mod">
          <ac:chgData name="M S, Meghana (Cognizant)" userId="be711ea2-022f-4294-96a8-0bc688366f90" providerId="ADAL" clId="{56E7A61D-29B3-43F6-919E-AC2219463EC5}" dt="2023-02-26T15:53:37.191" v="4164"/>
          <ac:spMkLst>
            <pc:docMk/>
            <pc:sldMk cId="4244265619" sldId="265"/>
            <ac:spMk id="4" creationId="{45AFF016-ABD8-04CF-4788-16E3BEF5F666}"/>
          </ac:spMkLst>
        </pc:spChg>
        <pc:spChg chg="add mod">
          <ac:chgData name="M S, Meghana (Cognizant)" userId="be711ea2-022f-4294-96a8-0bc688366f90" providerId="ADAL" clId="{56E7A61D-29B3-43F6-919E-AC2219463EC5}" dt="2023-02-26T15:53:37.202" v="4173" actId="207"/>
          <ac:spMkLst>
            <pc:docMk/>
            <pc:sldMk cId="4244265619" sldId="265"/>
            <ac:spMk id="5" creationId="{111A802A-DB9E-8D6A-80E8-EB01DC52EF43}"/>
          </ac:spMkLst>
        </pc:spChg>
        <pc:spChg chg="add del">
          <ac:chgData name="M S, Meghana (Cognizant)" userId="be711ea2-022f-4294-96a8-0bc688366f90" providerId="ADAL" clId="{56E7A61D-29B3-43F6-919E-AC2219463EC5}" dt="2023-02-26T15:40:51.801" v="3874" actId="26606"/>
          <ac:spMkLst>
            <pc:docMk/>
            <pc:sldMk cId="4244265619" sldId="265"/>
            <ac:spMk id="9" creationId="{4117F0C1-BCBB-40C7-99D6-F703E7A4B5F3}"/>
          </ac:spMkLst>
        </pc:spChg>
        <pc:spChg chg="add del">
          <ac:chgData name="M S, Meghana (Cognizant)" userId="be711ea2-022f-4294-96a8-0bc688366f90" providerId="ADAL" clId="{56E7A61D-29B3-43F6-919E-AC2219463EC5}" dt="2023-02-26T15:40:51.801" v="3874" actId="26606"/>
          <ac:spMkLst>
            <pc:docMk/>
            <pc:sldMk cId="4244265619" sldId="265"/>
            <ac:spMk id="11" creationId="{D1A5D8BC-B41A-4E96-91C4-D60F5162257E}"/>
          </ac:spMkLst>
        </pc:spChg>
        <pc:spChg chg="add del">
          <ac:chgData name="M S, Meghana (Cognizant)" userId="be711ea2-022f-4294-96a8-0bc688366f90" providerId="ADAL" clId="{56E7A61D-29B3-43F6-919E-AC2219463EC5}" dt="2023-02-26T15:40:51.801" v="3874" actId="26606"/>
          <ac:spMkLst>
            <pc:docMk/>
            <pc:sldMk cId="4244265619" sldId="265"/>
            <ac:spMk id="15" creationId="{51287385-D3EA-47A8-A127-6061791ADBB6}"/>
          </ac:spMkLst>
        </pc:spChg>
        <pc:spChg chg="add del">
          <ac:chgData name="M S, Meghana (Cognizant)" userId="be711ea2-022f-4294-96a8-0bc688366f90" providerId="ADAL" clId="{56E7A61D-29B3-43F6-919E-AC2219463EC5}" dt="2023-02-26T15:41:51.148" v="3883" actId="26606"/>
          <ac:spMkLst>
            <pc:docMk/>
            <pc:sldMk cId="4244265619" sldId="265"/>
            <ac:spMk id="17" creationId="{75F65CD9-825D-44BD-8681-D42D260D4C63}"/>
          </ac:spMkLst>
        </pc:spChg>
        <pc:spChg chg="add del">
          <ac:chgData name="M S, Meghana (Cognizant)" userId="be711ea2-022f-4294-96a8-0bc688366f90" providerId="ADAL" clId="{56E7A61D-29B3-43F6-919E-AC2219463EC5}" dt="2023-02-26T15:41:51.148" v="3883" actId="26606"/>
          <ac:spMkLst>
            <pc:docMk/>
            <pc:sldMk cId="4244265619" sldId="265"/>
            <ac:spMk id="18" creationId="{B2F64C47-BE0B-4DA4-A62F-C6922DD2082F}"/>
          </ac:spMkLst>
        </pc:spChg>
        <pc:spChg chg="add del">
          <ac:chgData name="M S, Meghana (Cognizant)" userId="be711ea2-022f-4294-96a8-0bc688366f90" providerId="ADAL" clId="{56E7A61D-29B3-43F6-919E-AC2219463EC5}" dt="2023-02-26T17:05:51.862" v="4587"/>
          <ac:spMkLst>
            <pc:docMk/>
            <pc:sldMk cId="4244265619" sldId="265"/>
            <ac:spMk id="21" creationId="{75F65CD9-825D-44BD-8681-D42D260D4C63}"/>
          </ac:spMkLst>
        </pc:spChg>
        <pc:spChg chg="add del">
          <ac:chgData name="M S, Meghana (Cognizant)" userId="be711ea2-022f-4294-96a8-0bc688366f90" providerId="ADAL" clId="{56E7A61D-29B3-43F6-919E-AC2219463EC5}" dt="2023-02-26T17:05:51.862" v="4587"/>
          <ac:spMkLst>
            <pc:docMk/>
            <pc:sldMk cId="4244265619" sldId="265"/>
            <ac:spMk id="22" creationId="{B2F64C47-BE0B-4DA4-A62F-C6922DD2082F}"/>
          </ac:spMkLst>
        </pc:spChg>
        <pc:spChg chg="add del">
          <ac:chgData name="M S, Meghana (Cognizant)" userId="be711ea2-022f-4294-96a8-0bc688366f90" providerId="ADAL" clId="{56E7A61D-29B3-43F6-919E-AC2219463EC5}" dt="2023-02-26T15:41:37.799" v="3878" actId="26606"/>
          <ac:spMkLst>
            <pc:docMk/>
            <pc:sldMk cId="4244265619" sldId="265"/>
            <ac:spMk id="24" creationId="{75F65CD9-825D-44BD-8681-D42D260D4C63}"/>
          </ac:spMkLst>
        </pc:spChg>
        <pc:spChg chg="add del">
          <ac:chgData name="M S, Meghana (Cognizant)" userId="be711ea2-022f-4294-96a8-0bc688366f90" providerId="ADAL" clId="{56E7A61D-29B3-43F6-919E-AC2219463EC5}" dt="2023-02-26T15:41:37.799" v="3878" actId="26606"/>
          <ac:spMkLst>
            <pc:docMk/>
            <pc:sldMk cId="4244265619" sldId="265"/>
            <ac:spMk id="26" creationId="{B2F64C47-BE0B-4DA4-A62F-C6922DD2082F}"/>
          </ac:spMkLst>
        </pc:spChg>
        <pc:spChg chg="add del">
          <ac:chgData name="M S, Meghana (Cognizant)" userId="be711ea2-022f-4294-96a8-0bc688366f90" providerId="ADAL" clId="{56E7A61D-29B3-43F6-919E-AC2219463EC5}" dt="2023-02-26T15:41:43.437" v="3880" actId="26606"/>
          <ac:spMkLst>
            <pc:docMk/>
            <pc:sldMk cId="4244265619" sldId="265"/>
            <ac:spMk id="28" creationId="{61D03B64-A2F8-4473-8457-9A6A36B67B89}"/>
          </ac:spMkLst>
        </pc:spChg>
        <pc:spChg chg="add del">
          <ac:chgData name="M S, Meghana (Cognizant)" userId="be711ea2-022f-4294-96a8-0bc688366f90" providerId="ADAL" clId="{56E7A61D-29B3-43F6-919E-AC2219463EC5}" dt="2023-02-26T15:41:43.437" v="3880" actId="26606"/>
          <ac:spMkLst>
            <pc:docMk/>
            <pc:sldMk cId="4244265619" sldId="265"/>
            <ac:spMk id="29" creationId="{CFF5BED3-4EE4-425F-A016-C272586B88E5}"/>
          </ac:spMkLst>
        </pc:spChg>
        <pc:spChg chg="add del">
          <ac:chgData name="M S, Meghana (Cognizant)" userId="be711ea2-022f-4294-96a8-0bc688366f90" providerId="ADAL" clId="{56E7A61D-29B3-43F6-919E-AC2219463EC5}" dt="2023-02-26T15:41:43.437" v="3880" actId="26606"/>
          <ac:spMkLst>
            <pc:docMk/>
            <pc:sldMk cId="4244265619" sldId="265"/>
            <ac:spMk id="31" creationId="{D856B4CA-4519-432C-ABFD-F2AE5D70E09C}"/>
          </ac:spMkLst>
        </pc:spChg>
        <pc:graphicFrameChg chg="add del">
          <ac:chgData name="M S, Meghana (Cognizant)" userId="be711ea2-022f-4294-96a8-0bc688366f90" providerId="ADAL" clId="{56E7A61D-29B3-43F6-919E-AC2219463EC5}" dt="2023-02-26T15:40:51.801" v="3874" actId="26606"/>
          <ac:graphicFrameMkLst>
            <pc:docMk/>
            <pc:sldMk cId="4244265619" sldId="265"/>
            <ac:graphicFrameMk id="5" creationId="{DB4230A5-E0D2-0397-08E0-E99EB3748B0A}"/>
          </ac:graphicFrameMkLst>
        </pc:graphicFrameChg>
        <pc:graphicFrameChg chg="add mod modGraphic">
          <ac:chgData name="M S, Meghana (Cognizant)" userId="be711ea2-022f-4294-96a8-0bc688366f90" providerId="ADAL" clId="{56E7A61D-29B3-43F6-919E-AC2219463EC5}" dt="2023-02-26T17:13:58.848" v="4660" actId="26606"/>
          <ac:graphicFrameMkLst>
            <pc:docMk/>
            <pc:sldMk cId="4244265619" sldId="265"/>
            <ac:graphicFrameMk id="19" creationId="{8B2E64A2-C1F4-CA9F-07A8-8FFC661C5AA4}"/>
          </ac:graphicFrameMkLst>
        </pc:graphicFrameChg>
        <pc:picChg chg="add del">
          <ac:chgData name="M S, Meghana (Cognizant)" userId="be711ea2-022f-4294-96a8-0bc688366f90" providerId="ADAL" clId="{56E7A61D-29B3-43F6-919E-AC2219463EC5}" dt="2023-02-26T15:40:51.801" v="3874" actId="26606"/>
          <ac:picMkLst>
            <pc:docMk/>
            <pc:sldMk cId="4244265619" sldId="265"/>
            <ac:picMk id="13" creationId="{0D321D5F-FA18-4271-9EAA-0BEA14116BB5}"/>
          </ac:picMkLst>
        </pc:picChg>
        <pc:picChg chg="add del">
          <ac:chgData name="M S, Meghana (Cognizant)" userId="be711ea2-022f-4294-96a8-0bc688366f90" providerId="ADAL" clId="{56E7A61D-29B3-43F6-919E-AC2219463EC5}" dt="2023-02-26T15:41:43.437" v="3880" actId="26606"/>
          <ac:picMkLst>
            <pc:docMk/>
            <pc:sldMk cId="4244265619" sldId="265"/>
            <ac:picMk id="30" creationId="{01C3CE7E-C09F-4DAB-A9B8-00CB40334B33}"/>
          </ac:picMkLst>
        </pc:picChg>
      </pc:sldChg>
      <pc:sldChg chg="addSp delSp modSp add mod setBg setClrOvrMap delDesignElem">
        <pc:chgData name="M S, Meghana (Cognizant)" userId="be711ea2-022f-4294-96a8-0bc688366f90" providerId="ADAL" clId="{56E7A61D-29B3-43F6-919E-AC2219463EC5}" dt="2023-02-26T17:36:16.039" v="4838"/>
        <pc:sldMkLst>
          <pc:docMk/>
          <pc:sldMk cId="1543586595" sldId="266"/>
        </pc:sldMkLst>
        <pc:spChg chg="mod">
          <ac:chgData name="M S, Meghana (Cognizant)" userId="be711ea2-022f-4294-96a8-0bc688366f90" providerId="ADAL" clId="{56E7A61D-29B3-43F6-919E-AC2219463EC5}" dt="2023-02-26T17:29:58.072" v="4797" actId="14100"/>
          <ac:spMkLst>
            <pc:docMk/>
            <pc:sldMk cId="1543586595" sldId="266"/>
            <ac:spMk id="2" creationId="{2FDDD87E-2EA9-0143-03DA-F6C6B02ABA9D}"/>
          </ac:spMkLst>
        </pc:spChg>
        <pc:spChg chg="add mod">
          <ac:chgData name="M S, Meghana (Cognizant)" userId="be711ea2-022f-4294-96a8-0bc688366f90" providerId="ADAL" clId="{56E7A61D-29B3-43F6-919E-AC2219463EC5}" dt="2023-02-26T17:36:16.039" v="4838"/>
          <ac:spMkLst>
            <pc:docMk/>
            <pc:sldMk cId="1543586595" sldId="266"/>
            <ac:spMk id="3" creationId="{1C9B9FDE-E505-6AA3-9A45-DA4DCDA408C2}"/>
          </ac:spMkLst>
        </pc:spChg>
        <pc:spChg chg="del mod">
          <ac:chgData name="M S, Meghana (Cognizant)" userId="be711ea2-022f-4294-96a8-0bc688366f90" providerId="ADAL" clId="{56E7A61D-29B3-43F6-919E-AC2219463EC5}" dt="2023-02-26T15:42:41.965" v="3886" actId="26606"/>
          <ac:spMkLst>
            <pc:docMk/>
            <pc:sldMk cId="1543586595" sldId="266"/>
            <ac:spMk id="3" creationId="{6925B2F7-AA30-514F-C1F7-D0C687C5F0AF}"/>
          </ac:spMkLst>
        </pc:spChg>
        <pc:spChg chg="add del mod">
          <ac:chgData name="M S, Meghana (Cognizant)" userId="be711ea2-022f-4294-96a8-0bc688366f90" providerId="ADAL" clId="{56E7A61D-29B3-43F6-919E-AC2219463EC5}" dt="2023-02-26T15:53:37.204" v="4175"/>
          <ac:spMkLst>
            <pc:docMk/>
            <pc:sldMk cId="1543586595" sldId="266"/>
            <ac:spMk id="4" creationId="{76869DB3-1F0F-EA85-6DA6-5A43834748C6}"/>
          </ac:spMkLst>
        </pc:spChg>
        <pc:spChg chg="add mod">
          <ac:chgData name="M S, Meghana (Cognizant)" userId="be711ea2-022f-4294-96a8-0bc688366f90" providerId="ADAL" clId="{56E7A61D-29B3-43F6-919E-AC2219463EC5}" dt="2023-02-26T15:53:37.215" v="4184" actId="207"/>
          <ac:spMkLst>
            <pc:docMk/>
            <pc:sldMk cId="1543586595" sldId="266"/>
            <ac:spMk id="6" creationId="{96B3EF66-76E8-B990-EF40-89D264DB9105}"/>
          </ac:spMkLst>
        </pc:spChg>
        <pc:spChg chg="add del">
          <ac:chgData name="M S, Meghana (Cognizant)" userId="be711ea2-022f-4294-96a8-0bc688366f90" providerId="ADAL" clId="{56E7A61D-29B3-43F6-919E-AC2219463EC5}" dt="2023-02-26T17:05:51.862" v="4587"/>
          <ac:spMkLst>
            <pc:docMk/>
            <pc:sldMk cId="1543586595" sldId="266"/>
            <ac:spMk id="9" creationId="{75F65CD9-825D-44BD-8681-D42D260D4C63}"/>
          </ac:spMkLst>
        </pc:spChg>
        <pc:spChg chg="add del">
          <ac:chgData name="M S, Meghana (Cognizant)" userId="be711ea2-022f-4294-96a8-0bc688366f90" providerId="ADAL" clId="{56E7A61D-29B3-43F6-919E-AC2219463EC5}" dt="2023-02-26T17:05:51.862" v="4587"/>
          <ac:spMkLst>
            <pc:docMk/>
            <pc:sldMk cId="1543586595" sldId="266"/>
            <ac:spMk id="11" creationId="{B2F64C47-BE0B-4DA4-A62F-C6922DD2082F}"/>
          </ac:spMkLst>
        </pc:spChg>
        <pc:graphicFrameChg chg="add mod">
          <ac:chgData name="M S, Meghana (Cognizant)" userId="be711ea2-022f-4294-96a8-0bc688366f90" providerId="ADAL" clId="{56E7A61D-29B3-43F6-919E-AC2219463EC5}" dt="2023-02-26T16:43:25.700" v="4349" actId="20577"/>
          <ac:graphicFrameMkLst>
            <pc:docMk/>
            <pc:sldMk cId="1543586595" sldId="266"/>
            <ac:graphicFrameMk id="5" creationId="{931CEE2B-B4D0-2C5C-31A6-19633106BCCB}"/>
          </ac:graphicFrameMkLst>
        </pc:graphicFrameChg>
      </pc:sldChg>
      <pc:sldChg chg="addSp delSp modSp add del mod">
        <pc:chgData name="M S, Meghana (Cognizant)" userId="be711ea2-022f-4294-96a8-0bc688366f90" providerId="ADAL" clId="{56E7A61D-29B3-43F6-919E-AC2219463EC5}" dt="2023-02-26T16:52:37.040" v="4511" actId="2696"/>
        <pc:sldMkLst>
          <pc:docMk/>
          <pc:sldMk cId="79588349" sldId="267"/>
        </pc:sldMkLst>
        <pc:spChg chg="mod">
          <ac:chgData name="M S, Meghana (Cognizant)" userId="be711ea2-022f-4294-96a8-0bc688366f90" providerId="ADAL" clId="{56E7A61D-29B3-43F6-919E-AC2219463EC5}" dt="2023-02-26T15:28:06.762" v="3436" actId="688"/>
          <ac:spMkLst>
            <pc:docMk/>
            <pc:sldMk cId="79588349" sldId="267"/>
            <ac:spMk id="2" creationId="{2FDDD87E-2EA9-0143-03DA-F6C6B02ABA9D}"/>
          </ac:spMkLst>
        </pc:spChg>
        <pc:spChg chg="add del mod">
          <ac:chgData name="M S, Meghana (Cognizant)" userId="be711ea2-022f-4294-96a8-0bc688366f90" providerId="ADAL" clId="{56E7A61D-29B3-43F6-919E-AC2219463EC5}" dt="2023-02-26T15:56:32.588" v="4243" actId="26606"/>
          <ac:spMkLst>
            <pc:docMk/>
            <pc:sldMk cId="79588349" sldId="267"/>
            <ac:spMk id="3" creationId="{6925B2F7-AA30-514F-C1F7-D0C687C5F0AF}"/>
          </ac:spMkLst>
        </pc:spChg>
        <pc:spChg chg="add mod">
          <ac:chgData name="M S, Meghana (Cognizant)" userId="be711ea2-022f-4294-96a8-0bc688366f90" providerId="ADAL" clId="{56E7A61D-29B3-43F6-919E-AC2219463EC5}" dt="2023-02-26T15:53:28.735" v="4053"/>
          <ac:spMkLst>
            <pc:docMk/>
            <pc:sldMk cId="79588349" sldId="267"/>
            <ac:spMk id="4" creationId="{FBE58BBB-930E-AB6A-DC90-EBB304AC7BED}"/>
          </ac:spMkLst>
        </pc:spChg>
        <pc:spChg chg="add del mod">
          <ac:chgData name="M S, Meghana (Cognizant)" userId="be711ea2-022f-4294-96a8-0bc688366f90" providerId="ADAL" clId="{56E7A61D-29B3-43F6-919E-AC2219463EC5}" dt="2023-02-26T15:53:37.216" v="4186"/>
          <ac:spMkLst>
            <pc:docMk/>
            <pc:sldMk cId="79588349" sldId="267"/>
            <ac:spMk id="5" creationId="{A76B626C-D0F0-409F-D9E2-31493FA0304E}"/>
          </ac:spMkLst>
        </pc:spChg>
        <pc:spChg chg="add mod">
          <ac:chgData name="M S, Meghana (Cognizant)" userId="be711ea2-022f-4294-96a8-0bc688366f90" providerId="ADAL" clId="{56E7A61D-29B3-43F6-919E-AC2219463EC5}" dt="2023-02-26T15:53:37.224" v="4193" actId="207"/>
          <ac:spMkLst>
            <pc:docMk/>
            <pc:sldMk cId="79588349" sldId="267"/>
            <ac:spMk id="6" creationId="{F40DDE84-B70F-76B4-58A0-A12889EEE88B}"/>
          </ac:spMkLst>
        </pc:spChg>
        <pc:graphicFrameChg chg="add del">
          <ac:chgData name="M S, Meghana (Cognizant)" userId="be711ea2-022f-4294-96a8-0bc688366f90" providerId="ADAL" clId="{56E7A61D-29B3-43F6-919E-AC2219463EC5}" dt="2023-02-26T15:56:12.193" v="4236" actId="26606"/>
          <ac:graphicFrameMkLst>
            <pc:docMk/>
            <pc:sldMk cId="79588349" sldId="267"/>
            <ac:graphicFrameMk id="8" creationId="{16CF970D-27C1-4B41-C0B3-57F141A381F6}"/>
          </ac:graphicFrameMkLst>
        </pc:graphicFrameChg>
        <pc:graphicFrameChg chg="add del">
          <ac:chgData name="M S, Meghana (Cognizant)" userId="be711ea2-022f-4294-96a8-0bc688366f90" providerId="ADAL" clId="{56E7A61D-29B3-43F6-919E-AC2219463EC5}" dt="2023-02-26T15:56:19.250" v="4238" actId="26606"/>
          <ac:graphicFrameMkLst>
            <pc:docMk/>
            <pc:sldMk cId="79588349" sldId="267"/>
            <ac:graphicFrameMk id="10" creationId="{2AF8CFAC-38EE-00B3-098A-D56B2A6F783F}"/>
          </ac:graphicFrameMkLst>
        </pc:graphicFrameChg>
        <pc:graphicFrameChg chg="add del">
          <ac:chgData name="M S, Meghana (Cognizant)" userId="be711ea2-022f-4294-96a8-0bc688366f90" providerId="ADAL" clId="{56E7A61D-29B3-43F6-919E-AC2219463EC5}" dt="2023-02-26T15:56:24.717" v="4240" actId="26606"/>
          <ac:graphicFrameMkLst>
            <pc:docMk/>
            <pc:sldMk cId="79588349" sldId="267"/>
            <ac:graphicFrameMk id="12" creationId="{16CF970D-27C1-4B41-C0B3-57F141A381F6}"/>
          </ac:graphicFrameMkLst>
        </pc:graphicFrameChg>
        <pc:graphicFrameChg chg="add del">
          <ac:chgData name="M S, Meghana (Cognizant)" userId="be711ea2-022f-4294-96a8-0bc688366f90" providerId="ADAL" clId="{56E7A61D-29B3-43F6-919E-AC2219463EC5}" dt="2023-02-26T15:56:32.566" v="4242" actId="26606"/>
          <ac:graphicFrameMkLst>
            <pc:docMk/>
            <pc:sldMk cId="79588349" sldId="267"/>
            <ac:graphicFrameMk id="14" creationId="{A8FC5760-01C8-E954-A634-1E9D054D9BF5}"/>
          </ac:graphicFrameMkLst>
        </pc:graphicFrameChg>
        <pc:graphicFrameChg chg="add modGraphic">
          <ac:chgData name="M S, Meghana (Cognizant)" userId="be711ea2-022f-4294-96a8-0bc688366f90" providerId="ADAL" clId="{56E7A61D-29B3-43F6-919E-AC2219463EC5}" dt="2023-02-26T16:41:41.211" v="4344" actId="26606"/>
          <ac:graphicFrameMkLst>
            <pc:docMk/>
            <pc:sldMk cId="79588349" sldId="267"/>
            <ac:graphicFrameMk id="16" creationId="{E7D622E1-EA98-A158-A1F4-9F78CD5757AB}"/>
          </ac:graphicFrameMkLst>
        </pc:graphicFrameChg>
      </pc:sldChg>
      <pc:sldChg chg="addSp delSp modSp new del mod">
        <pc:chgData name="M S, Meghana (Cognizant)" userId="be711ea2-022f-4294-96a8-0bc688366f90" providerId="ADAL" clId="{56E7A61D-29B3-43F6-919E-AC2219463EC5}" dt="2023-02-26T16:57:02.139" v="4536" actId="2696"/>
        <pc:sldMkLst>
          <pc:docMk/>
          <pc:sldMk cId="1857351887" sldId="268"/>
        </pc:sldMkLst>
        <pc:spChg chg="mod">
          <ac:chgData name="M S, Meghana (Cognizant)" userId="be711ea2-022f-4294-96a8-0bc688366f90" providerId="ADAL" clId="{56E7A61D-29B3-43F6-919E-AC2219463EC5}" dt="2023-02-26T15:28:43.469" v="3464" actId="122"/>
          <ac:spMkLst>
            <pc:docMk/>
            <pc:sldMk cId="1857351887" sldId="268"/>
            <ac:spMk id="2" creationId="{B25736DA-D1DD-0589-EC3E-AE8DB1027634}"/>
          </ac:spMkLst>
        </pc:spChg>
        <pc:spChg chg="add del mod">
          <ac:chgData name="M S, Meghana (Cognizant)" userId="be711ea2-022f-4294-96a8-0bc688366f90" providerId="ADAL" clId="{56E7A61D-29B3-43F6-919E-AC2219463EC5}" dt="2023-02-26T16:41:05.639" v="4338" actId="26606"/>
          <ac:spMkLst>
            <pc:docMk/>
            <pc:sldMk cId="1857351887" sldId="268"/>
            <ac:spMk id="3" creationId="{41070BCA-67B7-279F-889A-04904E6D9220}"/>
          </ac:spMkLst>
        </pc:spChg>
        <pc:spChg chg="add mod">
          <ac:chgData name="M S, Meghana (Cognizant)" userId="be711ea2-022f-4294-96a8-0bc688366f90" providerId="ADAL" clId="{56E7A61D-29B3-43F6-919E-AC2219463EC5}" dt="2023-02-26T15:53:28.742" v="4061"/>
          <ac:spMkLst>
            <pc:docMk/>
            <pc:sldMk cId="1857351887" sldId="268"/>
            <ac:spMk id="4" creationId="{D70FDF17-94D3-1AE8-E4D1-65739B634DE9}"/>
          </ac:spMkLst>
        </pc:spChg>
        <pc:spChg chg="add del mod">
          <ac:chgData name="M S, Meghana (Cognizant)" userId="be711ea2-022f-4294-96a8-0bc688366f90" providerId="ADAL" clId="{56E7A61D-29B3-43F6-919E-AC2219463EC5}" dt="2023-02-26T15:53:37.225" v="4195"/>
          <ac:spMkLst>
            <pc:docMk/>
            <pc:sldMk cId="1857351887" sldId="268"/>
            <ac:spMk id="5" creationId="{04693F89-0C8B-8BA6-B5C0-C0276F8D38D8}"/>
          </ac:spMkLst>
        </pc:spChg>
        <pc:spChg chg="add mod">
          <ac:chgData name="M S, Meghana (Cognizant)" userId="be711ea2-022f-4294-96a8-0bc688366f90" providerId="ADAL" clId="{56E7A61D-29B3-43F6-919E-AC2219463EC5}" dt="2023-02-26T15:53:37.233" v="4202" actId="207"/>
          <ac:spMkLst>
            <pc:docMk/>
            <pc:sldMk cId="1857351887" sldId="268"/>
            <ac:spMk id="6" creationId="{A14E8D06-8697-C988-FC61-026D1BEC7676}"/>
          </ac:spMkLst>
        </pc:spChg>
        <pc:graphicFrameChg chg="add del">
          <ac:chgData name="M S, Meghana (Cognizant)" userId="be711ea2-022f-4294-96a8-0bc688366f90" providerId="ADAL" clId="{56E7A61D-29B3-43F6-919E-AC2219463EC5}" dt="2023-02-26T16:40:50.281" v="4334" actId="26606"/>
          <ac:graphicFrameMkLst>
            <pc:docMk/>
            <pc:sldMk cId="1857351887" sldId="268"/>
            <ac:graphicFrameMk id="8" creationId="{5E98483F-7209-34DA-5258-E7A7E48B0D1D}"/>
          </ac:graphicFrameMkLst>
        </pc:graphicFrameChg>
        <pc:graphicFrameChg chg="add del">
          <ac:chgData name="M S, Meghana (Cognizant)" userId="be711ea2-022f-4294-96a8-0bc688366f90" providerId="ADAL" clId="{56E7A61D-29B3-43F6-919E-AC2219463EC5}" dt="2023-02-26T16:40:52.700" v="4336" actId="26606"/>
          <ac:graphicFrameMkLst>
            <pc:docMk/>
            <pc:sldMk cId="1857351887" sldId="268"/>
            <ac:graphicFrameMk id="10" creationId="{EBB7924C-29A2-39BA-CD08-4169B462E074}"/>
          </ac:graphicFrameMkLst>
        </pc:graphicFrameChg>
        <pc:graphicFrameChg chg="add del">
          <ac:chgData name="M S, Meghana (Cognizant)" userId="be711ea2-022f-4294-96a8-0bc688366f90" providerId="ADAL" clId="{56E7A61D-29B3-43F6-919E-AC2219463EC5}" dt="2023-02-26T16:41:05.639" v="4338" actId="26606"/>
          <ac:graphicFrameMkLst>
            <pc:docMk/>
            <pc:sldMk cId="1857351887" sldId="268"/>
            <ac:graphicFrameMk id="12" creationId="{FC372D90-CBA8-2470-5805-5AF87DC99E27}"/>
          </ac:graphicFrameMkLst>
        </pc:graphicFrameChg>
      </pc:sldChg>
      <pc:sldChg chg="modSp add mod">
        <pc:chgData name="M S, Meghana (Cognizant)" userId="be711ea2-022f-4294-96a8-0bc688366f90" providerId="ADAL" clId="{56E7A61D-29B3-43F6-919E-AC2219463EC5}" dt="2023-02-26T17:37:15.468" v="4856" actId="20577"/>
        <pc:sldMkLst>
          <pc:docMk/>
          <pc:sldMk cId="11592276" sldId="269"/>
        </pc:sldMkLst>
        <pc:spChg chg="mod">
          <ac:chgData name="M S, Meghana (Cognizant)" userId="be711ea2-022f-4294-96a8-0bc688366f90" providerId="ADAL" clId="{56E7A61D-29B3-43F6-919E-AC2219463EC5}" dt="2023-02-26T17:37:15.468" v="4856" actId="20577"/>
          <ac:spMkLst>
            <pc:docMk/>
            <pc:sldMk cId="11592276" sldId="269"/>
            <ac:spMk id="2" creationId="{854879F4-A816-5D05-CE38-15553CA4234D}"/>
          </ac:spMkLst>
        </pc:spChg>
        <pc:spChg chg="mod">
          <ac:chgData name="M S, Meghana (Cognizant)" userId="be711ea2-022f-4294-96a8-0bc688366f90" providerId="ADAL" clId="{56E7A61D-29B3-43F6-919E-AC2219463EC5}" dt="2023-02-26T17:36:16.039" v="4838"/>
          <ac:spMkLst>
            <pc:docMk/>
            <pc:sldMk cId="11592276" sldId="269"/>
            <ac:spMk id="3" creationId="{E0721867-2EA0-1E5D-4270-1E9DCF6905D8}"/>
          </ac:spMkLst>
        </pc:spChg>
        <pc:graphicFrameChg chg="mod">
          <ac:chgData name="M S, Meghana (Cognizant)" userId="be711ea2-022f-4294-96a8-0bc688366f90" providerId="ADAL" clId="{56E7A61D-29B3-43F6-919E-AC2219463EC5}" dt="2023-02-26T17:36:16.039" v="4838"/>
          <ac:graphicFrameMkLst>
            <pc:docMk/>
            <pc:sldMk cId="11592276" sldId="269"/>
            <ac:graphicFrameMk id="9" creationId="{BC29665D-C960-D11C-BC9C-598C9DCD01D0}"/>
          </ac:graphicFrameMkLst>
        </pc:graphicFrameChg>
      </pc:sldChg>
      <pc:sldChg chg="addSp delSp modSp new del mod setBg">
        <pc:chgData name="M S, Meghana (Cognizant)" userId="be711ea2-022f-4294-96a8-0bc688366f90" providerId="ADAL" clId="{56E7A61D-29B3-43F6-919E-AC2219463EC5}" dt="2023-02-26T15:55:34.605" v="4234" actId="2696"/>
        <pc:sldMkLst>
          <pc:docMk/>
          <pc:sldMk cId="2189218902" sldId="269"/>
        </pc:sldMkLst>
        <pc:spChg chg="mod">
          <ac:chgData name="M S, Meghana (Cognizant)" userId="be711ea2-022f-4294-96a8-0bc688366f90" providerId="ADAL" clId="{56E7A61D-29B3-43F6-919E-AC2219463EC5}" dt="2023-02-26T15:40:34.607" v="3872" actId="26606"/>
          <ac:spMkLst>
            <pc:docMk/>
            <pc:sldMk cId="2189218902" sldId="269"/>
            <ac:spMk id="2" creationId="{0E32DFE3-2ED2-7B42-F412-A9B1CDA62F3F}"/>
          </ac:spMkLst>
        </pc:spChg>
        <pc:spChg chg="del">
          <ac:chgData name="M S, Meghana (Cognizant)" userId="be711ea2-022f-4294-96a8-0bc688366f90" providerId="ADAL" clId="{56E7A61D-29B3-43F6-919E-AC2219463EC5}" dt="2023-02-26T15:40:20.201" v="3867" actId="931"/>
          <ac:spMkLst>
            <pc:docMk/>
            <pc:sldMk cId="2189218902" sldId="269"/>
            <ac:spMk id="3" creationId="{4F08F6B3-26AA-7FF8-B366-12B19332EA7C}"/>
          </ac:spMkLst>
        </pc:spChg>
        <pc:spChg chg="add mod">
          <ac:chgData name="M S, Meghana (Cognizant)" userId="be711ea2-022f-4294-96a8-0bc688366f90" providerId="ADAL" clId="{56E7A61D-29B3-43F6-919E-AC2219463EC5}" dt="2023-02-26T15:53:28.757" v="4076"/>
          <ac:spMkLst>
            <pc:docMk/>
            <pc:sldMk cId="2189218902" sldId="269"/>
            <ac:spMk id="3" creationId="{A8819691-092E-ADFD-392C-8BE58F889813}"/>
          </ac:spMkLst>
        </pc:spChg>
        <pc:spChg chg="add del mod">
          <ac:chgData name="M S, Meghana (Cognizant)" userId="be711ea2-022f-4294-96a8-0bc688366f90" providerId="ADAL" clId="{56E7A61D-29B3-43F6-919E-AC2219463EC5}" dt="2023-02-26T15:53:37.251" v="4220"/>
          <ac:spMkLst>
            <pc:docMk/>
            <pc:sldMk cId="2189218902" sldId="269"/>
            <ac:spMk id="4" creationId="{8926BCF9-895B-93C4-1F87-E5E320E40C4D}"/>
          </ac:spMkLst>
        </pc:spChg>
        <pc:spChg chg="add mod">
          <ac:chgData name="M S, Meghana (Cognizant)" userId="be711ea2-022f-4294-96a8-0bc688366f90" providerId="ADAL" clId="{56E7A61D-29B3-43F6-919E-AC2219463EC5}" dt="2023-02-26T15:53:37.258" v="4227" actId="207"/>
          <ac:spMkLst>
            <pc:docMk/>
            <pc:sldMk cId="2189218902" sldId="269"/>
            <ac:spMk id="6" creationId="{55B78829-8D77-9D24-3AB7-5D0A401A679F}"/>
          </ac:spMkLst>
        </pc:spChg>
        <pc:spChg chg="add del">
          <ac:chgData name="M S, Meghana (Cognizant)" userId="be711ea2-022f-4294-96a8-0bc688366f90" providerId="ADAL" clId="{56E7A61D-29B3-43F6-919E-AC2219463EC5}" dt="2023-02-26T15:40:34.580" v="3871" actId="26606"/>
          <ac:spMkLst>
            <pc:docMk/>
            <pc:sldMk cId="2189218902" sldId="269"/>
            <ac:spMk id="9" creationId="{5B67DF94-BB0E-2AC3-5DC0-AFF05A47CBA4}"/>
          </ac:spMkLst>
        </pc:spChg>
        <pc:spChg chg="add">
          <ac:chgData name="M S, Meghana (Cognizant)" userId="be711ea2-022f-4294-96a8-0bc688366f90" providerId="ADAL" clId="{56E7A61D-29B3-43F6-919E-AC2219463EC5}" dt="2023-02-26T15:40:34.607" v="3872" actId="26606"/>
          <ac:spMkLst>
            <pc:docMk/>
            <pc:sldMk cId="2189218902" sldId="269"/>
            <ac:spMk id="11" creationId="{4C50FE14-E56D-2C3A-D302-5389AF0F48A5}"/>
          </ac:spMkLst>
        </pc:spChg>
        <pc:picChg chg="add mod">
          <ac:chgData name="M S, Meghana (Cognizant)" userId="be711ea2-022f-4294-96a8-0bc688366f90" providerId="ADAL" clId="{56E7A61D-29B3-43F6-919E-AC2219463EC5}" dt="2023-02-26T15:40:34.607" v="3872" actId="26606"/>
          <ac:picMkLst>
            <pc:docMk/>
            <pc:sldMk cId="2189218902" sldId="269"/>
            <ac:picMk id="5" creationId="{366DC5CE-AAC2-DECB-1994-38E8E8C4FFBB}"/>
          </ac:picMkLst>
        </pc:picChg>
      </pc:sldChg>
      <pc:sldChg chg="addSp delSp modSp add del mod">
        <pc:chgData name="M S, Meghana (Cognizant)" userId="be711ea2-022f-4294-96a8-0bc688366f90" providerId="ADAL" clId="{56E7A61D-29B3-43F6-919E-AC2219463EC5}" dt="2023-02-26T15:55:26.468" v="4233" actId="2696"/>
        <pc:sldMkLst>
          <pc:docMk/>
          <pc:sldMk cId="1683949010" sldId="270"/>
        </pc:sldMkLst>
        <pc:spChg chg="add del mod">
          <ac:chgData name="M S, Meghana (Cognizant)" userId="be711ea2-022f-4294-96a8-0bc688366f90" providerId="ADAL" clId="{56E7A61D-29B3-43F6-919E-AC2219463EC5}" dt="2023-02-26T15:53:37.242" v="4211"/>
          <ac:spMkLst>
            <pc:docMk/>
            <pc:sldMk cId="1683949010" sldId="270"/>
            <ac:spMk id="3" creationId="{E95120C8-76CC-B1A6-5D95-8CB9F5F7202F}"/>
          </ac:spMkLst>
        </pc:spChg>
        <pc:spChg chg="add mod">
          <ac:chgData name="M S, Meghana (Cognizant)" userId="be711ea2-022f-4294-96a8-0bc688366f90" providerId="ADAL" clId="{56E7A61D-29B3-43F6-919E-AC2219463EC5}" dt="2023-02-26T15:53:37.250" v="4218" actId="207"/>
          <ac:spMkLst>
            <pc:docMk/>
            <pc:sldMk cId="1683949010" sldId="270"/>
            <ac:spMk id="5" creationId="{5CBD5BEC-6AB9-7057-7682-92308AB5E407}"/>
          </ac:spMkLst>
        </pc:spChg>
      </pc:sldChg>
      <pc:sldChg chg="addSp delSp modSp new mod setBg setClrOvrMap delDesignElem">
        <pc:chgData name="M S, Meghana (Cognizant)" userId="be711ea2-022f-4294-96a8-0bc688366f90" providerId="ADAL" clId="{56E7A61D-29B3-43F6-919E-AC2219463EC5}" dt="2023-02-26T17:42:56.825" v="4879" actId="26606"/>
        <pc:sldMkLst>
          <pc:docMk/>
          <pc:sldMk cId="3216385561" sldId="270"/>
        </pc:sldMkLst>
        <pc:spChg chg="mod ord">
          <ac:chgData name="M S, Meghana (Cognizant)" userId="be711ea2-022f-4294-96a8-0bc688366f90" providerId="ADAL" clId="{56E7A61D-29B3-43F6-919E-AC2219463EC5}" dt="2023-02-26T17:42:56.825" v="4879" actId="26606"/>
          <ac:spMkLst>
            <pc:docMk/>
            <pc:sldMk cId="3216385561" sldId="270"/>
            <ac:spMk id="2" creationId="{D8295931-5958-381D-80CB-46F4613A6D78}"/>
          </ac:spMkLst>
        </pc:spChg>
        <pc:spChg chg="del mod">
          <ac:chgData name="M S, Meghana (Cognizant)" userId="be711ea2-022f-4294-96a8-0bc688366f90" providerId="ADAL" clId="{56E7A61D-29B3-43F6-919E-AC2219463EC5}" dt="2023-02-26T16:39:58.456" v="4326" actId="931"/>
          <ac:spMkLst>
            <pc:docMk/>
            <pc:sldMk cId="3216385561" sldId="270"/>
            <ac:spMk id="3" creationId="{B833382F-F06B-C08E-ADF2-F2301589857E}"/>
          </ac:spMkLst>
        </pc:spChg>
        <pc:spChg chg="add del">
          <ac:chgData name="M S, Meghana (Cognizant)" userId="be711ea2-022f-4294-96a8-0bc688366f90" providerId="ADAL" clId="{56E7A61D-29B3-43F6-919E-AC2219463EC5}" dt="2023-02-26T17:05:51.862" v="4587"/>
          <ac:spMkLst>
            <pc:docMk/>
            <pc:sldMk cId="3216385561" sldId="270"/>
            <ac:spMk id="5" creationId="{50E53EDA-3B94-4F6B-9E86-D3BB9EBB9616}"/>
          </ac:spMkLst>
        </pc:spChg>
        <pc:spChg chg="add del">
          <ac:chgData name="M S, Meghana (Cognizant)" userId="be711ea2-022f-4294-96a8-0bc688366f90" providerId="ADAL" clId="{56E7A61D-29B3-43F6-919E-AC2219463EC5}" dt="2023-02-26T16:38:09.603" v="4288" actId="26606"/>
          <ac:spMkLst>
            <pc:docMk/>
            <pc:sldMk cId="3216385561" sldId="270"/>
            <ac:spMk id="8" creationId="{50E53EDA-3B94-4F6B-9E86-D3BB9EBB9616}"/>
          </ac:spMkLst>
        </pc:spChg>
        <pc:spChg chg="add del">
          <ac:chgData name="M S, Meghana (Cognizant)" userId="be711ea2-022f-4294-96a8-0bc688366f90" providerId="ADAL" clId="{56E7A61D-29B3-43F6-919E-AC2219463EC5}" dt="2023-02-26T17:36:42.305" v="4841" actId="26606"/>
          <ac:spMkLst>
            <pc:docMk/>
            <pc:sldMk cId="3216385561" sldId="270"/>
            <ac:spMk id="13" creationId="{19BA89D5-A903-449D-872D-A90776C41982}"/>
          </ac:spMkLst>
        </pc:spChg>
        <pc:spChg chg="add del">
          <ac:chgData name="M S, Meghana (Cognizant)" userId="be711ea2-022f-4294-96a8-0bc688366f90" providerId="ADAL" clId="{56E7A61D-29B3-43F6-919E-AC2219463EC5}" dt="2023-02-26T17:42:56.825" v="4879" actId="26606"/>
          <ac:spMkLst>
            <pc:docMk/>
            <pc:sldMk cId="3216385561" sldId="270"/>
            <ac:spMk id="14" creationId="{D928DD85-BB99-450D-A702-2683E0296282}"/>
          </ac:spMkLst>
        </pc:spChg>
        <pc:spChg chg="add del">
          <ac:chgData name="M S, Meghana (Cognizant)" userId="be711ea2-022f-4294-96a8-0bc688366f90" providerId="ADAL" clId="{56E7A61D-29B3-43F6-919E-AC2219463EC5}" dt="2023-02-26T17:36:42.305" v="4841" actId="26606"/>
          <ac:spMkLst>
            <pc:docMk/>
            <pc:sldMk cId="3216385561" sldId="270"/>
            <ac:spMk id="16" creationId="{F13C74B1-5B17-4795-BED0-7140497B445A}"/>
          </ac:spMkLst>
        </pc:spChg>
        <pc:spChg chg="add del">
          <ac:chgData name="M S, Meghana (Cognizant)" userId="be711ea2-022f-4294-96a8-0bc688366f90" providerId="ADAL" clId="{56E7A61D-29B3-43F6-919E-AC2219463EC5}" dt="2023-02-26T17:36:42.305" v="4841" actId="26606"/>
          <ac:spMkLst>
            <pc:docMk/>
            <pc:sldMk cId="3216385561" sldId="270"/>
            <ac:spMk id="18" creationId="{D4974D33-8DC5-464E-8C6D-BE58F0669C17}"/>
          </ac:spMkLst>
        </pc:spChg>
        <pc:spChg chg="add del">
          <ac:chgData name="M S, Meghana (Cognizant)" userId="be711ea2-022f-4294-96a8-0bc688366f90" providerId="ADAL" clId="{56E7A61D-29B3-43F6-919E-AC2219463EC5}" dt="2023-02-26T17:36:45.898" v="4843" actId="26606"/>
          <ac:spMkLst>
            <pc:docMk/>
            <pc:sldMk cId="3216385561" sldId="270"/>
            <ac:spMk id="20" creationId="{CAE536D7-9897-2388-A6B8-681770722C83}"/>
          </ac:spMkLst>
        </pc:spChg>
        <pc:spChg chg="add del">
          <ac:chgData name="M S, Meghana (Cognizant)" userId="be711ea2-022f-4294-96a8-0bc688366f90" providerId="ADAL" clId="{56E7A61D-29B3-43F6-919E-AC2219463EC5}" dt="2023-02-26T17:42:56.825" v="4879" actId="26606"/>
          <ac:spMkLst>
            <pc:docMk/>
            <pc:sldMk cId="3216385561" sldId="270"/>
            <ac:spMk id="22" creationId="{240E5BD2-4019-4012-A1AA-628900E659E9}"/>
          </ac:spMkLst>
        </pc:spChg>
        <pc:spChg chg="add del">
          <ac:chgData name="M S, Meghana (Cognizant)" userId="be711ea2-022f-4294-96a8-0bc688366f90" providerId="ADAL" clId="{56E7A61D-29B3-43F6-919E-AC2219463EC5}" dt="2023-02-26T17:42:56.811" v="4878" actId="26606"/>
          <ac:spMkLst>
            <pc:docMk/>
            <pc:sldMk cId="3216385561" sldId="270"/>
            <ac:spMk id="27" creationId="{A8384FB5-9ADC-4DDC-881B-597D56F5B15D}"/>
          </ac:spMkLst>
        </pc:spChg>
        <pc:spChg chg="add del">
          <ac:chgData name="M S, Meghana (Cognizant)" userId="be711ea2-022f-4294-96a8-0bc688366f90" providerId="ADAL" clId="{56E7A61D-29B3-43F6-919E-AC2219463EC5}" dt="2023-02-26T17:42:56.811" v="4878" actId="26606"/>
          <ac:spMkLst>
            <pc:docMk/>
            <pc:sldMk cId="3216385561" sldId="270"/>
            <ac:spMk id="29" creationId="{91E5A9A7-95C6-4F4F-B00E-C82E07FE62EF}"/>
          </ac:spMkLst>
        </pc:spChg>
        <pc:spChg chg="add del">
          <ac:chgData name="M S, Meghana (Cognizant)" userId="be711ea2-022f-4294-96a8-0bc688366f90" providerId="ADAL" clId="{56E7A61D-29B3-43F6-919E-AC2219463EC5}" dt="2023-02-26T17:42:56.811" v="4878" actId="26606"/>
          <ac:spMkLst>
            <pc:docMk/>
            <pc:sldMk cId="3216385561" sldId="270"/>
            <ac:spMk id="31" creationId="{D07DD2DE-F619-49DD-B5E7-03A290FF4ED1}"/>
          </ac:spMkLst>
        </pc:spChg>
        <pc:spChg chg="add del">
          <ac:chgData name="M S, Meghana (Cognizant)" userId="be711ea2-022f-4294-96a8-0bc688366f90" providerId="ADAL" clId="{56E7A61D-29B3-43F6-919E-AC2219463EC5}" dt="2023-02-26T17:42:56.811" v="4878" actId="26606"/>
          <ac:spMkLst>
            <pc:docMk/>
            <pc:sldMk cId="3216385561" sldId="270"/>
            <ac:spMk id="33" creationId="{85149191-5F60-4A28-AAFF-039F96B0F3EC}"/>
          </ac:spMkLst>
        </pc:spChg>
        <pc:spChg chg="add del">
          <ac:chgData name="M S, Meghana (Cognizant)" userId="be711ea2-022f-4294-96a8-0bc688366f90" providerId="ADAL" clId="{56E7A61D-29B3-43F6-919E-AC2219463EC5}" dt="2023-02-26T17:42:56.811" v="4878" actId="26606"/>
          <ac:spMkLst>
            <pc:docMk/>
            <pc:sldMk cId="3216385561" sldId="270"/>
            <ac:spMk id="35" creationId="{F8260ED5-17F7-4158-B241-D51DD4CF1B7E}"/>
          </ac:spMkLst>
        </pc:spChg>
        <pc:spChg chg="add">
          <ac:chgData name="M S, Meghana (Cognizant)" userId="be711ea2-022f-4294-96a8-0bc688366f90" providerId="ADAL" clId="{56E7A61D-29B3-43F6-919E-AC2219463EC5}" dt="2023-02-26T17:42:56.825" v="4879" actId="26606"/>
          <ac:spMkLst>
            <pc:docMk/>
            <pc:sldMk cId="3216385561" sldId="270"/>
            <ac:spMk id="37" creationId="{9203DE33-2CD4-4CA8-9AF3-37C3B65133B0}"/>
          </ac:spMkLst>
        </pc:spChg>
        <pc:spChg chg="add">
          <ac:chgData name="M S, Meghana (Cognizant)" userId="be711ea2-022f-4294-96a8-0bc688366f90" providerId="ADAL" clId="{56E7A61D-29B3-43F6-919E-AC2219463EC5}" dt="2023-02-26T17:42:56.825" v="4879" actId="26606"/>
          <ac:spMkLst>
            <pc:docMk/>
            <pc:sldMk cId="3216385561" sldId="270"/>
            <ac:spMk id="38" creationId="{0AF57B88-1D4C-41FA-A761-EC1DD10C35CB}"/>
          </ac:spMkLst>
        </pc:spChg>
        <pc:spChg chg="add">
          <ac:chgData name="M S, Meghana (Cognizant)" userId="be711ea2-022f-4294-96a8-0bc688366f90" providerId="ADAL" clId="{56E7A61D-29B3-43F6-919E-AC2219463EC5}" dt="2023-02-26T17:42:56.825" v="4879" actId="26606"/>
          <ac:spMkLst>
            <pc:docMk/>
            <pc:sldMk cId="3216385561" sldId="270"/>
            <ac:spMk id="39" creationId="{D2548F45-5164-4ABB-8212-7F293FDED8D4}"/>
          </ac:spMkLst>
        </pc:spChg>
        <pc:spChg chg="add">
          <ac:chgData name="M S, Meghana (Cognizant)" userId="be711ea2-022f-4294-96a8-0bc688366f90" providerId="ADAL" clId="{56E7A61D-29B3-43F6-919E-AC2219463EC5}" dt="2023-02-26T17:42:56.825" v="4879" actId="26606"/>
          <ac:spMkLst>
            <pc:docMk/>
            <pc:sldMk cId="3216385561" sldId="270"/>
            <ac:spMk id="40" creationId="{5E81CCFB-7BEF-4186-86FB-D09450B4D02D}"/>
          </ac:spMkLst>
        </pc:spChg>
        <pc:picChg chg="add del mod">
          <ac:chgData name="M S, Meghana (Cognizant)" userId="be711ea2-022f-4294-96a8-0bc688366f90" providerId="ADAL" clId="{56E7A61D-29B3-43F6-919E-AC2219463EC5}" dt="2023-02-26T16:39:04.013" v="4324" actId="478"/>
          <ac:picMkLst>
            <pc:docMk/>
            <pc:sldMk cId="3216385561" sldId="270"/>
            <ac:picMk id="7" creationId="{A54F7B6B-5745-F17E-1C1D-A45516C313B9}"/>
          </ac:picMkLst>
        </pc:picChg>
        <pc:picChg chg="add mod ord">
          <ac:chgData name="M S, Meghana (Cognizant)" userId="be711ea2-022f-4294-96a8-0bc688366f90" providerId="ADAL" clId="{56E7A61D-29B3-43F6-919E-AC2219463EC5}" dt="2023-02-26T17:42:56.825" v="4879" actId="26606"/>
          <ac:picMkLst>
            <pc:docMk/>
            <pc:sldMk cId="3216385561" sldId="270"/>
            <ac:picMk id="9" creationId="{33D83E44-0F1E-E854-D67D-77B7AA1B55E6}"/>
          </ac:picMkLst>
        </pc:picChg>
        <pc:cxnChg chg="add del">
          <ac:chgData name="M S, Meghana (Cognizant)" userId="be711ea2-022f-4294-96a8-0bc688366f90" providerId="ADAL" clId="{56E7A61D-29B3-43F6-919E-AC2219463EC5}" dt="2023-02-26T17:05:51.862" v="4587"/>
          <ac:cxnSpMkLst>
            <pc:docMk/>
            <pc:sldMk cId="3216385561" sldId="270"/>
            <ac:cxnSpMk id="6" creationId="{30EFD79F-7790-479B-B7DB-BD0D8C101DDD}"/>
          </ac:cxnSpMkLst>
        </pc:cxnChg>
        <pc:cxnChg chg="add del">
          <ac:chgData name="M S, Meghana (Cognizant)" userId="be711ea2-022f-4294-96a8-0bc688366f90" providerId="ADAL" clId="{56E7A61D-29B3-43F6-919E-AC2219463EC5}" dt="2023-02-26T16:38:09.603" v="4288" actId="26606"/>
          <ac:cxnSpMkLst>
            <pc:docMk/>
            <pc:sldMk cId="3216385561" sldId="270"/>
            <ac:cxnSpMk id="10" creationId="{30EFD79F-7790-479B-B7DB-BD0D8C101DDD}"/>
          </ac:cxnSpMkLst>
        </pc:cxnChg>
      </pc:sldChg>
      <pc:sldChg chg="addSp modSp add del mod">
        <pc:chgData name="M S, Meghana (Cognizant)" userId="be711ea2-022f-4294-96a8-0bc688366f90" providerId="ADAL" clId="{56E7A61D-29B3-43F6-919E-AC2219463EC5}" dt="2023-02-26T15:53:59.627" v="4228" actId="2696"/>
        <pc:sldMkLst>
          <pc:docMk/>
          <pc:sldMk cId="1049388952" sldId="271"/>
        </pc:sldMkLst>
        <pc:spChg chg="add mod">
          <ac:chgData name="M S, Meghana (Cognizant)" userId="be711ea2-022f-4294-96a8-0bc688366f90" providerId="ADAL" clId="{56E7A61D-29B3-43F6-919E-AC2219463EC5}" dt="2023-02-26T15:53:37.241" v="4209" actId="207"/>
          <ac:spMkLst>
            <pc:docMk/>
            <pc:sldMk cId="1049388952" sldId="271"/>
            <ac:spMk id="3" creationId="{7658CF6A-7420-5A73-A925-04DB132A5B73}"/>
          </ac:spMkLst>
        </pc:spChg>
      </pc:sldChg>
      <pc:sldChg chg="delSp modSp add mod ord delDesignElem">
        <pc:chgData name="M S, Meghana (Cognizant)" userId="be711ea2-022f-4294-96a8-0bc688366f90" providerId="ADAL" clId="{56E7A61D-29B3-43F6-919E-AC2219463EC5}" dt="2023-02-26T17:36:16.039" v="4838"/>
        <pc:sldMkLst>
          <pc:docMk/>
          <pc:sldMk cId="2051057105" sldId="271"/>
        </pc:sldMkLst>
        <pc:spChg chg="mod">
          <ac:chgData name="M S, Meghana (Cognizant)" userId="be711ea2-022f-4294-96a8-0bc688366f90" providerId="ADAL" clId="{56E7A61D-29B3-43F6-919E-AC2219463EC5}" dt="2023-02-26T17:29:50.708" v="4796" actId="14100"/>
          <ac:spMkLst>
            <pc:docMk/>
            <pc:sldMk cId="2051057105" sldId="271"/>
            <ac:spMk id="2" creationId="{2FDDD87E-2EA9-0143-03DA-F6C6B02ABA9D}"/>
          </ac:spMkLst>
        </pc:spChg>
        <pc:spChg chg="mod">
          <ac:chgData name="M S, Meghana (Cognizant)" userId="be711ea2-022f-4294-96a8-0bc688366f90" providerId="ADAL" clId="{56E7A61D-29B3-43F6-919E-AC2219463EC5}" dt="2023-02-26T17:36:16.039" v="4838"/>
          <ac:spMkLst>
            <pc:docMk/>
            <pc:sldMk cId="2051057105" sldId="271"/>
            <ac:spMk id="3" creationId="{1C9B9FDE-E505-6AA3-9A45-DA4DCDA408C2}"/>
          </ac:spMkLst>
        </pc:spChg>
        <pc:spChg chg="del">
          <ac:chgData name="M S, Meghana (Cognizant)" userId="be711ea2-022f-4294-96a8-0bc688366f90" providerId="ADAL" clId="{56E7A61D-29B3-43F6-919E-AC2219463EC5}" dt="2023-02-26T17:05:51.862" v="4587"/>
          <ac:spMkLst>
            <pc:docMk/>
            <pc:sldMk cId="2051057105" sldId="271"/>
            <ac:spMk id="9" creationId="{75F65CD9-825D-44BD-8681-D42D260D4C63}"/>
          </ac:spMkLst>
        </pc:spChg>
        <pc:spChg chg="del">
          <ac:chgData name="M S, Meghana (Cognizant)" userId="be711ea2-022f-4294-96a8-0bc688366f90" providerId="ADAL" clId="{56E7A61D-29B3-43F6-919E-AC2219463EC5}" dt="2023-02-26T17:05:51.862" v="4587"/>
          <ac:spMkLst>
            <pc:docMk/>
            <pc:sldMk cId="2051057105" sldId="271"/>
            <ac:spMk id="11" creationId="{B2F64C47-BE0B-4DA4-A62F-C6922DD2082F}"/>
          </ac:spMkLst>
        </pc:spChg>
        <pc:graphicFrameChg chg="mod">
          <ac:chgData name="M S, Meghana (Cognizant)" userId="be711ea2-022f-4294-96a8-0bc688366f90" providerId="ADAL" clId="{56E7A61D-29B3-43F6-919E-AC2219463EC5}" dt="2023-02-26T16:52:18.065" v="4508" actId="14100"/>
          <ac:graphicFrameMkLst>
            <pc:docMk/>
            <pc:sldMk cId="2051057105" sldId="271"/>
            <ac:graphicFrameMk id="5" creationId="{931CEE2B-B4D0-2C5C-31A6-19633106BCCB}"/>
          </ac:graphicFrameMkLst>
        </pc:graphicFrameChg>
      </pc:sldChg>
      <pc:sldChg chg="delSp modSp add mod ord delDesignElem">
        <pc:chgData name="M S, Meghana (Cognizant)" userId="be711ea2-022f-4294-96a8-0bc688366f90" providerId="ADAL" clId="{56E7A61D-29B3-43F6-919E-AC2219463EC5}" dt="2023-02-26T17:36:16.039" v="4838"/>
        <pc:sldMkLst>
          <pc:docMk/>
          <pc:sldMk cId="993832069" sldId="272"/>
        </pc:sldMkLst>
        <pc:spChg chg="mod">
          <ac:chgData name="M S, Meghana (Cognizant)" userId="be711ea2-022f-4294-96a8-0bc688366f90" providerId="ADAL" clId="{56E7A61D-29B3-43F6-919E-AC2219463EC5}" dt="2023-02-26T17:30:17.178" v="4800" actId="14100"/>
          <ac:spMkLst>
            <pc:docMk/>
            <pc:sldMk cId="993832069" sldId="272"/>
            <ac:spMk id="2" creationId="{2FDDD87E-2EA9-0143-03DA-F6C6B02ABA9D}"/>
          </ac:spMkLst>
        </pc:spChg>
        <pc:spChg chg="mod">
          <ac:chgData name="M S, Meghana (Cognizant)" userId="be711ea2-022f-4294-96a8-0bc688366f90" providerId="ADAL" clId="{56E7A61D-29B3-43F6-919E-AC2219463EC5}" dt="2023-02-26T17:36:16.039" v="4838"/>
          <ac:spMkLst>
            <pc:docMk/>
            <pc:sldMk cId="993832069" sldId="272"/>
            <ac:spMk id="3" creationId="{1C9B9FDE-E505-6AA3-9A45-DA4DCDA408C2}"/>
          </ac:spMkLst>
        </pc:spChg>
        <pc:spChg chg="del">
          <ac:chgData name="M S, Meghana (Cognizant)" userId="be711ea2-022f-4294-96a8-0bc688366f90" providerId="ADAL" clId="{56E7A61D-29B3-43F6-919E-AC2219463EC5}" dt="2023-02-26T17:05:51.862" v="4587"/>
          <ac:spMkLst>
            <pc:docMk/>
            <pc:sldMk cId="993832069" sldId="272"/>
            <ac:spMk id="9" creationId="{75F65CD9-825D-44BD-8681-D42D260D4C63}"/>
          </ac:spMkLst>
        </pc:spChg>
        <pc:spChg chg="del">
          <ac:chgData name="M S, Meghana (Cognizant)" userId="be711ea2-022f-4294-96a8-0bc688366f90" providerId="ADAL" clId="{56E7A61D-29B3-43F6-919E-AC2219463EC5}" dt="2023-02-26T17:05:51.862" v="4587"/>
          <ac:spMkLst>
            <pc:docMk/>
            <pc:sldMk cId="993832069" sldId="272"/>
            <ac:spMk id="11" creationId="{B2F64C47-BE0B-4DA4-A62F-C6922DD2082F}"/>
          </ac:spMkLst>
        </pc:spChg>
        <pc:graphicFrameChg chg="mod">
          <ac:chgData name="M S, Meghana (Cognizant)" userId="be711ea2-022f-4294-96a8-0bc688366f90" providerId="ADAL" clId="{56E7A61D-29B3-43F6-919E-AC2219463EC5}" dt="2023-02-26T16:56:55.324" v="4535"/>
          <ac:graphicFrameMkLst>
            <pc:docMk/>
            <pc:sldMk cId="993832069" sldId="272"/>
            <ac:graphicFrameMk id="5" creationId="{931CEE2B-B4D0-2C5C-31A6-19633106BCCB}"/>
          </ac:graphicFrameMkLst>
        </pc:graphicFrameChg>
      </pc:sldChg>
      <pc:sldChg chg="addSp delSp modSp add mod ord setBg setClrOvrMap delDesignElem">
        <pc:chgData name="M S, Meghana (Cognizant)" userId="be711ea2-022f-4294-96a8-0bc688366f90" providerId="ADAL" clId="{56E7A61D-29B3-43F6-919E-AC2219463EC5}" dt="2023-02-26T17:36:16.039" v="4838"/>
        <pc:sldMkLst>
          <pc:docMk/>
          <pc:sldMk cId="2120373463" sldId="273"/>
        </pc:sldMkLst>
        <pc:spChg chg="mod">
          <ac:chgData name="M S, Meghana (Cognizant)" userId="be711ea2-022f-4294-96a8-0bc688366f90" providerId="ADAL" clId="{56E7A61D-29B3-43F6-919E-AC2219463EC5}" dt="2023-02-26T17:28:09.374" v="4785"/>
          <ac:spMkLst>
            <pc:docMk/>
            <pc:sldMk cId="2120373463" sldId="273"/>
            <ac:spMk id="2" creationId="{2FDDD87E-2EA9-0143-03DA-F6C6B02ABA9D}"/>
          </ac:spMkLst>
        </pc:spChg>
        <pc:spChg chg="mod ord">
          <ac:chgData name="M S, Meghana (Cognizant)" userId="be711ea2-022f-4294-96a8-0bc688366f90" providerId="ADAL" clId="{56E7A61D-29B3-43F6-919E-AC2219463EC5}" dt="2023-02-26T17:36:16.039" v="4838"/>
          <ac:spMkLst>
            <pc:docMk/>
            <pc:sldMk cId="2120373463" sldId="273"/>
            <ac:spMk id="3" creationId="{311D2AEA-4B7C-3C90-C368-F06BD20D85AA}"/>
          </ac:spMkLst>
        </pc:spChg>
        <pc:spChg chg="mod">
          <ac:chgData name="M S, Meghana (Cognizant)" userId="be711ea2-022f-4294-96a8-0bc688366f90" providerId="ADAL" clId="{56E7A61D-29B3-43F6-919E-AC2219463EC5}" dt="2023-02-26T17:24:27.198" v="4726" actId="26606"/>
          <ac:spMkLst>
            <pc:docMk/>
            <pc:sldMk cId="2120373463" sldId="273"/>
            <ac:spMk id="6" creationId="{74E00CF4-A987-1226-523E-731BB953EAA8}"/>
          </ac:spMkLst>
        </pc:spChg>
        <pc:spChg chg="add del">
          <ac:chgData name="M S, Meghana (Cognizant)" userId="be711ea2-022f-4294-96a8-0bc688366f90" providerId="ADAL" clId="{56E7A61D-29B3-43F6-919E-AC2219463EC5}" dt="2023-02-26T17:11:08.899" v="4624" actId="26606"/>
          <ac:spMkLst>
            <pc:docMk/>
            <pc:sldMk cId="2120373463" sldId="273"/>
            <ac:spMk id="8" creationId="{BDDE9CD4-0E0A-4129-8689-A89C4E9A666D}"/>
          </ac:spMkLst>
        </pc:spChg>
        <pc:spChg chg="del">
          <ac:chgData name="M S, Meghana (Cognizant)" userId="be711ea2-022f-4294-96a8-0bc688366f90" providerId="ADAL" clId="{56E7A61D-29B3-43F6-919E-AC2219463EC5}" dt="2023-02-26T17:05:51.862" v="4587"/>
          <ac:spMkLst>
            <pc:docMk/>
            <pc:sldMk cId="2120373463" sldId="273"/>
            <ac:spMk id="9" creationId="{75F65CD9-825D-44BD-8681-D42D260D4C63}"/>
          </ac:spMkLst>
        </pc:spChg>
        <pc:spChg chg="add del">
          <ac:chgData name="M S, Meghana (Cognizant)" userId="be711ea2-022f-4294-96a8-0bc688366f90" providerId="ADAL" clId="{56E7A61D-29B3-43F6-919E-AC2219463EC5}" dt="2023-02-26T17:22:31.635" v="4724" actId="26606"/>
          <ac:spMkLst>
            <pc:docMk/>
            <pc:sldMk cId="2120373463" sldId="273"/>
            <ac:spMk id="10" creationId="{DD540830-1D5B-4124-AD19-E95C33AC238A}"/>
          </ac:spMkLst>
        </pc:spChg>
        <pc:spChg chg="del">
          <ac:chgData name="M S, Meghana (Cognizant)" userId="be711ea2-022f-4294-96a8-0bc688366f90" providerId="ADAL" clId="{56E7A61D-29B3-43F6-919E-AC2219463EC5}" dt="2023-02-26T17:05:51.862" v="4587"/>
          <ac:spMkLst>
            <pc:docMk/>
            <pc:sldMk cId="2120373463" sldId="273"/>
            <ac:spMk id="11" creationId="{B2F64C47-BE0B-4DA4-A62F-C6922DD2082F}"/>
          </ac:spMkLst>
        </pc:spChg>
        <pc:spChg chg="add del">
          <ac:chgData name="M S, Meghana (Cognizant)" userId="be711ea2-022f-4294-96a8-0bc688366f90" providerId="ADAL" clId="{56E7A61D-29B3-43F6-919E-AC2219463EC5}" dt="2023-02-26T17:22:31.635" v="4724" actId="26606"/>
          <ac:spMkLst>
            <pc:docMk/>
            <pc:sldMk cId="2120373463" sldId="273"/>
            <ac:spMk id="12" creationId="{8B1928F0-389D-4382-8440-F6150A01C75E}"/>
          </ac:spMkLst>
        </pc:spChg>
        <pc:spChg chg="add del">
          <ac:chgData name="M S, Meghana (Cognizant)" userId="be711ea2-022f-4294-96a8-0bc688366f90" providerId="ADAL" clId="{56E7A61D-29B3-43F6-919E-AC2219463EC5}" dt="2023-02-26T17:22:31.635" v="4724" actId="26606"/>
          <ac:spMkLst>
            <pc:docMk/>
            <pc:sldMk cId="2120373463" sldId="273"/>
            <ac:spMk id="15" creationId="{DF9B0FBD-51D8-4E3C-9E78-429AE66768BB}"/>
          </ac:spMkLst>
        </pc:spChg>
        <pc:spChg chg="add del">
          <ac:chgData name="M S, Meghana (Cognizant)" userId="be711ea2-022f-4294-96a8-0bc688366f90" providerId="ADAL" clId="{56E7A61D-29B3-43F6-919E-AC2219463EC5}" dt="2023-02-26T17:24:27.198" v="4726" actId="26606"/>
          <ac:spMkLst>
            <pc:docMk/>
            <pc:sldMk cId="2120373463" sldId="273"/>
            <ac:spMk id="17" creationId="{14701A01-E306-48FB-A661-2335BB38BA32}"/>
          </ac:spMkLst>
        </pc:spChg>
        <pc:spChg chg="add del">
          <ac:chgData name="M S, Meghana (Cognizant)" userId="be711ea2-022f-4294-96a8-0bc688366f90" providerId="ADAL" clId="{56E7A61D-29B3-43F6-919E-AC2219463EC5}" dt="2023-02-26T17:11:54.688" v="4637" actId="26606"/>
          <ac:spMkLst>
            <pc:docMk/>
            <pc:sldMk cId="2120373463" sldId="273"/>
            <ac:spMk id="25" creationId="{EB6743CF-E74B-4A3C-A785-599069DB89DF}"/>
          </ac:spMkLst>
        </pc:spChg>
        <pc:grpChg chg="add del">
          <ac:chgData name="M S, Meghana (Cognizant)" userId="be711ea2-022f-4294-96a8-0bc688366f90" providerId="ADAL" clId="{56E7A61D-29B3-43F6-919E-AC2219463EC5}" dt="2023-02-26T17:11:08.899" v="4624" actId="26606"/>
          <ac:grpSpMkLst>
            <pc:docMk/>
            <pc:sldMk cId="2120373463" sldId="273"/>
            <ac:grpSpMk id="13" creationId="{85DB3CA2-FA66-42B9-90EF-394894352D8C}"/>
          </ac:grpSpMkLst>
        </pc:grpChg>
        <pc:graphicFrameChg chg="mod ord modGraphic">
          <ac:chgData name="M S, Meghana (Cognizant)" userId="be711ea2-022f-4294-96a8-0bc688366f90" providerId="ADAL" clId="{56E7A61D-29B3-43F6-919E-AC2219463EC5}" dt="2023-02-26T17:24:27.198" v="4726" actId="26606"/>
          <ac:graphicFrameMkLst>
            <pc:docMk/>
            <pc:sldMk cId="2120373463" sldId="273"/>
            <ac:graphicFrameMk id="5" creationId="{B9CE79E2-CF78-8A8D-D5E7-721E8B75951C}"/>
          </ac:graphicFrameMkLst>
        </pc:graphicFrameChg>
      </pc:sldChg>
      <pc:sldMasterChg chg="addSldLayout delSldLayout">
        <pc:chgData name="M S, Meghana (Cognizant)" userId="be711ea2-022f-4294-96a8-0bc688366f90" providerId="ADAL" clId="{56E7A61D-29B3-43F6-919E-AC2219463EC5}" dt="2023-02-26T15:55:26.468" v="4233" actId="2696"/>
        <pc:sldMasterMkLst>
          <pc:docMk/>
          <pc:sldMasterMk cId="0" sldId="2147483648"/>
        </pc:sldMasterMkLst>
        <pc:sldLayoutChg chg="add del">
          <pc:chgData name="M S, Meghana (Cognizant)" userId="be711ea2-022f-4294-96a8-0bc688366f90" providerId="ADAL" clId="{56E7A61D-29B3-43F6-919E-AC2219463EC5}" dt="2023-02-26T15:55:26.468" v="4233" actId="2696"/>
          <pc:sldLayoutMkLst>
            <pc:docMk/>
            <pc:sldMasterMk cId="0" sldId="2147483648"/>
            <pc:sldLayoutMk cId="2240282659" sldId="2147483669"/>
          </pc:sldLayoutMkLst>
        </pc:sldLayoutChg>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22503-E411-4201-9770-B32E4D1388D1}"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2B905F31-7311-4034-B48F-D5B14487C244}">
      <dgm:prSet/>
      <dgm:spPr/>
      <dgm:t>
        <a:bodyPr/>
        <a:lstStyle/>
        <a:p>
          <a:r>
            <a:rPr lang="en-US" b="1" dirty="0"/>
            <a:t>INTRODUCTION TO AUDITING</a:t>
          </a:r>
        </a:p>
        <a:p>
          <a:endParaRPr lang="en-US" b="1" dirty="0"/>
        </a:p>
        <a:p>
          <a:r>
            <a:rPr lang="en-US" dirty="0"/>
            <a:t>The </a:t>
          </a:r>
          <a:r>
            <a:rPr lang="en-US" dirty="0" err="1"/>
            <a:t>Practise</a:t>
          </a:r>
          <a:r>
            <a:rPr lang="en-US" dirty="0"/>
            <a:t> of auditing existed even in the Vedic period. Historical records show that Egyptians, Greek and Roman used to get this public account scrutinized by and independent </a:t>
          </a:r>
          <a:r>
            <a:rPr lang="en-US" dirty="0" err="1"/>
            <a:t>uofficial</a:t>
          </a:r>
          <a:r>
            <a:rPr lang="en-US" dirty="0"/>
            <a:t> </a:t>
          </a:r>
          <a:r>
            <a:rPr lang="en-US" dirty="0" err="1"/>
            <a:t>Kautalya</a:t>
          </a:r>
          <a:r>
            <a:rPr lang="en-US" dirty="0"/>
            <a:t> in his book “</a:t>
          </a:r>
          <a:r>
            <a:rPr lang="en-US" dirty="0" err="1"/>
            <a:t>arthashastra</a:t>
          </a:r>
          <a:r>
            <a:rPr lang="en-US" dirty="0"/>
            <a:t>” has stated that “all undertakings depend </a:t>
          </a:r>
          <a:r>
            <a:rPr lang="en-US" dirty="0" err="1"/>
            <a:t>onfinance</a:t>
          </a:r>
          <a:r>
            <a:rPr lang="en-US" dirty="0"/>
            <a:t>, hence foremost attention should be paid to the treasury” </a:t>
          </a:r>
        </a:p>
      </dgm:t>
    </dgm:pt>
    <dgm:pt modelId="{E7F4FE7F-6114-4497-B799-1119C98EE5CF}" type="parTrans" cxnId="{099BB888-F80E-4EB3-8961-4275653B9306}">
      <dgm:prSet/>
      <dgm:spPr/>
      <dgm:t>
        <a:bodyPr/>
        <a:lstStyle/>
        <a:p>
          <a:endParaRPr lang="en-US"/>
        </a:p>
      </dgm:t>
    </dgm:pt>
    <dgm:pt modelId="{19402288-7D5D-43A9-9A18-6ABC838F76D8}" type="sibTrans" cxnId="{099BB888-F80E-4EB3-8961-4275653B9306}">
      <dgm:prSet/>
      <dgm:spPr/>
      <dgm:t>
        <a:bodyPr/>
        <a:lstStyle/>
        <a:p>
          <a:endParaRPr lang="en-US"/>
        </a:p>
      </dgm:t>
    </dgm:pt>
    <dgm:pt modelId="{2914B4B6-3319-432E-A6CE-2F8FAB60DF1C}">
      <dgm:prSet/>
      <dgm:spPr/>
      <dgm:t>
        <a:bodyPr/>
        <a:lstStyle/>
        <a:p>
          <a:r>
            <a:rPr lang="en-US"/>
            <a:t>The term auditing is derived from Latin word “audire” which means “to hear”. In olden days a person was appointed to audit cash transaction only. But now a day’s audit is a wider Meaning. Auditing is verification of financial position and earning position of concerns.</a:t>
          </a:r>
        </a:p>
      </dgm:t>
    </dgm:pt>
    <dgm:pt modelId="{FE41D1DC-C7AE-480E-9981-D5F7B764CB81}" type="parTrans" cxnId="{51CF84E5-C94E-4923-A75F-431EA0BC8DE5}">
      <dgm:prSet/>
      <dgm:spPr/>
      <dgm:t>
        <a:bodyPr/>
        <a:lstStyle/>
        <a:p>
          <a:endParaRPr lang="en-US"/>
        </a:p>
      </dgm:t>
    </dgm:pt>
    <dgm:pt modelId="{D65C7FC2-A1E6-4AAF-8C2B-3AF456E2C35E}" type="sibTrans" cxnId="{51CF84E5-C94E-4923-A75F-431EA0BC8DE5}">
      <dgm:prSet/>
      <dgm:spPr/>
      <dgm:t>
        <a:bodyPr/>
        <a:lstStyle/>
        <a:p>
          <a:endParaRPr lang="en-US"/>
        </a:p>
      </dgm:t>
    </dgm:pt>
    <dgm:pt modelId="{603F572D-ED4C-4743-A428-4BCF0F9D7835}">
      <dgm:prSet/>
      <dgm:spPr/>
      <dgm:t>
        <a:bodyPr/>
        <a:lstStyle/>
        <a:p>
          <a:r>
            <a:rPr lang="en-US" b="1"/>
            <a:t>Meaning of Auditing</a:t>
          </a:r>
          <a:endParaRPr lang="en-US"/>
        </a:p>
      </dgm:t>
    </dgm:pt>
    <dgm:pt modelId="{AA787EAB-2E99-4E26-A03D-DD6B45AC0D78}" type="parTrans" cxnId="{26E8860A-8EAA-406B-BD91-6EDC5629ACD8}">
      <dgm:prSet/>
      <dgm:spPr/>
      <dgm:t>
        <a:bodyPr/>
        <a:lstStyle/>
        <a:p>
          <a:endParaRPr lang="en-US"/>
        </a:p>
      </dgm:t>
    </dgm:pt>
    <dgm:pt modelId="{D14D778B-2BF1-4D1D-9896-46B718E16630}" type="sibTrans" cxnId="{26E8860A-8EAA-406B-BD91-6EDC5629ACD8}">
      <dgm:prSet/>
      <dgm:spPr/>
      <dgm:t>
        <a:bodyPr/>
        <a:lstStyle/>
        <a:p>
          <a:endParaRPr lang="en-US"/>
        </a:p>
      </dgm:t>
    </dgm:pt>
    <dgm:pt modelId="{00F50450-DFBF-4E65-B19C-DB556C3CC206}">
      <dgm:prSet/>
      <dgm:spPr/>
      <dgm:t>
        <a:bodyPr/>
        <a:lstStyle/>
        <a:p>
          <a:r>
            <a:rPr lang="en-US"/>
            <a:t>Audting is the intelligent and critical test of accuracy, adequacy and dependability of accounting data and accounting statements.</a:t>
          </a:r>
        </a:p>
      </dgm:t>
    </dgm:pt>
    <dgm:pt modelId="{2C125E06-3009-4592-A561-7A80C8BB2D48}" type="parTrans" cxnId="{E6D171FD-2CF5-4CD9-BB95-0A80F78A29FC}">
      <dgm:prSet/>
      <dgm:spPr/>
      <dgm:t>
        <a:bodyPr/>
        <a:lstStyle/>
        <a:p>
          <a:endParaRPr lang="en-US"/>
        </a:p>
      </dgm:t>
    </dgm:pt>
    <dgm:pt modelId="{7DAAB75E-D1D8-4642-8CFF-C729267C7A69}" type="sibTrans" cxnId="{E6D171FD-2CF5-4CD9-BB95-0A80F78A29FC}">
      <dgm:prSet/>
      <dgm:spPr/>
      <dgm:t>
        <a:bodyPr/>
        <a:lstStyle/>
        <a:p>
          <a:endParaRPr lang="en-US"/>
        </a:p>
      </dgm:t>
    </dgm:pt>
    <dgm:pt modelId="{64D37303-4D41-4B83-877C-1310BCE49DE4}" type="pres">
      <dgm:prSet presAssocID="{88122503-E411-4201-9770-B32E4D1388D1}" presName="vert0" presStyleCnt="0">
        <dgm:presLayoutVars>
          <dgm:dir/>
          <dgm:animOne val="branch"/>
          <dgm:animLvl val="lvl"/>
        </dgm:presLayoutVars>
      </dgm:prSet>
      <dgm:spPr/>
    </dgm:pt>
    <dgm:pt modelId="{54090122-8966-4751-8D12-F00D48F94B80}" type="pres">
      <dgm:prSet presAssocID="{2B905F31-7311-4034-B48F-D5B14487C244}" presName="thickLine" presStyleLbl="alignNode1" presStyleIdx="0" presStyleCnt="4"/>
      <dgm:spPr/>
    </dgm:pt>
    <dgm:pt modelId="{E1E58BAD-1E6A-4D9B-B8DD-989B04700868}" type="pres">
      <dgm:prSet presAssocID="{2B905F31-7311-4034-B48F-D5B14487C244}" presName="horz1" presStyleCnt="0"/>
      <dgm:spPr/>
    </dgm:pt>
    <dgm:pt modelId="{27D6FB8A-F27B-4016-8CBC-CC19F1EC456D}" type="pres">
      <dgm:prSet presAssocID="{2B905F31-7311-4034-B48F-D5B14487C244}" presName="tx1" presStyleLbl="revTx" presStyleIdx="0" presStyleCnt="4"/>
      <dgm:spPr/>
    </dgm:pt>
    <dgm:pt modelId="{158C444E-427F-4798-B669-6542E98C769B}" type="pres">
      <dgm:prSet presAssocID="{2B905F31-7311-4034-B48F-D5B14487C244}" presName="vert1" presStyleCnt="0"/>
      <dgm:spPr/>
    </dgm:pt>
    <dgm:pt modelId="{F5FF36A6-48B8-4279-B62A-B8F0DE84F44B}" type="pres">
      <dgm:prSet presAssocID="{2914B4B6-3319-432E-A6CE-2F8FAB60DF1C}" presName="thickLine" presStyleLbl="alignNode1" presStyleIdx="1" presStyleCnt="4"/>
      <dgm:spPr/>
    </dgm:pt>
    <dgm:pt modelId="{38AFF5FE-30DC-45E6-81CF-E9CD12453424}" type="pres">
      <dgm:prSet presAssocID="{2914B4B6-3319-432E-A6CE-2F8FAB60DF1C}" presName="horz1" presStyleCnt="0"/>
      <dgm:spPr/>
    </dgm:pt>
    <dgm:pt modelId="{FAFD8B7F-3AB8-4CE4-B22B-DA1AD67D4EB3}" type="pres">
      <dgm:prSet presAssocID="{2914B4B6-3319-432E-A6CE-2F8FAB60DF1C}" presName="tx1" presStyleLbl="revTx" presStyleIdx="1" presStyleCnt="4"/>
      <dgm:spPr/>
    </dgm:pt>
    <dgm:pt modelId="{D5A9F6B6-599B-420A-8BD0-B4F4AF4B2A10}" type="pres">
      <dgm:prSet presAssocID="{2914B4B6-3319-432E-A6CE-2F8FAB60DF1C}" presName="vert1" presStyleCnt="0"/>
      <dgm:spPr/>
    </dgm:pt>
    <dgm:pt modelId="{7BC1AF85-58A3-41A0-9FC6-6541DBB07A27}" type="pres">
      <dgm:prSet presAssocID="{603F572D-ED4C-4743-A428-4BCF0F9D7835}" presName="thickLine" presStyleLbl="alignNode1" presStyleIdx="2" presStyleCnt="4"/>
      <dgm:spPr/>
    </dgm:pt>
    <dgm:pt modelId="{CEBFED87-F0EA-424A-B259-B0CC73B8CB6F}" type="pres">
      <dgm:prSet presAssocID="{603F572D-ED4C-4743-A428-4BCF0F9D7835}" presName="horz1" presStyleCnt="0"/>
      <dgm:spPr/>
    </dgm:pt>
    <dgm:pt modelId="{0C906D74-339B-4920-910A-6F2B8695F708}" type="pres">
      <dgm:prSet presAssocID="{603F572D-ED4C-4743-A428-4BCF0F9D7835}" presName="tx1" presStyleLbl="revTx" presStyleIdx="2" presStyleCnt="4"/>
      <dgm:spPr/>
    </dgm:pt>
    <dgm:pt modelId="{5F05D6EC-8451-46F1-A8B4-F1E42E1E1EBE}" type="pres">
      <dgm:prSet presAssocID="{603F572D-ED4C-4743-A428-4BCF0F9D7835}" presName="vert1" presStyleCnt="0"/>
      <dgm:spPr/>
    </dgm:pt>
    <dgm:pt modelId="{B6F047BB-6F61-4716-9F81-CE765B78D85B}" type="pres">
      <dgm:prSet presAssocID="{00F50450-DFBF-4E65-B19C-DB556C3CC206}" presName="thickLine" presStyleLbl="alignNode1" presStyleIdx="3" presStyleCnt="4"/>
      <dgm:spPr/>
    </dgm:pt>
    <dgm:pt modelId="{B91899F6-FC8A-401D-92DE-7B4976CE8092}" type="pres">
      <dgm:prSet presAssocID="{00F50450-DFBF-4E65-B19C-DB556C3CC206}" presName="horz1" presStyleCnt="0"/>
      <dgm:spPr/>
    </dgm:pt>
    <dgm:pt modelId="{A5CBEF25-3B8E-443F-901A-A80EC8751CDA}" type="pres">
      <dgm:prSet presAssocID="{00F50450-DFBF-4E65-B19C-DB556C3CC206}" presName="tx1" presStyleLbl="revTx" presStyleIdx="3" presStyleCnt="4"/>
      <dgm:spPr/>
    </dgm:pt>
    <dgm:pt modelId="{A485B568-CFF9-4F92-9DF5-BDE635AB0EFC}" type="pres">
      <dgm:prSet presAssocID="{00F50450-DFBF-4E65-B19C-DB556C3CC206}" presName="vert1" presStyleCnt="0"/>
      <dgm:spPr/>
    </dgm:pt>
  </dgm:ptLst>
  <dgm:cxnLst>
    <dgm:cxn modelId="{26E8860A-8EAA-406B-BD91-6EDC5629ACD8}" srcId="{88122503-E411-4201-9770-B32E4D1388D1}" destId="{603F572D-ED4C-4743-A428-4BCF0F9D7835}" srcOrd="2" destOrd="0" parTransId="{AA787EAB-2E99-4E26-A03D-DD6B45AC0D78}" sibTransId="{D14D778B-2BF1-4D1D-9896-46B718E16630}"/>
    <dgm:cxn modelId="{B8D1031E-F660-4A9D-939A-0020D7F88D78}" type="presOf" srcId="{00F50450-DFBF-4E65-B19C-DB556C3CC206}" destId="{A5CBEF25-3B8E-443F-901A-A80EC8751CDA}" srcOrd="0" destOrd="0" presId="urn:microsoft.com/office/officeart/2008/layout/LinedList"/>
    <dgm:cxn modelId="{80967022-4A49-4724-8D94-E99497E8C900}" type="presOf" srcId="{603F572D-ED4C-4743-A428-4BCF0F9D7835}" destId="{0C906D74-339B-4920-910A-6F2B8695F708}" srcOrd="0" destOrd="0" presId="urn:microsoft.com/office/officeart/2008/layout/LinedList"/>
    <dgm:cxn modelId="{AE6DB428-58BA-4323-AE11-EC75E3746E35}" type="presOf" srcId="{2914B4B6-3319-432E-A6CE-2F8FAB60DF1C}" destId="{FAFD8B7F-3AB8-4CE4-B22B-DA1AD67D4EB3}" srcOrd="0" destOrd="0" presId="urn:microsoft.com/office/officeart/2008/layout/LinedList"/>
    <dgm:cxn modelId="{C7016264-404D-45DC-93D5-292F8DD951DC}" type="presOf" srcId="{2B905F31-7311-4034-B48F-D5B14487C244}" destId="{27D6FB8A-F27B-4016-8CBC-CC19F1EC456D}" srcOrd="0" destOrd="0" presId="urn:microsoft.com/office/officeart/2008/layout/LinedList"/>
    <dgm:cxn modelId="{8436805A-EE6F-466C-AC0C-3229AE78BB82}" type="presOf" srcId="{88122503-E411-4201-9770-B32E4D1388D1}" destId="{64D37303-4D41-4B83-877C-1310BCE49DE4}" srcOrd="0" destOrd="0" presId="urn:microsoft.com/office/officeart/2008/layout/LinedList"/>
    <dgm:cxn modelId="{099BB888-F80E-4EB3-8961-4275653B9306}" srcId="{88122503-E411-4201-9770-B32E4D1388D1}" destId="{2B905F31-7311-4034-B48F-D5B14487C244}" srcOrd="0" destOrd="0" parTransId="{E7F4FE7F-6114-4497-B799-1119C98EE5CF}" sibTransId="{19402288-7D5D-43A9-9A18-6ABC838F76D8}"/>
    <dgm:cxn modelId="{51CF84E5-C94E-4923-A75F-431EA0BC8DE5}" srcId="{88122503-E411-4201-9770-B32E4D1388D1}" destId="{2914B4B6-3319-432E-A6CE-2F8FAB60DF1C}" srcOrd="1" destOrd="0" parTransId="{FE41D1DC-C7AE-480E-9981-D5F7B764CB81}" sibTransId="{D65C7FC2-A1E6-4AAF-8C2B-3AF456E2C35E}"/>
    <dgm:cxn modelId="{E6D171FD-2CF5-4CD9-BB95-0A80F78A29FC}" srcId="{88122503-E411-4201-9770-B32E4D1388D1}" destId="{00F50450-DFBF-4E65-B19C-DB556C3CC206}" srcOrd="3" destOrd="0" parTransId="{2C125E06-3009-4592-A561-7A80C8BB2D48}" sibTransId="{7DAAB75E-D1D8-4642-8CFF-C729267C7A69}"/>
    <dgm:cxn modelId="{010D9A6E-4677-4098-8FE2-51602A47A201}" type="presParOf" srcId="{64D37303-4D41-4B83-877C-1310BCE49DE4}" destId="{54090122-8966-4751-8D12-F00D48F94B80}" srcOrd="0" destOrd="0" presId="urn:microsoft.com/office/officeart/2008/layout/LinedList"/>
    <dgm:cxn modelId="{8BE55597-4E51-43F8-8B81-EA21F937CF3E}" type="presParOf" srcId="{64D37303-4D41-4B83-877C-1310BCE49DE4}" destId="{E1E58BAD-1E6A-4D9B-B8DD-989B04700868}" srcOrd="1" destOrd="0" presId="urn:microsoft.com/office/officeart/2008/layout/LinedList"/>
    <dgm:cxn modelId="{177F97BF-33A0-48FA-AD26-168C43967997}" type="presParOf" srcId="{E1E58BAD-1E6A-4D9B-B8DD-989B04700868}" destId="{27D6FB8A-F27B-4016-8CBC-CC19F1EC456D}" srcOrd="0" destOrd="0" presId="urn:microsoft.com/office/officeart/2008/layout/LinedList"/>
    <dgm:cxn modelId="{D04C9EDC-03F0-45F3-8E83-47AA5B0C98C4}" type="presParOf" srcId="{E1E58BAD-1E6A-4D9B-B8DD-989B04700868}" destId="{158C444E-427F-4798-B669-6542E98C769B}" srcOrd="1" destOrd="0" presId="urn:microsoft.com/office/officeart/2008/layout/LinedList"/>
    <dgm:cxn modelId="{37C9AF22-15D6-4EAA-A232-A834321414CE}" type="presParOf" srcId="{64D37303-4D41-4B83-877C-1310BCE49DE4}" destId="{F5FF36A6-48B8-4279-B62A-B8F0DE84F44B}" srcOrd="2" destOrd="0" presId="urn:microsoft.com/office/officeart/2008/layout/LinedList"/>
    <dgm:cxn modelId="{F4353530-C0DA-409F-BC17-8575D7CE5FEA}" type="presParOf" srcId="{64D37303-4D41-4B83-877C-1310BCE49DE4}" destId="{38AFF5FE-30DC-45E6-81CF-E9CD12453424}" srcOrd="3" destOrd="0" presId="urn:microsoft.com/office/officeart/2008/layout/LinedList"/>
    <dgm:cxn modelId="{0665C27E-48AD-4225-8BFD-A9A19B03C6FC}" type="presParOf" srcId="{38AFF5FE-30DC-45E6-81CF-E9CD12453424}" destId="{FAFD8B7F-3AB8-4CE4-B22B-DA1AD67D4EB3}" srcOrd="0" destOrd="0" presId="urn:microsoft.com/office/officeart/2008/layout/LinedList"/>
    <dgm:cxn modelId="{1935826B-473A-43CE-B092-DD8147AD1B48}" type="presParOf" srcId="{38AFF5FE-30DC-45E6-81CF-E9CD12453424}" destId="{D5A9F6B6-599B-420A-8BD0-B4F4AF4B2A10}" srcOrd="1" destOrd="0" presId="urn:microsoft.com/office/officeart/2008/layout/LinedList"/>
    <dgm:cxn modelId="{E0D74F1D-C6AE-4CD3-9836-E0DC35A80195}" type="presParOf" srcId="{64D37303-4D41-4B83-877C-1310BCE49DE4}" destId="{7BC1AF85-58A3-41A0-9FC6-6541DBB07A27}" srcOrd="4" destOrd="0" presId="urn:microsoft.com/office/officeart/2008/layout/LinedList"/>
    <dgm:cxn modelId="{F9DF0909-758D-44D4-8E34-F4C242963626}" type="presParOf" srcId="{64D37303-4D41-4B83-877C-1310BCE49DE4}" destId="{CEBFED87-F0EA-424A-B259-B0CC73B8CB6F}" srcOrd="5" destOrd="0" presId="urn:microsoft.com/office/officeart/2008/layout/LinedList"/>
    <dgm:cxn modelId="{FCB1B65D-D63F-4F93-8572-BA73EAFADC06}" type="presParOf" srcId="{CEBFED87-F0EA-424A-B259-B0CC73B8CB6F}" destId="{0C906D74-339B-4920-910A-6F2B8695F708}" srcOrd="0" destOrd="0" presId="urn:microsoft.com/office/officeart/2008/layout/LinedList"/>
    <dgm:cxn modelId="{ABF80A55-EA40-4768-8AD7-2085F56C0069}" type="presParOf" srcId="{CEBFED87-F0EA-424A-B259-B0CC73B8CB6F}" destId="{5F05D6EC-8451-46F1-A8B4-F1E42E1E1EBE}" srcOrd="1" destOrd="0" presId="urn:microsoft.com/office/officeart/2008/layout/LinedList"/>
    <dgm:cxn modelId="{47A5FD05-4DFC-4BC1-B26D-56F71D8B942B}" type="presParOf" srcId="{64D37303-4D41-4B83-877C-1310BCE49DE4}" destId="{B6F047BB-6F61-4716-9F81-CE765B78D85B}" srcOrd="6" destOrd="0" presId="urn:microsoft.com/office/officeart/2008/layout/LinedList"/>
    <dgm:cxn modelId="{769E13A3-BF0F-49F8-8907-E8B5D649B6CF}" type="presParOf" srcId="{64D37303-4D41-4B83-877C-1310BCE49DE4}" destId="{B91899F6-FC8A-401D-92DE-7B4976CE8092}" srcOrd="7" destOrd="0" presId="urn:microsoft.com/office/officeart/2008/layout/LinedList"/>
    <dgm:cxn modelId="{81357911-0E6D-4986-9BE4-B9441E753169}" type="presParOf" srcId="{B91899F6-FC8A-401D-92DE-7B4976CE8092}" destId="{A5CBEF25-3B8E-443F-901A-A80EC8751CDA}" srcOrd="0" destOrd="0" presId="urn:microsoft.com/office/officeart/2008/layout/LinedList"/>
    <dgm:cxn modelId="{857AF135-76BD-411E-BE6D-E38ED077D48D}" type="presParOf" srcId="{B91899F6-FC8A-401D-92DE-7B4976CE8092}" destId="{A485B568-CFF9-4F92-9DF5-BDE635AB0EF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9DDD57B-3410-4089-AAAA-A5F56343FC22}"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3EEB19D0-3D9D-4A81-A9B9-AA3DC123046E}">
      <dgm:prSet/>
      <dgm:spPr/>
      <dgm:t>
        <a:bodyPr/>
        <a:lstStyle/>
        <a:p>
          <a:r>
            <a:rPr lang="en-US" b="1" dirty="0"/>
            <a:t>2. MISAPPROPRIATION OF GOODS</a:t>
          </a:r>
        </a:p>
        <a:p>
          <a:r>
            <a:rPr lang="en-US" dirty="0"/>
            <a:t>This is easy to mislead the goods which are less bully of high value. While receiving the goods while issuing and balancing the available goods can be misappropriated by an accountant.</a:t>
          </a:r>
        </a:p>
      </dgm:t>
    </dgm:pt>
    <dgm:pt modelId="{94FE36CA-D2B3-4E64-88CA-7DB121F2DAD8}" type="parTrans" cxnId="{F9A9777D-66B9-4EBF-AA5D-4E5DC2E96787}">
      <dgm:prSet/>
      <dgm:spPr/>
      <dgm:t>
        <a:bodyPr/>
        <a:lstStyle/>
        <a:p>
          <a:endParaRPr lang="en-US"/>
        </a:p>
      </dgm:t>
    </dgm:pt>
    <dgm:pt modelId="{F7882481-0235-48B0-801F-BB6551D51799}" type="sibTrans" cxnId="{F9A9777D-66B9-4EBF-AA5D-4E5DC2E96787}">
      <dgm:prSet/>
      <dgm:spPr/>
      <dgm:t>
        <a:bodyPr/>
        <a:lstStyle/>
        <a:p>
          <a:endParaRPr lang="en-US"/>
        </a:p>
      </dgm:t>
    </dgm:pt>
    <dgm:pt modelId="{947EC0D6-10FD-4B13-AE6A-E7ED6F926865}">
      <dgm:prSet/>
      <dgm:spPr/>
      <dgm:t>
        <a:bodyPr/>
        <a:lstStyle/>
        <a:p>
          <a:pPr>
            <a:buNone/>
          </a:pPr>
          <a:r>
            <a:rPr lang="en-US" b="1" dirty="0"/>
            <a:t>3. MANIPULATION OF ACCOUNTS</a:t>
          </a:r>
          <a:endParaRPr lang="en-US" dirty="0"/>
        </a:p>
      </dgm:t>
    </dgm:pt>
    <dgm:pt modelId="{1F9196E3-F485-4ACF-A9B9-22DA6A930FD6}" type="parTrans" cxnId="{41D6701F-800A-425C-A782-7F436C1CB1F3}">
      <dgm:prSet/>
      <dgm:spPr/>
      <dgm:t>
        <a:bodyPr/>
        <a:lstStyle/>
        <a:p>
          <a:endParaRPr lang="en-US"/>
        </a:p>
      </dgm:t>
    </dgm:pt>
    <dgm:pt modelId="{FF69B60D-58E0-4827-B83F-4138AAE52CA3}" type="sibTrans" cxnId="{41D6701F-800A-425C-A782-7F436C1CB1F3}">
      <dgm:prSet/>
      <dgm:spPr/>
      <dgm:t>
        <a:bodyPr/>
        <a:lstStyle/>
        <a:p>
          <a:endParaRPr lang="en-US"/>
        </a:p>
      </dgm:t>
    </dgm:pt>
    <dgm:pt modelId="{7661D598-85DB-4AD9-9FEA-F98728E69D07}">
      <dgm:prSet/>
      <dgm:spPr/>
      <dgm:t>
        <a:bodyPr/>
        <a:lstStyle/>
        <a:p>
          <a:r>
            <a:rPr lang="en-US" dirty="0"/>
            <a:t>Showing loss to avoid tax.</a:t>
          </a:r>
        </a:p>
      </dgm:t>
    </dgm:pt>
    <dgm:pt modelId="{97630BEE-94F9-4AF8-AB7E-7EC4C0B654CA}" type="parTrans" cxnId="{FB34E2C0-FA4B-4806-9A1A-A3D055D3E8BA}">
      <dgm:prSet/>
      <dgm:spPr/>
      <dgm:t>
        <a:bodyPr/>
        <a:lstStyle/>
        <a:p>
          <a:endParaRPr lang="en-US"/>
        </a:p>
      </dgm:t>
    </dgm:pt>
    <dgm:pt modelId="{9A4B0661-80AF-461B-870A-B688564E9D1C}" type="sibTrans" cxnId="{FB34E2C0-FA4B-4806-9A1A-A3D055D3E8BA}">
      <dgm:prSet/>
      <dgm:spPr/>
      <dgm:t>
        <a:bodyPr/>
        <a:lstStyle/>
        <a:p>
          <a:endParaRPr lang="en-US"/>
        </a:p>
      </dgm:t>
    </dgm:pt>
    <dgm:pt modelId="{CB36952E-E71D-4697-AD63-31D39CDE6A4A}">
      <dgm:prSet/>
      <dgm:spPr/>
      <dgm:t>
        <a:bodyPr/>
        <a:lstStyle/>
        <a:p>
          <a:r>
            <a:rPr lang="en-US" dirty="0"/>
            <a:t>Showing loss to avoid tax.</a:t>
          </a:r>
        </a:p>
        <a:p>
          <a:r>
            <a:rPr lang="en-US" dirty="0"/>
            <a:t>Showing high profit to pay dividends,</a:t>
          </a:r>
        </a:p>
      </dgm:t>
    </dgm:pt>
    <dgm:pt modelId="{D54A9302-4EE9-43ED-BC5D-67A02F1093E7}" type="parTrans" cxnId="{DE60E9CE-51F9-499B-893A-3B0D936CC47C}">
      <dgm:prSet/>
      <dgm:spPr/>
      <dgm:t>
        <a:bodyPr/>
        <a:lstStyle/>
        <a:p>
          <a:endParaRPr lang="en-US"/>
        </a:p>
      </dgm:t>
    </dgm:pt>
    <dgm:pt modelId="{C0EB46EA-8FF2-4865-A269-CBCD897C6DA4}" type="sibTrans" cxnId="{DE60E9CE-51F9-499B-893A-3B0D936CC47C}">
      <dgm:prSet/>
      <dgm:spPr/>
      <dgm:t>
        <a:bodyPr/>
        <a:lstStyle/>
        <a:p>
          <a:endParaRPr lang="en-US"/>
        </a:p>
      </dgm:t>
    </dgm:pt>
    <dgm:pt modelId="{C184E851-A514-432E-B3DB-186242F5B10E}" type="pres">
      <dgm:prSet presAssocID="{B9DDD57B-3410-4089-AAAA-A5F56343FC22}" presName="vert0" presStyleCnt="0">
        <dgm:presLayoutVars>
          <dgm:dir/>
          <dgm:animOne val="branch"/>
          <dgm:animLvl val="lvl"/>
        </dgm:presLayoutVars>
      </dgm:prSet>
      <dgm:spPr/>
    </dgm:pt>
    <dgm:pt modelId="{539AADE6-3776-402B-9145-87BAF6709D16}" type="pres">
      <dgm:prSet presAssocID="{3EEB19D0-3D9D-4A81-A9B9-AA3DC123046E}" presName="thickLine" presStyleLbl="alignNode1" presStyleIdx="0" presStyleCnt="4"/>
      <dgm:spPr/>
    </dgm:pt>
    <dgm:pt modelId="{65C90F72-E157-4671-A46D-CB5BD7B5689C}" type="pres">
      <dgm:prSet presAssocID="{3EEB19D0-3D9D-4A81-A9B9-AA3DC123046E}" presName="horz1" presStyleCnt="0"/>
      <dgm:spPr/>
    </dgm:pt>
    <dgm:pt modelId="{2463F4E6-74D5-4635-AD88-CA549630B6E0}" type="pres">
      <dgm:prSet presAssocID="{3EEB19D0-3D9D-4A81-A9B9-AA3DC123046E}" presName="tx1" presStyleLbl="revTx" presStyleIdx="0" presStyleCnt="4"/>
      <dgm:spPr/>
    </dgm:pt>
    <dgm:pt modelId="{60C955AE-1A38-48BA-B09F-612F6905922B}" type="pres">
      <dgm:prSet presAssocID="{3EEB19D0-3D9D-4A81-A9B9-AA3DC123046E}" presName="vert1" presStyleCnt="0"/>
      <dgm:spPr/>
    </dgm:pt>
    <dgm:pt modelId="{6112FA32-26A3-4524-A35E-E20D0D5FF758}" type="pres">
      <dgm:prSet presAssocID="{947EC0D6-10FD-4B13-AE6A-E7ED6F926865}" presName="thickLine" presStyleLbl="alignNode1" presStyleIdx="1" presStyleCnt="4"/>
      <dgm:spPr/>
    </dgm:pt>
    <dgm:pt modelId="{67F9137E-991C-414E-A29B-0FE0341C7529}" type="pres">
      <dgm:prSet presAssocID="{947EC0D6-10FD-4B13-AE6A-E7ED6F926865}" presName="horz1" presStyleCnt="0"/>
      <dgm:spPr/>
    </dgm:pt>
    <dgm:pt modelId="{7ACB6202-008B-4238-85D8-C78B36A896D0}" type="pres">
      <dgm:prSet presAssocID="{947EC0D6-10FD-4B13-AE6A-E7ED6F926865}" presName="tx1" presStyleLbl="revTx" presStyleIdx="1" presStyleCnt="4"/>
      <dgm:spPr/>
    </dgm:pt>
    <dgm:pt modelId="{040311EE-EEA5-4CB4-BC53-3BF4D2683667}" type="pres">
      <dgm:prSet presAssocID="{947EC0D6-10FD-4B13-AE6A-E7ED6F926865}" presName="vert1" presStyleCnt="0"/>
      <dgm:spPr/>
    </dgm:pt>
    <dgm:pt modelId="{E4C60388-A178-4D51-AFCB-6F30D2812775}" type="pres">
      <dgm:prSet presAssocID="{7661D598-85DB-4AD9-9FEA-F98728E69D07}" presName="thickLine" presStyleLbl="alignNode1" presStyleIdx="2" presStyleCnt="4"/>
      <dgm:spPr/>
    </dgm:pt>
    <dgm:pt modelId="{A25531EB-7370-4BB7-A0D3-498750CC7D73}" type="pres">
      <dgm:prSet presAssocID="{7661D598-85DB-4AD9-9FEA-F98728E69D07}" presName="horz1" presStyleCnt="0"/>
      <dgm:spPr/>
    </dgm:pt>
    <dgm:pt modelId="{98A0EDB2-6B9D-47C2-92EB-6E9C0221047E}" type="pres">
      <dgm:prSet presAssocID="{7661D598-85DB-4AD9-9FEA-F98728E69D07}" presName="tx1" presStyleLbl="revTx" presStyleIdx="2" presStyleCnt="4"/>
      <dgm:spPr/>
    </dgm:pt>
    <dgm:pt modelId="{177C2E63-9CA1-4B39-9313-8941FAED00C1}" type="pres">
      <dgm:prSet presAssocID="{7661D598-85DB-4AD9-9FEA-F98728E69D07}" presName="vert1" presStyleCnt="0"/>
      <dgm:spPr/>
    </dgm:pt>
    <dgm:pt modelId="{4B8B5898-B42B-4614-B91C-149BBF994CFE}" type="pres">
      <dgm:prSet presAssocID="{CB36952E-E71D-4697-AD63-31D39CDE6A4A}" presName="thickLine" presStyleLbl="alignNode1" presStyleIdx="3" presStyleCnt="4"/>
      <dgm:spPr/>
    </dgm:pt>
    <dgm:pt modelId="{9BA05BFB-A854-44D6-9180-5E197213084B}" type="pres">
      <dgm:prSet presAssocID="{CB36952E-E71D-4697-AD63-31D39CDE6A4A}" presName="horz1" presStyleCnt="0"/>
      <dgm:spPr/>
    </dgm:pt>
    <dgm:pt modelId="{84C25D31-0AAA-4C29-B536-A7EC8D334938}" type="pres">
      <dgm:prSet presAssocID="{CB36952E-E71D-4697-AD63-31D39CDE6A4A}" presName="tx1" presStyleLbl="revTx" presStyleIdx="3" presStyleCnt="4"/>
      <dgm:spPr/>
    </dgm:pt>
    <dgm:pt modelId="{977AB477-3D36-4A55-89C2-0CE9FC75F3E0}" type="pres">
      <dgm:prSet presAssocID="{CB36952E-E71D-4697-AD63-31D39CDE6A4A}" presName="vert1" presStyleCnt="0"/>
      <dgm:spPr/>
    </dgm:pt>
  </dgm:ptLst>
  <dgm:cxnLst>
    <dgm:cxn modelId="{41D6701F-800A-425C-A782-7F436C1CB1F3}" srcId="{B9DDD57B-3410-4089-AAAA-A5F56343FC22}" destId="{947EC0D6-10FD-4B13-AE6A-E7ED6F926865}" srcOrd="1" destOrd="0" parTransId="{1F9196E3-F485-4ACF-A9B9-22DA6A930FD6}" sibTransId="{FF69B60D-58E0-4827-B83F-4138AAE52CA3}"/>
    <dgm:cxn modelId="{3558AE26-DC6B-4722-A8B8-D209303196D6}" type="presOf" srcId="{CB36952E-E71D-4697-AD63-31D39CDE6A4A}" destId="{84C25D31-0AAA-4C29-B536-A7EC8D334938}" srcOrd="0" destOrd="0" presId="urn:microsoft.com/office/officeart/2008/layout/LinedList"/>
    <dgm:cxn modelId="{29F97D38-2D0B-4837-B8F1-EBB9A0FB54D7}" type="presOf" srcId="{947EC0D6-10FD-4B13-AE6A-E7ED6F926865}" destId="{7ACB6202-008B-4238-85D8-C78B36A896D0}" srcOrd="0" destOrd="0" presId="urn:microsoft.com/office/officeart/2008/layout/LinedList"/>
    <dgm:cxn modelId="{22EFC550-3D6A-4454-A3FA-78442456343F}" type="presOf" srcId="{3EEB19D0-3D9D-4A81-A9B9-AA3DC123046E}" destId="{2463F4E6-74D5-4635-AD88-CA549630B6E0}" srcOrd="0" destOrd="0" presId="urn:microsoft.com/office/officeart/2008/layout/LinedList"/>
    <dgm:cxn modelId="{811E1959-8033-4F0C-9FEC-B5A8998CBD9A}" type="presOf" srcId="{7661D598-85DB-4AD9-9FEA-F98728E69D07}" destId="{98A0EDB2-6B9D-47C2-92EB-6E9C0221047E}" srcOrd="0" destOrd="0" presId="urn:microsoft.com/office/officeart/2008/layout/LinedList"/>
    <dgm:cxn modelId="{F9A9777D-66B9-4EBF-AA5D-4E5DC2E96787}" srcId="{B9DDD57B-3410-4089-AAAA-A5F56343FC22}" destId="{3EEB19D0-3D9D-4A81-A9B9-AA3DC123046E}" srcOrd="0" destOrd="0" parTransId="{94FE36CA-D2B3-4E64-88CA-7DB121F2DAD8}" sibTransId="{F7882481-0235-48B0-801F-BB6551D51799}"/>
    <dgm:cxn modelId="{596DBABB-8591-4FE4-92C9-0071CE011103}" type="presOf" srcId="{B9DDD57B-3410-4089-AAAA-A5F56343FC22}" destId="{C184E851-A514-432E-B3DB-186242F5B10E}" srcOrd="0" destOrd="0" presId="urn:microsoft.com/office/officeart/2008/layout/LinedList"/>
    <dgm:cxn modelId="{FB34E2C0-FA4B-4806-9A1A-A3D055D3E8BA}" srcId="{B9DDD57B-3410-4089-AAAA-A5F56343FC22}" destId="{7661D598-85DB-4AD9-9FEA-F98728E69D07}" srcOrd="2" destOrd="0" parTransId="{97630BEE-94F9-4AF8-AB7E-7EC4C0B654CA}" sibTransId="{9A4B0661-80AF-461B-870A-B688564E9D1C}"/>
    <dgm:cxn modelId="{DE60E9CE-51F9-499B-893A-3B0D936CC47C}" srcId="{B9DDD57B-3410-4089-AAAA-A5F56343FC22}" destId="{CB36952E-E71D-4697-AD63-31D39CDE6A4A}" srcOrd="3" destOrd="0" parTransId="{D54A9302-4EE9-43ED-BC5D-67A02F1093E7}" sibTransId="{C0EB46EA-8FF2-4865-A269-CBCD897C6DA4}"/>
    <dgm:cxn modelId="{539B9270-3EBA-41AE-BFBF-66831021D149}" type="presParOf" srcId="{C184E851-A514-432E-B3DB-186242F5B10E}" destId="{539AADE6-3776-402B-9145-87BAF6709D16}" srcOrd="0" destOrd="0" presId="urn:microsoft.com/office/officeart/2008/layout/LinedList"/>
    <dgm:cxn modelId="{AC6BECA2-F7BA-4E2C-9734-F2681FCC6B5F}" type="presParOf" srcId="{C184E851-A514-432E-B3DB-186242F5B10E}" destId="{65C90F72-E157-4671-A46D-CB5BD7B5689C}" srcOrd="1" destOrd="0" presId="urn:microsoft.com/office/officeart/2008/layout/LinedList"/>
    <dgm:cxn modelId="{9D11407C-9DC6-4916-B898-A27BA07FC0BC}" type="presParOf" srcId="{65C90F72-E157-4671-A46D-CB5BD7B5689C}" destId="{2463F4E6-74D5-4635-AD88-CA549630B6E0}" srcOrd="0" destOrd="0" presId="urn:microsoft.com/office/officeart/2008/layout/LinedList"/>
    <dgm:cxn modelId="{9AF17145-F978-46F1-B368-200D7ACE8224}" type="presParOf" srcId="{65C90F72-E157-4671-A46D-CB5BD7B5689C}" destId="{60C955AE-1A38-48BA-B09F-612F6905922B}" srcOrd="1" destOrd="0" presId="urn:microsoft.com/office/officeart/2008/layout/LinedList"/>
    <dgm:cxn modelId="{0EBC421E-369A-41B6-9BA2-66896D685C0B}" type="presParOf" srcId="{C184E851-A514-432E-B3DB-186242F5B10E}" destId="{6112FA32-26A3-4524-A35E-E20D0D5FF758}" srcOrd="2" destOrd="0" presId="urn:microsoft.com/office/officeart/2008/layout/LinedList"/>
    <dgm:cxn modelId="{59C41097-DCBD-4EFE-BD8A-C868ABB92A1D}" type="presParOf" srcId="{C184E851-A514-432E-B3DB-186242F5B10E}" destId="{67F9137E-991C-414E-A29B-0FE0341C7529}" srcOrd="3" destOrd="0" presId="urn:microsoft.com/office/officeart/2008/layout/LinedList"/>
    <dgm:cxn modelId="{02A888B6-A087-48A1-A742-71B671CCB33E}" type="presParOf" srcId="{67F9137E-991C-414E-A29B-0FE0341C7529}" destId="{7ACB6202-008B-4238-85D8-C78B36A896D0}" srcOrd="0" destOrd="0" presId="urn:microsoft.com/office/officeart/2008/layout/LinedList"/>
    <dgm:cxn modelId="{9A0EBAEB-8D18-44AE-845C-46E90414DC42}" type="presParOf" srcId="{67F9137E-991C-414E-A29B-0FE0341C7529}" destId="{040311EE-EEA5-4CB4-BC53-3BF4D2683667}" srcOrd="1" destOrd="0" presId="urn:microsoft.com/office/officeart/2008/layout/LinedList"/>
    <dgm:cxn modelId="{533CCA54-D347-4406-B6C5-435E174D5AC6}" type="presParOf" srcId="{C184E851-A514-432E-B3DB-186242F5B10E}" destId="{E4C60388-A178-4D51-AFCB-6F30D2812775}" srcOrd="4" destOrd="0" presId="urn:microsoft.com/office/officeart/2008/layout/LinedList"/>
    <dgm:cxn modelId="{3CD991A9-B10D-442D-B5BA-DF8F09FA3788}" type="presParOf" srcId="{C184E851-A514-432E-B3DB-186242F5B10E}" destId="{A25531EB-7370-4BB7-A0D3-498750CC7D73}" srcOrd="5" destOrd="0" presId="urn:microsoft.com/office/officeart/2008/layout/LinedList"/>
    <dgm:cxn modelId="{F8DD41DE-E1A9-4554-B4D3-5546EE5CF31A}" type="presParOf" srcId="{A25531EB-7370-4BB7-A0D3-498750CC7D73}" destId="{98A0EDB2-6B9D-47C2-92EB-6E9C0221047E}" srcOrd="0" destOrd="0" presId="urn:microsoft.com/office/officeart/2008/layout/LinedList"/>
    <dgm:cxn modelId="{FEF65BA4-7B66-43D1-BAFF-897ED322E317}" type="presParOf" srcId="{A25531EB-7370-4BB7-A0D3-498750CC7D73}" destId="{177C2E63-9CA1-4B39-9313-8941FAED00C1}" srcOrd="1" destOrd="0" presId="urn:microsoft.com/office/officeart/2008/layout/LinedList"/>
    <dgm:cxn modelId="{8A410E4E-7637-4A5F-BDBB-DE4A9711ACFA}" type="presParOf" srcId="{C184E851-A514-432E-B3DB-186242F5B10E}" destId="{4B8B5898-B42B-4614-B91C-149BBF994CFE}" srcOrd="6" destOrd="0" presId="urn:microsoft.com/office/officeart/2008/layout/LinedList"/>
    <dgm:cxn modelId="{EB8ADFFD-69D6-420E-8372-4DA8D04086DD}" type="presParOf" srcId="{C184E851-A514-432E-B3DB-186242F5B10E}" destId="{9BA05BFB-A854-44D6-9180-5E197213084B}" srcOrd="7" destOrd="0" presId="urn:microsoft.com/office/officeart/2008/layout/LinedList"/>
    <dgm:cxn modelId="{CE5CEA92-4C41-435C-B32F-BBC600DA4200}" type="presParOf" srcId="{9BA05BFB-A854-44D6-9180-5E197213084B}" destId="{84C25D31-0AAA-4C29-B536-A7EC8D334938}" srcOrd="0" destOrd="0" presId="urn:microsoft.com/office/officeart/2008/layout/LinedList"/>
    <dgm:cxn modelId="{4705F21C-9658-45C2-AEC3-14F4ED5D3DC7}" type="presParOf" srcId="{9BA05BFB-A854-44D6-9180-5E197213084B}" destId="{977AB477-3D36-4A55-89C2-0CE9FC75F3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2C9B90-64FB-4635-92CB-8C8484B58199}"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E26FF89B-5760-4A8C-A265-5D5C730C3354}">
      <dgm:prSet phldrT="[Text]" custT="1"/>
      <dgm:spPr/>
      <dgm:t>
        <a:bodyPr/>
        <a:lstStyle/>
        <a:p>
          <a:pPr>
            <a:lnSpc>
              <a:spcPct val="100000"/>
            </a:lnSpc>
          </a:pPr>
          <a:r>
            <a:rPr lang="en-US" sz="2400"/>
            <a:t>To check the arithmetical accuracy.</a:t>
          </a:r>
        </a:p>
      </dgm:t>
    </dgm:pt>
    <dgm:pt modelId="{0C1E8945-4F4C-483F-8D73-D33C9BA09BA5}" type="parTrans" cxnId="{B99C6829-D8AA-4118-BA0A-3944B15421D4}">
      <dgm:prSet/>
      <dgm:spPr/>
      <dgm:t>
        <a:bodyPr/>
        <a:lstStyle/>
        <a:p>
          <a:endParaRPr lang="en-US"/>
        </a:p>
      </dgm:t>
    </dgm:pt>
    <dgm:pt modelId="{A24EB5BE-C5FB-4E13-B1FF-D73A0CD6D040}" type="sibTrans" cxnId="{B99C6829-D8AA-4118-BA0A-3944B15421D4}">
      <dgm:prSet/>
      <dgm:spPr/>
      <dgm:t>
        <a:bodyPr/>
        <a:lstStyle/>
        <a:p>
          <a:pPr>
            <a:lnSpc>
              <a:spcPct val="100000"/>
            </a:lnSpc>
          </a:pPr>
          <a:endParaRPr lang="en-US"/>
        </a:p>
      </dgm:t>
    </dgm:pt>
    <dgm:pt modelId="{4989F653-568F-4681-A80B-9AA87B4D5328}">
      <dgm:prSet phldrT="[Text]" custT="1"/>
      <dgm:spPr/>
      <dgm:t>
        <a:bodyPr/>
        <a:lstStyle/>
        <a:p>
          <a:pPr>
            <a:lnSpc>
              <a:spcPct val="100000"/>
            </a:lnSpc>
          </a:pPr>
          <a:r>
            <a:rPr lang="en-US" sz="2400"/>
            <a:t>To check the assets and liabilities.</a:t>
          </a:r>
        </a:p>
      </dgm:t>
    </dgm:pt>
    <dgm:pt modelId="{1BB54996-C36C-4644-88F1-24AE4477707C}" type="parTrans" cxnId="{92B316C0-1D39-45A2-AB06-B73FAD27D128}">
      <dgm:prSet/>
      <dgm:spPr/>
      <dgm:t>
        <a:bodyPr/>
        <a:lstStyle/>
        <a:p>
          <a:endParaRPr lang="en-US"/>
        </a:p>
      </dgm:t>
    </dgm:pt>
    <dgm:pt modelId="{CF50ACB5-2781-449E-861A-F1133B728EAC}" type="sibTrans" cxnId="{92B316C0-1D39-45A2-AB06-B73FAD27D128}">
      <dgm:prSet/>
      <dgm:spPr/>
      <dgm:t>
        <a:bodyPr/>
        <a:lstStyle/>
        <a:p>
          <a:endParaRPr lang="en-US"/>
        </a:p>
      </dgm:t>
    </dgm:pt>
    <dgm:pt modelId="{BA6887C2-FC77-48C1-A809-993F10369340}">
      <dgm:prSet phldrT="[Text]" custT="1"/>
      <dgm:spPr/>
      <dgm:t>
        <a:bodyPr/>
        <a:lstStyle/>
        <a:p>
          <a:pPr>
            <a:lnSpc>
              <a:spcPct val="100000"/>
            </a:lnSpc>
          </a:pPr>
          <a:r>
            <a:rPr lang="en-US" sz="2400" dirty="0"/>
            <a:t>Verify the accuracy of posting, balancing etc.</a:t>
          </a:r>
        </a:p>
      </dgm:t>
    </dgm:pt>
    <dgm:pt modelId="{67B031F2-A0FF-4C5E-857B-A76B2E83F227}" type="sibTrans" cxnId="{739A1D53-19F2-49CB-A18A-B162C082F314}">
      <dgm:prSet/>
      <dgm:spPr/>
      <dgm:t>
        <a:bodyPr/>
        <a:lstStyle/>
        <a:p>
          <a:pPr>
            <a:lnSpc>
              <a:spcPct val="100000"/>
            </a:lnSpc>
          </a:pPr>
          <a:endParaRPr lang="en-US"/>
        </a:p>
      </dgm:t>
    </dgm:pt>
    <dgm:pt modelId="{D77DBAF4-2019-4639-9C2F-0D3688135C9F}" type="parTrans" cxnId="{739A1D53-19F2-49CB-A18A-B162C082F314}">
      <dgm:prSet/>
      <dgm:spPr/>
      <dgm:t>
        <a:bodyPr/>
        <a:lstStyle/>
        <a:p>
          <a:endParaRPr lang="en-US"/>
        </a:p>
      </dgm:t>
    </dgm:pt>
    <dgm:pt modelId="{ED7755DA-D37C-45FB-9A34-520BC63E4985}" type="pres">
      <dgm:prSet presAssocID="{042C9B90-64FB-4635-92CB-8C8484B58199}" presName="root" presStyleCnt="0">
        <dgm:presLayoutVars>
          <dgm:dir/>
          <dgm:resizeHandles val="exact"/>
        </dgm:presLayoutVars>
      </dgm:prSet>
      <dgm:spPr/>
    </dgm:pt>
    <dgm:pt modelId="{3D6770E9-93F8-4786-ABFB-524A3FBBB922}" type="pres">
      <dgm:prSet presAssocID="{042C9B90-64FB-4635-92CB-8C8484B58199}" presName="container" presStyleCnt="0">
        <dgm:presLayoutVars>
          <dgm:dir/>
          <dgm:resizeHandles val="exact"/>
        </dgm:presLayoutVars>
      </dgm:prSet>
      <dgm:spPr/>
    </dgm:pt>
    <dgm:pt modelId="{BF9C5745-6A09-4208-B2F4-6B54251BAAB1}" type="pres">
      <dgm:prSet presAssocID="{BA6887C2-FC77-48C1-A809-993F10369340}" presName="compNode" presStyleCnt="0"/>
      <dgm:spPr/>
    </dgm:pt>
    <dgm:pt modelId="{3A833EED-129C-4CE6-8ABA-FC39240DD95E}" type="pres">
      <dgm:prSet presAssocID="{BA6887C2-FC77-48C1-A809-993F10369340}" presName="iconBgRect" presStyleLbl="bgShp" presStyleIdx="0" presStyleCnt="3"/>
      <dgm:spPr/>
    </dgm:pt>
    <dgm:pt modelId="{AA4EDC0A-A95B-4AE2-861D-150C3A12D9E4}" type="pres">
      <dgm:prSet presAssocID="{BA6887C2-FC77-48C1-A809-993F103693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BF6BA5A-48CF-46AE-B29B-00EC1B4954FB}" type="pres">
      <dgm:prSet presAssocID="{BA6887C2-FC77-48C1-A809-993F10369340}" presName="spaceRect" presStyleCnt="0"/>
      <dgm:spPr/>
    </dgm:pt>
    <dgm:pt modelId="{28A34C98-8B0A-4E6A-AD54-8390DE19AAE1}" type="pres">
      <dgm:prSet presAssocID="{BA6887C2-FC77-48C1-A809-993F10369340}" presName="textRect" presStyleLbl="revTx" presStyleIdx="0" presStyleCnt="3">
        <dgm:presLayoutVars>
          <dgm:chMax val="1"/>
          <dgm:chPref val="1"/>
        </dgm:presLayoutVars>
      </dgm:prSet>
      <dgm:spPr/>
    </dgm:pt>
    <dgm:pt modelId="{56931491-EA57-4F75-AAB9-8731D1B5FE40}" type="pres">
      <dgm:prSet presAssocID="{67B031F2-A0FF-4C5E-857B-A76B2E83F227}" presName="sibTrans" presStyleLbl="sibTrans2D1" presStyleIdx="0" presStyleCnt="0"/>
      <dgm:spPr/>
    </dgm:pt>
    <dgm:pt modelId="{8A4CE28A-4B38-483C-8205-5B9BCD73CC8E}" type="pres">
      <dgm:prSet presAssocID="{E26FF89B-5760-4A8C-A265-5D5C730C3354}" presName="compNode" presStyleCnt="0"/>
      <dgm:spPr/>
    </dgm:pt>
    <dgm:pt modelId="{1D5E8F51-1C7B-4CAD-9CF2-9B607C2EB704}" type="pres">
      <dgm:prSet presAssocID="{E26FF89B-5760-4A8C-A265-5D5C730C3354}" presName="iconBgRect" presStyleLbl="bgShp" presStyleIdx="1" presStyleCnt="3"/>
      <dgm:spPr/>
    </dgm:pt>
    <dgm:pt modelId="{6C57B000-7609-4B1A-A362-516F04B2ADE8}" type="pres">
      <dgm:prSet presAssocID="{E26FF89B-5760-4A8C-A265-5D5C730C33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Check"/>
        </a:ext>
      </dgm:extLst>
    </dgm:pt>
    <dgm:pt modelId="{DEC59BC4-14EC-470E-8B22-0D91923228A8}" type="pres">
      <dgm:prSet presAssocID="{E26FF89B-5760-4A8C-A265-5D5C730C3354}" presName="spaceRect" presStyleCnt="0"/>
      <dgm:spPr/>
    </dgm:pt>
    <dgm:pt modelId="{ABD03742-9563-4837-823F-A0B72AC7DE58}" type="pres">
      <dgm:prSet presAssocID="{E26FF89B-5760-4A8C-A265-5D5C730C3354}" presName="textRect" presStyleLbl="revTx" presStyleIdx="1" presStyleCnt="3">
        <dgm:presLayoutVars>
          <dgm:chMax val="1"/>
          <dgm:chPref val="1"/>
        </dgm:presLayoutVars>
      </dgm:prSet>
      <dgm:spPr/>
    </dgm:pt>
    <dgm:pt modelId="{4C400B59-22DD-44BF-A200-6AF445EA5BB3}" type="pres">
      <dgm:prSet presAssocID="{A24EB5BE-C5FB-4E13-B1FF-D73A0CD6D040}" presName="sibTrans" presStyleLbl="sibTrans2D1" presStyleIdx="0" presStyleCnt="0"/>
      <dgm:spPr/>
    </dgm:pt>
    <dgm:pt modelId="{6F8ED946-06E2-4FA4-876D-05C5A76AA7F7}" type="pres">
      <dgm:prSet presAssocID="{4989F653-568F-4681-A80B-9AA87B4D5328}" presName="compNode" presStyleCnt="0"/>
      <dgm:spPr/>
    </dgm:pt>
    <dgm:pt modelId="{7E264FCA-9E9B-4991-A3C1-BCE9449177F1}" type="pres">
      <dgm:prSet presAssocID="{4989F653-568F-4681-A80B-9AA87B4D5328}" presName="iconBgRect" presStyleLbl="bgShp" presStyleIdx="2" presStyleCnt="3"/>
      <dgm:spPr/>
    </dgm:pt>
    <dgm:pt modelId="{810DC2F2-E53D-47C7-BE64-07CCF50B6420}" type="pres">
      <dgm:prSet presAssocID="{4989F653-568F-4681-A80B-9AA87B4D53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D68B0D7E-B386-4D38-A107-8BC819846786}" type="pres">
      <dgm:prSet presAssocID="{4989F653-568F-4681-A80B-9AA87B4D5328}" presName="spaceRect" presStyleCnt="0"/>
      <dgm:spPr/>
    </dgm:pt>
    <dgm:pt modelId="{9F96DA97-7C16-469F-A5E9-687BBCB05CC6}" type="pres">
      <dgm:prSet presAssocID="{4989F653-568F-4681-A80B-9AA87B4D5328}" presName="textRect" presStyleLbl="revTx" presStyleIdx="2" presStyleCnt="3">
        <dgm:presLayoutVars>
          <dgm:chMax val="1"/>
          <dgm:chPref val="1"/>
        </dgm:presLayoutVars>
      </dgm:prSet>
      <dgm:spPr/>
    </dgm:pt>
  </dgm:ptLst>
  <dgm:cxnLst>
    <dgm:cxn modelId="{79238518-9C9F-4568-8414-BB2E0FC1A124}" type="presOf" srcId="{A24EB5BE-C5FB-4E13-B1FF-D73A0CD6D040}" destId="{4C400B59-22DD-44BF-A200-6AF445EA5BB3}" srcOrd="0" destOrd="0" presId="urn:microsoft.com/office/officeart/2018/2/layout/IconCircleList"/>
    <dgm:cxn modelId="{B99C6829-D8AA-4118-BA0A-3944B15421D4}" srcId="{042C9B90-64FB-4635-92CB-8C8484B58199}" destId="{E26FF89B-5760-4A8C-A265-5D5C730C3354}" srcOrd="1" destOrd="0" parTransId="{0C1E8945-4F4C-483F-8D73-D33C9BA09BA5}" sibTransId="{A24EB5BE-C5FB-4E13-B1FF-D73A0CD6D040}"/>
    <dgm:cxn modelId="{0374033A-1CE3-4C15-9AFA-D070198FAFCF}" type="presOf" srcId="{BA6887C2-FC77-48C1-A809-993F10369340}" destId="{28A34C98-8B0A-4E6A-AD54-8390DE19AAE1}" srcOrd="0" destOrd="0" presId="urn:microsoft.com/office/officeart/2018/2/layout/IconCircleList"/>
    <dgm:cxn modelId="{CB56293C-50E5-44FA-9A7E-35F37656CF71}" type="presOf" srcId="{67B031F2-A0FF-4C5E-857B-A76B2E83F227}" destId="{56931491-EA57-4F75-AAB9-8731D1B5FE40}" srcOrd="0" destOrd="0" presId="urn:microsoft.com/office/officeart/2018/2/layout/IconCircleList"/>
    <dgm:cxn modelId="{380F3D5B-A49D-4232-9C6E-8272F0BC21F8}" type="presOf" srcId="{4989F653-568F-4681-A80B-9AA87B4D5328}" destId="{9F96DA97-7C16-469F-A5E9-687BBCB05CC6}" srcOrd="0" destOrd="0" presId="urn:microsoft.com/office/officeart/2018/2/layout/IconCircleList"/>
    <dgm:cxn modelId="{F679A661-CFDA-4E3F-A92B-1A67448BAFEC}" type="presOf" srcId="{042C9B90-64FB-4635-92CB-8C8484B58199}" destId="{ED7755DA-D37C-45FB-9A34-520BC63E4985}" srcOrd="0" destOrd="0" presId="urn:microsoft.com/office/officeart/2018/2/layout/IconCircleList"/>
    <dgm:cxn modelId="{739A1D53-19F2-49CB-A18A-B162C082F314}" srcId="{042C9B90-64FB-4635-92CB-8C8484B58199}" destId="{BA6887C2-FC77-48C1-A809-993F10369340}" srcOrd="0" destOrd="0" parTransId="{D77DBAF4-2019-4639-9C2F-0D3688135C9F}" sibTransId="{67B031F2-A0FF-4C5E-857B-A76B2E83F227}"/>
    <dgm:cxn modelId="{89F38B87-2CA0-404B-B8C8-8A1C12F9B65F}" type="presOf" srcId="{E26FF89B-5760-4A8C-A265-5D5C730C3354}" destId="{ABD03742-9563-4837-823F-A0B72AC7DE58}" srcOrd="0" destOrd="0" presId="urn:microsoft.com/office/officeart/2018/2/layout/IconCircleList"/>
    <dgm:cxn modelId="{92B316C0-1D39-45A2-AB06-B73FAD27D128}" srcId="{042C9B90-64FB-4635-92CB-8C8484B58199}" destId="{4989F653-568F-4681-A80B-9AA87B4D5328}" srcOrd="2" destOrd="0" parTransId="{1BB54996-C36C-4644-88F1-24AE4477707C}" sibTransId="{CF50ACB5-2781-449E-861A-F1133B728EAC}"/>
    <dgm:cxn modelId="{03D0E95E-98B7-41FF-8DF0-7D659FAEC7C1}" type="presParOf" srcId="{ED7755DA-D37C-45FB-9A34-520BC63E4985}" destId="{3D6770E9-93F8-4786-ABFB-524A3FBBB922}" srcOrd="0" destOrd="0" presId="urn:microsoft.com/office/officeart/2018/2/layout/IconCircleList"/>
    <dgm:cxn modelId="{354CD30D-8BF7-4BA3-AA23-A8F6764DD736}" type="presParOf" srcId="{3D6770E9-93F8-4786-ABFB-524A3FBBB922}" destId="{BF9C5745-6A09-4208-B2F4-6B54251BAAB1}" srcOrd="0" destOrd="0" presId="urn:microsoft.com/office/officeart/2018/2/layout/IconCircleList"/>
    <dgm:cxn modelId="{A8840D25-ED1E-4392-AA8D-88D72F92715D}" type="presParOf" srcId="{BF9C5745-6A09-4208-B2F4-6B54251BAAB1}" destId="{3A833EED-129C-4CE6-8ABA-FC39240DD95E}" srcOrd="0" destOrd="0" presId="urn:microsoft.com/office/officeart/2018/2/layout/IconCircleList"/>
    <dgm:cxn modelId="{88B3FC6F-6C6A-4241-A29B-235690A799FD}" type="presParOf" srcId="{BF9C5745-6A09-4208-B2F4-6B54251BAAB1}" destId="{AA4EDC0A-A95B-4AE2-861D-150C3A12D9E4}" srcOrd="1" destOrd="0" presId="urn:microsoft.com/office/officeart/2018/2/layout/IconCircleList"/>
    <dgm:cxn modelId="{28CB91B7-B410-4D6B-B359-789E74A3EDD1}" type="presParOf" srcId="{BF9C5745-6A09-4208-B2F4-6B54251BAAB1}" destId="{ABF6BA5A-48CF-46AE-B29B-00EC1B4954FB}" srcOrd="2" destOrd="0" presId="urn:microsoft.com/office/officeart/2018/2/layout/IconCircleList"/>
    <dgm:cxn modelId="{B5F71B71-1734-4482-8063-D96AB9553958}" type="presParOf" srcId="{BF9C5745-6A09-4208-B2F4-6B54251BAAB1}" destId="{28A34C98-8B0A-4E6A-AD54-8390DE19AAE1}" srcOrd="3" destOrd="0" presId="urn:microsoft.com/office/officeart/2018/2/layout/IconCircleList"/>
    <dgm:cxn modelId="{E7241F1B-66F7-4470-91C6-AEC703818689}" type="presParOf" srcId="{3D6770E9-93F8-4786-ABFB-524A3FBBB922}" destId="{56931491-EA57-4F75-AAB9-8731D1B5FE40}" srcOrd="1" destOrd="0" presId="urn:microsoft.com/office/officeart/2018/2/layout/IconCircleList"/>
    <dgm:cxn modelId="{44F6B7B8-E913-41FA-9FE6-2BAFDFDA73DA}" type="presParOf" srcId="{3D6770E9-93F8-4786-ABFB-524A3FBBB922}" destId="{8A4CE28A-4B38-483C-8205-5B9BCD73CC8E}" srcOrd="2" destOrd="0" presId="urn:microsoft.com/office/officeart/2018/2/layout/IconCircleList"/>
    <dgm:cxn modelId="{877913D0-D53E-4820-82B0-AEE666EF4CD5}" type="presParOf" srcId="{8A4CE28A-4B38-483C-8205-5B9BCD73CC8E}" destId="{1D5E8F51-1C7B-4CAD-9CF2-9B607C2EB704}" srcOrd="0" destOrd="0" presId="urn:microsoft.com/office/officeart/2018/2/layout/IconCircleList"/>
    <dgm:cxn modelId="{72D6ADAF-17CE-48E5-B83E-C001DF490F07}" type="presParOf" srcId="{8A4CE28A-4B38-483C-8205-5B9BCD73CC8E}" destId="{6C57B000-7609-4B1A-A362-516F04B2ADE8}" srcOrd="1" destOrd="0" presId="urn:microsoft.com/office/officeart/2018/2/layout/IconCircleList"/>
    <dgm:cxn modelId="{64E61C74-2566-4A4B-AF66-02F9EA7F3F04}" type="presParOf" srcId="{8A4CE28A-4B38-483C-8205-5B9BCD73CC8E}" destId="{DEC59BC4-14EC-470E-8B22-0D91923228A8}" srcOrd="2" destOrd="0" presId="urn:microsoft.com/office/officeart/2018/2/layout/IconCircleList"/>
    <dgm:cxn modelId="{5246E3F9-2C4C-4176-B295-7C2B1A942B91}" type="presParOf" srcId="{8A4CE28A-4B38-483C-8205-5B9BCD73CC8E}" destId="{ABD03742-9563-4837-823F-A0B72AC7DE58}" srcOrd="3" destOrd="0" presId="urn:microsoft.com/office/officeart/2018/2/layout/IconCircleList"/>
    <dgm:cxn modelId="{B7AD4172-4AB3-4D78-BDE5-6B4CD9FE5817}" type="presParOf" srcId="{3D6770E9-93F8-4786-ABFB-524A3FBBB922}" destId="{4C400B59-22DD-44BF-A200-6AF445EA5BB3}" srcOrd="3" destOrd="0" presId="urn:microsoft.com/office/officeart/2018/2/layout/IconCircleList"/>
    <dgm:cxn modelId="{FD815C41-2F06-4CDE-930D-FD5DC02CA471}" type="presParOf" srcId="{3D6770E9-93F8-4786-ABFB-524A3FBBB922}" destId="{6F8ED946-06E2-4FA4-876D-05C5A76AA7F7}" srcOrd="4" destOrd="0" presId="urn:microsoft.com/office/officeart/2018/2/layout/IconCircleList"/>
    <dgm:cxn modelId="{97DDC004-2E6D-4A1B-8BE0-672F64B4443B}" type="presParOf" srcId="{6F8ED946-06E2-4FA4-876D-05C5A76AA7F7}" destId="{7E264FCA-9E9B-4991-A3C1-BCE9449177F1}" srcOrd="0" destOrd="0" presId="urn:microsoft.com/office/officeart/2018/2/layout/IconCircleList"/>
    <dgm:cxn modelId="{CB7DAAB9-6F8F-46CD-A1DD-48D57A417A07}" type="presParOf" srcId="{6F8ED946-06E2-4FA4-876D-05C5A76AA7F7}" destId="{810DC2F2-E53D-47C7-BE64-07CCF50B6420}" srcOrd="1" destOrd="0" presId="urn:microsoft.com/office/officeart/2018/2/layout/IconCircleList"/>
    <dgm:cxn modelId="{7FFC6B9A-DC20-4539-A161-0C941339E89A}" type="presParOf" srcId="{6F8ED946-06E2-4FA4-876D-05C5A76AA7F7}" destId="{D68B0D7E-B386-4D38-A107-8BC819846786}" srcOrd="2" destOrd="0" presId="urn:microsoft.com/office/officeart/2018/2/layout/IconCircleList"/>
    <dgm:cxn modelId="{55D5295F-BC54-41E7-929F-28E97E4F59C8}" type="presParOf" srcId="{6F8ED946-06E2-4FA4-876D-05C5A76AA7F7}" destId="{9F96DA97-7C16-469F-A5E9-687BBCB05C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C9B90-64FB-4635-92CB-8C8484B58199}"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E26FF89B-5760-4A8C-A265-5D5C730C3354}">
      <dgm:prSet phldrT="[Text]" custT="1"/>
      <dgm:spPr/>
      <dgm:t>
        <a:bodyPr/>
        <a:lstStyle/>
        <a:p>
          <a:pPr>
            <a:lnSpc>
              <a:spcPct val="100000"/>
            </a:lnSpc>
          </a:pPr>
          <a:r>
            <a:rPr lang="en-US" sz="2400" dirty="0"/>
            <a:t>To verify the supporting documents and this validity.</a:t>
          </a:r>
        </a:p>
      </dgm:t>
    </dgm:pt>
    <dgm:pt modelId="{0C1E8945-4F4C-483F-8D73-D33C9BA09BA5}" type="parTrans" cxnId="{B99C6829-D8AA-4118-BA0A-3944B15421D4}">
      <dgm:prSet/>
      <dgm:spPr/>
      <dgm:t>
        <a:bodyPr/>
        <a:lstStyle/>
        <a:p>
          <a:endParaRPr lang="en-US"/>
        </a:p>
      </dgm:t>
    </dgm:pt>
    <dgm:pt modelId="{A24EB5BE-C5FB-4E13-B1FF-D73A0CD6D040}" type="sibTrans" cxnId="{B99C6829-D8AA-4118-BA0A-3944B15421D4}">
      <dgm:prSet/>
      <dgm:spPr/>
      <dgm:t>
        <a:bodyPr/>
        <a:lstStyle/>
        <a:p>
          <a:pPr>
            <a:lnSpc>
              <a:spcPct val="100000"/>
            </a:lnSpc>
          </a:pPr>
          <a:endParaRPr lang="en-US"/>
        </a:p>
      </dgm:t>
    </dgm:pt>
    <dgm:pt modelId="{4989F653-568F-4681-A80B-9AA87B4D5328}">
      <dgm:prSet phldrT="[Text]" custT="1"/>
      <dgm:spPr/>
      <dgm:t>
        <a:bodyPr/>
        <a:lstStyle/>
        <a:p>
          <a:pPr>
            <a:lnSpc>
              <a:spcPct val="100000"/>
            </a:lnSpc>
          </a:pPr>
          <a:r>
            <a:rPr lang="en-US" sz="2400" dirty="0"/>
            <a:t>To check all the requirements of books of accounts.</a:t>
          </a:r>
        </a:p>
      </dgm:t>
    </dgm:pt>
    <dgm:pt modelId="{1BB54996-C36C-4644-88F1-24AE4477707C}" type="parTrans" cxnId="{92B316C0-1D39-45A2-AB06-B73FAD27D128}">
      <dgm:prSet/>
      <dgm:spPr/>
      <dgm:t>
        <a:bodyPr/>
        <a:lstStyle/>
        <a:p>
          <a:endParaRPr lang="en-US"/>
        </a:p>
      </dgm:t>
    </dgm:pt>
    <dgm:pt modelId="{CF50ACB5-2781-449E-861A-F1133B728EAC}" type="sibTrans" cxnId="{92B316C0-1D39-45A2-AB06-B73FAD27D128}">
      <dgm:prSet/>
      <dgm:spPr/>
      <dgm:t>
        <a:bodyPr/>
        <a:lstStyle/>
        <a:p>
          <a:endParaRPr lang="en-US"/>
        </a:p>
      </dgm:t>
    </dgm:pt>
    <dgm:pt modelId="{BA6887C2-FC77-48C1-A809-993F10369340}">
      <dgm:prSet phldrT="[Text]" custT="1"/>
      <dgm:spPr/>
      <dgm:t>
        <a:bodyPr/>
        <a:lstStyle/>
        <a:p>
          <a:pPr>
            <a:lnSpc>
              <a:spcPct val="100000"/>
            </a:lnSpc>
          </a:pPr>
          <a:r>
            <a:rPr lang="en-US" sz="2400" dirty="0"/>
            <a:t>To check the internal control.</a:t>
          </a:r>
        </a:p>
      </dgm:t>
    </dgm:pt>
    <dgm:pt modelId="{67B031F2-A0FF-4C5E-857B-A76B2E83F227}" type="sibTrans" cxnId="{739A1D53-19F2-49CB-A18A-B162C082F314}">
      <dgm:prSet/>
      <dgm:spPr/>
      <dgm:t>
        <a:bodyPr/>
        <a:lstStyle/>
        <a:p>
          <a:pPr>
            <a:lnSpc>
              <a:spcPct val="100000"/>
            </a:lnSpc>
          </a:pPr>
          <a:endParaRPr lang="en-US"/>
        </a:p>
      </dgm:t>
    </dgm:pt>
    <dgm:pt modelId="{D77DBAF4-2019-4639-9C2F-0D3688135C9F}" type="parTrans" cxnId="{739A1D53-19F2-49CB-A18A-B162C082F314}">
      <dgm:prSet/>
      <dgm:spPr/>
      <dgm:t>
        <a:bodyPr/>
        <a:lstStyle/>
        <a:p>
          <a:endParaRPr lang="en-US"/>
        </a:p>
      </dgm:t>
    </dgm:pt>
    <dgm:pt modelId="{ED7755DA-D37C-45FB-9A34-520BC63E4985}" type="pres">
      <dgm:prSet presAssocID="{042C9B90-64FB-4635-92CB-8C8484B58199}" presName="root" presStyleCnt="0">
        <dgm:presLayoutVars>
          <dgm:dir/>
          <dgm:resizeHandles val="exact"/>
        </dgm:presLayoutVars>
      </dgm:prSet>
      <dgm:spPr/>
    </dgm:pt>
    <dgm:pt modelId="{3D6770E9-93F8-4786-ABFB-524A3FBBB922}" type="pres">
      <dgm:prSet presAssocID="{042C9B90-64FB-4635-92CB-8C8484B58199}" presName="container" presStyleCnt="0">
        <dgm:presLayoutVars>
          <dgm:dir/>
          <dgm:resizeHandles val="exact"/>
        </dgm:presLayoutVars>
      </dgm:prSet>
      <dgm:spPr/>
    </dgm:pt>
    <dgm:pt modelId="{BF9C5745-6A09-4208-B2F4-6B54251BAAB1}" type="pres">
      <dgm:prSet presAssocID="{BA6887C2-FC77-48C1-A809-993F10369340}" presName="compNode" presStyleCnt="0"/>
      <dgm:spPr/>
    </dgm:pt>
    <dgm:pt modelId="{3A833EED-129C-4CE6-8ABA-FC39240DD95E}" type="pres">
      <dgm:prSet presAssocID="{BA6887C2-FC77-48C1-A809-993F10369340}" presName="iconBgRect" presStyleLbl="bgShp" presStyleIdx="0" presStyleCnt="3"/>
      <dgm:spPr/>
    </dgm:pt>
    <dgm:pt modelId="{AA4EDC0A-A95B-4AE2-861D-150C3A12D9E4}" type="pres">
      <dgm:prSet presAssocID="{BA6887C2-FC77-48C1-A809-993F103693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BF6BA5A-48CF-46AE-B29B-00EC1B4954FB}" type="pres">
      <dgm:prSet presAssocID="{BA6887C2-FC77-48C1-A809-993F10369340}" presName="spaceRect" presStyleCnt="0"/>
      <dgm:spPr/>
    </dgm:pt>
    <dgm:pt modelId="{28A34C98-8B0A-4E6A-AD54-8390DE19AAE1}" type="pres">
      <dgm:prSet presAssocID="{BA6887C2-FC77-48C1-A809-993F10369340}" presName="textRect" presStyleLbl="revTx" presStyleIdx="0" presStyleCnt="3">
        <dgm:presLayoutVars>
          <dgm:chMax val="1"/>
          <dgm:chPref val="1"/>
        </dgm:presLayoutVars>
      </dgm:prSet>
      <dgm:spPr/>
    </dgm:pt>
    <dgm:pt modelId="{56931491-EA57-4F75-AAB9-8731D1B5FE40}" type="pres">
      <dgm:prSet presAssocID="{67B031F2-A0FF-4C5E-857B-A76B2E83F227}" presName="sibTrans" presStyleLbl="sibTrans2D1" presStyleIdx="0" presStyleCnt="0"/>
      <dgm:spPr/>
    </dgm:pt>
    <dgm:pt modelId="{8A4CE28A-4B38-483C-8205-5B9BCD73CC8E}" type="pres">
      <dgm:prSet presAssocID="{E26FF89B-5760-4A8C-A265-5D5C730C3354}" presName="compNode" presStyleCnt="0"/>
      <dgm:spPr/>
    </dgm:pt>
    <dgm:pt modelId="{1D5E8F51-1C7B-4CAD-9CF2-9B607C2EB704}" type="pres">
      <dgm:prSet presAssocID="{E26FF89B-5760-4A8C-A265-5D5C730C3354}" presName="iconBgRect" presStyleLbl="bgShp" presStyleIdx="1" presStyleCnt="3"/>
      <dgm:spPr/>
    </dgm:pt>
    <dgm:pt modelId="{6C57B000-7609-4B1A-A362-516F04B2ADE8}" type="pres">
      <dgm:prSet presAssocID="{E26FF89B-5760-4A8C-A265-5D5C730C33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Check"/>
        </a:ext>
      </dgm:extLst>
    </dgm:pt>
    <dgm:pt modelId="{DEC59BC4-14EC-470E-8B22-0D91923228A8}" type="pres">
      <dgm:prSet presAssocID="{E26FF89B-5760-4A8C-A265-5D5C730C3354}" presName="spaceRect" presStyleCnt="0"/>
      <dgm:spPr/>
    </dgm:pt>
    <dgm:pt modelId="{ABD03742-9563-4837-823F-A0B72AC7DE58}" type="pres">
      <dgm:prSet presAssocID="{E26FF89B-5760-4A8C-A265-5D5C730C3354}" presName="textRect" presStyleLbl="revTx" presStyleIdx="1" presStyleCnt="3">
        <dgm:presLayoutVars>
          <dgm:chMax val="1"/>
          <dgm:chPref val="1"/>
        </dgm:presLayoutVars>
      </dgm:prSet>
      <dgm:spPr/>
    </dgm:pt>
    <dgm:pt modelId="{4C400B59-22DD-44BF-A200-6AF445EA5BB3}" type="pres">
      <dgm:prSet presAssocID="{A24EB5BE-C5FB-4E13-B1FF-D73A0CD6D040}" presName="sibTrans" presStyleLbl="sibTrans2D1" presStyleIdx="0" presStyleCnt="0"/>
      <dgm:spPr/>
    </dgm:pt>
    <dgm:pt modelId="{6F8ED946-06E2-4FA4-876D-05C5A76AA7F7}" type="pres">
      <dgm:prSet presAssocID="{4989F653-568F-4681-A80B-9AA87B4D5328}" presName="compNode" presStyleCnt="0"/>
      <dgm:spPr/>
    </dgm:pt>
    <dgm:pt modelId="{7E264FCA-9E9B-4991-A3C1-BCE9449177F1}" type="pres">
      <dgm:prSet presAssocID="{4989F653-568F-4681-A80B-9AA87B4D5328}" presName="iconBgRect" presStyleLbl="bgShp" presStyleIdx="2" presStyleCnt="3"/>
      <dgm:spPr/>
    </dgm:pt>
    <dgm:pt modelId="{810DC2F2-E53D-47C7-BE64-07CCF50B6420}" type="pres">
      <dgm:prSet presAssocID="{4989F653-568F-4681-A80B-9AA87B4D53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D68B0D7E-B386-4D38-A107-8BC819846786}" type="pres">
      <dgm:prSet presAssocID="{4989F653-568F-4681-A80B-9AA87B4D5328}" presName="spaceRect" presStyleCnt="0"/>
      <dgm:spPr/>
    </dgm:pt>
    <dgm:pt modelId="{9F96DA97-7C16-469F-A5E9-687BBCB05CC6}" type="pres">
      <dgm:prSet presAssocID="{4989F653-568F-4681-A80B-9AA87B4D5328}" presName="textRect" presStyleLbl="revTx" presStyleIdx="2" presStyleCnt="3">
        <dgm:presLayoutVars>
          <dgm:chMax val="1"/>
          <dgm:chPref val="1"/>
        </dgm:presLayoutVars>
      </dgm:prSet>
      <dgm:spPr/>
    </dgm:pt>
  </dgm:ptLst>
  <dgm:cxnLst>
    <dgm:cxn modelId="{79238518-9C9F-4568-8414-BB2E0FC1A124}" type="presOf" srcId="{A24EB5BE-C5FB-4E13-B1FF-D73A0CD6D040}" destId="{4C400B59-22DD-44BF-A200-6AF445EA5BB3}" srcOrd="0" destOrd="0" presId="urn:microsoft.com/office/officeart/2018/2/layout/IconCircleList"/>
    <dgm:cxn modelId="{B99C6829-D8AA-4118-BA0A-3944B15421D4}" srcId="{042C9B90-64FB-4635-92CB-8C8484B58199}" destId="{E26FF89B-5760-4A8C-A265-5D5C730C3354}" srcOrd="1" destOrd="0" parTransId="{0C1E8945-4F4C-483F-8D73-D33C9BA09BA5}" sibTransId="{A24EB5BE-C5FB-4E13-B1FF-D73A0CD6D040}"/>
    <dgm:cxn modelId="{0374033A-1CE3-4C15-9AFA-D070198FAFCF}" type="presOf" srcId="{BA6887C2-FC77-48C1-A809-993F10369340}" destId="{28A34C98-8B0A-4E6A-AD54-8390DE19AAE1}" srcOrd="0" destOrd="0" presId="urn:microsoft.com/office/officeart/2018/2/layout/IconCircleList"/>
    <dgm:cxn modelId="{CB56293C-50E5-44FA-9A7E-35F37656CF71}" type="presOf" srcId="{67B031F2-A0FF-4C5E-857B-A76B2E83F227}" destId="{56931491-EA57-4F75-AAB9-8731D1B5FE40}" srcOrd="0" destOrd="0" presId="urn:microsoft.com/office/officeart/2018/2/layout/IconCircleList"/>
    <dgm:cxn modelId="{380F3D5B-A49D-4232-9C6E-8272F0BC21F8}" type="presOf" srcId="{4989F653-568F-4681-A80B-9AA87B4D5328}" destId="{9F96DA97-7C16-469F-A5E9-687BBCB05CC6}" srcOrd="0" destOrd="0" presId="urn:microsoft.com/office/officeart/2018/2/layout/IconCircleList"/>
    <dgm:cxn modelId="{F679A661-CFDA-4E3F-A92B-1A67448BAFEC}" type="presOf" srcId="{042C9B90-64FB-4635-92CB-8C8484B58199}" destId="{ED7755DA-D37C-45FB-9A34-520BC63E4985}" srcOrd="0" destOrd="0" presId="urn:microsoft.com/office/officeart/2018/2/layout/IconCircleList"/>
    <dgm:cxn modelId="{739A1D53-19F2-49CB-A18A-B162C082F314}" srcId="{042C9B90-64FB-4635-92CB-8C8484B58199}" destId="{BA6887C2-FC77-48C1-A809-993F10369340}" srcOrd="0" destOrd="0" parTransId="{D77DBAF4-2019-4639-9C2F-0D3688135C9F}" sibTransId="{67B031F2-A0FF-4C5E-857B-A76B2E83F227}"/>
    <dgm:cxn modelId="{89F38B87-2CA0-404B-B8C8-8A1C12F9B65F}" type="presOf" srcId="{E26FF89B-5760-4A8C-A265-5D5C730C3354}" destId="{ABD03742-9563-4837-823F-A0B72AC7DE58}" srcOrd="0" destOrd="0" presId="urn:microsoft.com/office/officeart/2018/2/layout/IconCircleList"/>
    <dgm:cxn modelId="{92B316C0-1D39-45A2-AB06-B73FAD27D128}" srcId="{042C9B90-64FB-4635-92CB-8C8484B58199}" destId="{4989F653-568F-4681-A80B-9AA87B4D5328}" srcOrd="2" destOrd="0" parTransId="{1BB54996-C36C-4644-88F1-24AE4477707C}" sibTransId="{CF50ACB5-2781-449E-861A-F1133B728EAC}"/>
    <dgm:cxn modelId="{03D0E95E-98B7-41FF-8DF0-7D659FAEC7C1}" type="presParOf" srcId="{ED7755DA-D37C-45FB-9A34-520BC63E4985}" destId="{3D6770E9-93F8-4786-ABFB-524A3FBBB922}" srcOrd="0" destOrd="0" presId="urn:microsoft.com/office/officeart/2018/2/layout/IconCircleList"/>
    <dgm:cxn modelId="{354CD30D-8BF7-4BA3-AA23-A8F6764DD736}" type="presParOf" srcId="{3D6770E9-93F8-4786-ABFB-524A3FBBB922}" destId="{BF9C5745-6A09-4208-B2F4-6B54251BAAB1}" srcOrd="0" destOrd="0" presId="urn:microsoft.com/office/officeart/2018/2/layout/IconCircleList"/>
    <dgm:cxn modelId="{A8840D25-ED1E-4392-AA8D-88D72F92715D}" type="presParOf" srcId="{BF9C5745-6A09-4208-B2F4-6B54251BAAB1}" destId="{3A833EED-129C-4CE6-8ABA-FC39240DD95E}" srcOrd="0" destOrd="0" presId="urn:microsoft.com/office/officeart/2018/2/layout/IconCircleList"/>
    <dgm:cxn modelId="{88B3FC6F-6C6A-4241-A29B-235690A799FD}" type="presParOf" srcId="{BF9C5745-6A09-4208-B2F4-6B54251BAAB1}" destId="{AA4EDC0A-A95B-4AE2-861D-150C3A12D9E4}" srcOrd="1" destOrd="0" presId="urn:microsoft.com/office/officeart/2018/2/layout/IconCircleList"/>
    <dgm:cxn modelId="{28CB91B7-B410-4D6B-B359-789E74A3EDD1}" type="presParOf" srcId="{BF9C5745-6A09-4208-B2F4-6B54251BAAB1}" destId="{ABF6BA5A-48CF-46AE-B29B-00EC1B4954FB}" srcOrd="2" destOrd="0" presId="urn:microsoft.com/office/officeart/2018/2/layout/IconCircleList"/>
    <dgm:cxn modelId="{B5F71B71-1734-4482-8063-D96AB9553958}" type="presParOf" srcId="{BF9C5745-6A09-4208-B2F4-6B54251BAAB1}" destId="{28A34C98-8B0A-4E6A-AD54-8390DE19AAE1}" srcOrd="3" destOrd="0" presId="urn:microsoft.com/office/officeart/2018/2/layout/IconCircleList"/>
    <dgm:cxn modelId="{E7241F1B-66F7-4470-91C6-AEC703818689}" type="presParOf" srcId="{3D6770E9-93F8-4786-ABFB-524A3FBBB922}" destId="{56931491-EA57-4F75-AAB9-8731D1B5FE40}" srcOrd="1" destOrd="0" presId="urn:microsoft.com/office/officeart/2018/2/layout/IconCircleList"/>
    <dgm:cxn modelId="{44F6B7B8-E913-41FA-9FE6-2BAFDFDA73DA}" type="presParOf" srcId="{3D6770E9-93F8-4786-ABFB-524A3FBBB922}" destId="{8A4CE28A-4B38-483C-8205-5B9BCD73CC8E}" srcOrd="2" destOrd="0" presId="urn:microsoft.com/office/officeart/2018/2/layout/IconCircleList"/>
    <dgm:cxn modelId="{877913D0-D53E-4820-82B0-AEE666EF4CD5}" type="presParOf" srcId="{8A4CE28A-4B38-483C-8205-5B9BCD73CC8E}" destId="{1D5E8F51-1C7B-4CAD-9CF2-9B607C2EB704}" srcOrd="0" destOrd="0" presId="urn:microsoft.com/office/officeart/2018/2/layout/IconCircleList"/>
    <dgm:cxn modelId="{72D6ADAF-17CE-48E5-B83E-C001DF490F07}" type="presParOf" srcId="{8A4CE28A-4B38-483C-8205-5B9BCD73CC8E}" destId="{6C57B000-7609-4B1A-A362-516F04B2ADE8}" srcOrd="1" destOrd="0" presId="urn:microsoft.com/office/officeart/2018/2/layout/IconCircleList"/>
    <dgm:cxn modelId="{64E61C74-2566-4A4B-AF66-02F9EA7F3F04}" type="presParOf" srcId="{8A4CE28A-4B38-483C-8205-5B9BCD73CC8E}" destId="{DEC59BC4-14EC-470E-8B22-0D91923228A8}" srcOrd="2" destOrd="0" presId="urn:microsoft.com/office/officeart/2018/2/layout/IconCircleList"/>
    <dgm:cxn modelId="{5246E3F9-2C4C-4176-B295-7C2B1A942B91}" type="presParOf" srcId="{8A4CE28A-4B38-483C-8205-5B9BCD73CC8E}" destId="{ABD03742-9563-4837-823F-A0B72AC7DE58}" srcOrd="3" destOrd="0" presId="urn:microsoft.com/office/officeart/2018/2/layout/IconCircleList"/>
    <dgm:cxn modelId="{B7AD4172-4AB3-4D78-BDE5-6B4CD9FE5817}" type="presParOf" srcId="{3D6770E9-93F8-4786-ABFB-524A3FBBB922}" destId="{4C400B59-22DD-44BF-A200-6AF445EA5BB3}" srcOrd="3" destOrd="0" presId="urn:microsoft.com/office/officeart/2018/2/layout/IconCircleList"/>
    <dgm:cxn modelId="{FD815C41-2F06-4CDE-930D-FD5DC02CA471}" type="presParOf" srcId="{3D6770E9-93F8-4786-ABFB-524A3FBBB922}" destId="{6F8ED946-06E2-4FA4-876D-05C5A76AA7F7}" srcOrd="4" destOrd="0" presId="urn:microsoft.com/office/officeart/2018/2/layout/IconCircleList"/>
    <dgm:cxn modelId="{97DDC004-2E6D-4A1B-8BE0-672F64B4443B}" type="presParOf" srcId="{6F8ED946-06E2-4FA4-876D-05C5A76AA7F7}" destId="{7E264FCA-9E9B-4991-A3C1-BCE9449177F1}" srcOrd="0" destOrd="0" presId="urn:microsoft.com/office/officeart/2018/2/layout/IconCircleList"/>
    <dgm:cxn modelId="{CB7DAAB9-6F8F-46CD-A1DD-48D57A417A07}" type="presParOf" srcId="{6F8ED946-06E2-4FA4-876D-05C5A76AA7F7}" destId="{810DC2F2-E53D-47C7-BE64-07CCF50B6420}" srcOrd="1" destOrd="0" presId="urn:microsoft.com/office/officeart/2018/2/layout/IconCircleList"/>
    <dgm:cxn modelId="{7FFC6B9A-DC20-4539-A161-0C941339E89A}" type="presParOf" srcId="{6F8ED946-06E2-4FA4-876D-05C5A76AA7F7}" destId="{D68B0D7E-B386-4D38-A107-8BC819846786}" srcOrd="2" destOrd="0" presId="urn:microsoft.com/office/officeart/2018/2/layout/IconCircleList"/>
    <dgm:cxn modelId="{55D5295F-BC54-41E7-929F-28E97E4F59C8}" type="presParOf" srcId="{6F8ED946-06E2-4FA4-876D-05C5A76AA7F7}" destId="{9F96DA97-7C16-469F-A5E9-687BBCB05C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CFBA2A-BD83-42DB-99A2-3DB6A47E5BE9}"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4122603B-7D7C-4F54-A746-B02359CDC0E4}">
      <dgm:prSet/>
      <dgm:spPr/>
      <dgm:t>
        <a:bodyPr/>
        <a:lstStyle/>
        <a:p>
          <a:r>
            <a:rPr lang="en-US" b="1" dirty="0"/>
            <a:t>1. DETECTION AND PREVENTION OF ERRORS</a:t>
          </a:r>
          <a:endParaRPr lang="en-US" dirty="0"/>
        </a:p>
      </dgm:t>
    </dgm:pt>
    <dgm:pt modelId="{CCA0EAF4-4C82-4479-8EFB-B04CC602DDA0}" type="parTrans" cxnId="{5350330A-6F56-4E9E-9DF2-AC5B4952BB41}">
      <dgm:prSet/>
      <dgm:spPr/>
      <dgm:t>
        <a:bodyPr/>
        <a:lstStyle/>
        <a:p>
          <a:endParaRPr lang="en-US"/>
        </a:p>
      </dgm:t>
    </dgm:pt>
    <dgm:pt modelId="{468B78E2-C61D-4CE8-BEFE-E1F035624FB2}" type="sibTrans" cxnId="{5350330A-6F56-4E9E-9DF2-AC5B4952BB41}">
      <dgm:prSet/>
      <dgm:spPr/>
      <dgm:t>
        <a:bodyPr/>
        <a:lstStyle/>
        <a:p>
          <a:endParaRPr lang="en-US"/>
        </a:p>
      </dgm:t>
    </dgm:pt>
    <dgm:pt modelId="{86EC3D4C-BFD6-4B1A-BF04-854602B5C13F}">
      <dgm:prSet/>
      <dgm:spPr/>
      <dgm:t>
        <a:bodyPr/>
        <a:lstStyle/>
        <a:p>
          <a:r>
            <a:rPr lang="en-US" dirty="0"/>
            <a:t>Errors are not made intentionally by mistake as a human error we can find. Here there is no intention to cheat or manipulate the auditor or the organization. During the course of auditing errors may be detected by an auditor are as follows:</a:t>
          </a:r>
        </a:p>
      </dgm:t>
    </dgm:pt>
    <dgm:pt modelId="{6AE14EA0-DCCA-4C64-A40C-D5EE73A16798}" type="parTrans" cxnId="{9EBFA81F-BAB1-4BC8-B20A-EF2320FB43DA}">
      <dgm:prSet/>
      <dgm:spPr/>
      <dgm:t>
        <a:bodyPr/>
        <a:lstStyle/>
        <a:p>
          <a:endParaRPr lang="en-US"/>
        </a:p>
      </dgm:t>
    </dgm:pt>
    <dgm:pt modelId="{F6EE64BC-CA97-41FD-B6D8-B2D1C3FA32CA}" type="sibTrans" cxnId="{9EBFA81F-BAB1-4BC8-B20A-EF2320FB43DA}">
      <dgm:prSet/>
      <dgm:spPr/>
      <dgm:t>
        <a:bodyPr/>
        <a:lstStyle/>
        <a:p>
          <a:endParaRPr lang="en-US"/>
        </a:p>
      </dgm:t>
    </dgm:pt>
    <dgm:pt modelId="{49684443-5261-415B-9FC0-0AAD36919E9F}">
      <dgm:prSet/>
      <dgm:spPr/>
      <dgm:t>
        <a:bodyPr/>
        <a:lstStyle/>
        <a:p>
          <a:r>
            <a:rPr lang="en-US" b="1" dirty="0"/>
            <a:t>1. ERRORS OF PRINCIPLE</a:t>
          </a:r>
          <a:endParaRPr lang="en-US" dirty="0"/>
        </a:p>
      </dgm:t>
    </dgm:pt>
    <dgm:pt modelId="{5DF3F363-7F42-42D4-8F6E-544F7C3513F5}" type="parTrans" cxnId="{7763BA0D-9778-4D1F-95C2-0D9F4576F131}">
      <dgm:prSet/>
      <dgm:spPr/>
      <dgm:t>
        <a:bodyPr/>
        <a:lstStyle/>
        <a:p>
          <a:endParaRPr lang="en-US"/>
        </a:p>
      </dgm:t>
    </dgm:pt>
    <dgm:pt modelId="{9C84075A-9DA8-400B-B25F-4EA5D6135496}" type="sibTrans" cxnId="{7763BA0D-9778-4D1F-95C2-0D9F4576F131}">
      <dgm:prSet/>
      <dgm:spPr/>
      <dgm:t>
        <a:bodyPr/>
        <a:lstStyle/>
        <a:p>
          <a:endParaRPr lang="en-US"/>
        </a:p>
      </dgm:t>
    </dgm:pt>
    <dgm:pt modelId="{8F2E90A0-F8AF-433B-8377-9DA330FC658B}">
      <dgm:prSet/>
      <dgm:spPr/>
      <dgm:t>
        <a:bodyPr/>
        <a:lstStyle/>
        <a:p>
          <a:r>
            <a:rPr lang="en-US" dirty="0"/>
            <a:t>Treatment of capital expenses into revenue expenses..</a:t>
          </a:r>
        </a:p>
      </dgm:t>
    </dgm:pt>
    <dgm:pt modelId="{80777D1E-C4A2-4C09-8A33-1084AFAE1C56}" type="parTrans" cxnId="{A6110393-0BD3-4165-A85E-2C46E864895B}">
      <dgm:prSet/>
      <dgm:spPr/>
      <dgm:t>
        <a:bodyPr/>
        <a:lstStyle/>
        <a:p>
          <a:endParaRPr lang="en-US"/>
        </a:p>
      </dgm:t>
    </dgm:pt>
    <dgm:pt modelId="{90239A07-9059-4F9A-8B9D-554390A9057D}" type="sibTrans" cxnId="{A6110393-0BD3-4165-A85E-2C46E864895B}">
      <dgm:prSet/>
      <dgm:spPr/>
      <dgm:t>
        <a:bodyPr/>
        <a:lstStyle/>
        <a:p>
          <a:endParaRPr lang="en-US"/>
        </a:p>
      </dgm:t>
    </dgm:pt>
    <dgm:pt modelId="{FB739BFE-2F10-4CC0-8176-3DF25EA3598E}">
      <dgm:prSet/>
      <dgm:spPr/>
      <dgm:t>
        <a:bodyPr/>
        <a:lstStyle/>
        <a:p>
          <a:r>
            <a:rPr lang="en-US" dirty="0"/>
            <a:t>Treatment of revenue expenses into capital expenses.</a:t>
          </a:r>
        </a:p>
      </dgm:t>
    </dgm:pt>
    <dgm:pt modelId="{AFBE7705-AF14-471D-9EB9-09C2F54E28C7}" type="parTrans" cxnId="{1807DC12-FC86-4AEB-815C-15AD6A3BB6AA}">
      <dgm:prSet/>
      <dgm:spPr/>
      <dgm:t>
        <a:bodyPr/>
        <a:lstStyle/>
        <a:p>
          <a:endParaRPr lang="en-US"/>
        </a:p>
      </dgm:t>
    </dgm:pt>
    <dgm:pt modelId="{246DFCE0-C388-40A1-B562-64A987448067}" type="sibTrans" cxnId="{1807DC12-FC86-4AEB-815C-15AD6A3BB6AA}">
      <dgm:prSet/>
      <dgm:spPr/>
      <dgm:t>
        <a:bodyPr/>
        <a:lstStyle/>
        <a:p>
          <a:endParaRPr lang="en-US"/>
        </a:p>
      </dgm:t>
    </dgm:pt>
    <dgm:pt modelId="{70F61BFA-E28E-49B5-A17E-3124A6B83AB8}">
      <dgm:prSet/>
      <dgm:spPr/>
      <dgm:t>
        <a:bodyPr/>
        <a:lstStyle/>
        <a:p>
          <a:r>
            <a:rPr lang="en-US" dirty="0"/>
            <a:t>Over valuation of opening stock &amp; vice-versa.</a:t>
          </a:r>
        </a:p>
      </dgm:t>
    </dgm:pt>
    <dgm:pt modelId="{DB004B95-A662-45BB-9A1F-0F5FF5891D48}" type="parTrans" cxnId="{EB94603B-B34B-4874-BAE1-9CA91607330D}">
      <dgm:prSet/>
      <dgm:spPr/>
      <dgm:t>
        <a:bodyPr/>
        <a:lstStyle/>
        <a:p>
          <a:endParaRPr lang="en-US"/>
        </a:p>
      </dgm:t>
    </dgm:pt>
    <dgm:pt modelId="{1F72105E-A705-46B1-AE5B-85DDE24BCD4E}" type="sibTrans" cxnId="{EB94603B-B34B-4874-BAE1-9CA91607330D}">
      <dgm:prSet/>
      <dgm:spPr/>
      <dgm:t>
        <a:bodyPr/>
        <a:lstStyle/>
        <a:p>
          <a:endParaRPr lang="en-US"/>
        </a:p>
      </dgm:t>
    </dgm:pt>
    <dgm:pt modelId="{B3FC82E5-887B-4C07-BB07-F5D0CBCABDC2}">
      <dgm:prSet/>
      <dgm:spPr/>
      <dgm:t>
        <a:bodyPr/>
        <a:lstStyle/>
        <a:p>
          <a:r>
            <a:rPr lang="en-US" dirty="0"/>
            <a:t>Charging surplus or detect depreciation.</a:t>
          </a:r>
        </a:p>
      </dgm:t>
    </dgm:pt>
    <dgm:pt modelId="{76E4E99B-A827-46B6-A280-114BF91645AE}" type="parTrans" cxnId="{0F6EB58F-73F7-43B5-AE57-5A5FA8C656A3}">
      <dgm:prSet/>
      <dgm:spPr/>
      <dgm:t>
        <a:bodyPr/>
        <a:lstStyle/>
        <a:p>
          <a:endParaRPr lang="en-US"/>
        </a:p>
      </dgm:t>
    </dgm:pt>
    <dgm:pt modelId="{A3DBF5A9-AFC3-41A2-A185-8A76D135F58D}" type="sibTrans" cxnId="{0F6EB58F-73F7-43B5-AE57-5A5FA8C656A3}">
      <dgm:prSet/>
      <dgm:spPr/>
      <dgm:t>
        <a:bodyPr/>
        <a:lstStyle/>
        <a:p>
          <a:endParaRPr lang="en-US"/>
        </a:p>
      </dgm:t>
    </dgm:pt>
    <dgm:pt modelId="{660CC4BE-5D23-42D6-A57B-F2ED7C65FF58}">
      <dgm:prSet/>
      <dgm:spPr/>
      <dgm:t>
        <a:bodyPr/>
        <a:lstStyle/>
        <a:p>
          <a:r>
            <a:rPr lang="en-US" dirty="0"/>
            <a:t>Wrong provision for prepared exp &amp; incomes.</a:t>
          </a:r>
        </a:p>
      </dgm:t>
    </dgm:pt>
    <dgm:pt modelId="{E34E3E79-0F6F-4CFE-9FF7-9FE164723A0A}" type="parTrans" cxnId="{06F0D85B-74DB-46D4-A394-0875EB7501DC}">
      <dgm:prSet/>
      <dgm:spPr/>
      <dgm:t>
        <a:bodyPr/>
        <a:lstStyle/>
        <a:p>
          <a:endParaRPr lang="en-US"/>
        </a:p>
      </dgm:t>
    </dgm:pt>
    <dgm:pt modelId="{38CB8892-3B45-4AD7-B822-8126F7BCF4C6}" type="sibTrans" cxnId="{06F0D85B-74DB-46D4-A394-0875EB7501DC}">
      <dgm:prSet/>
      <dgm:spPr/>
      <dgm:t>
        <a:bodyPr/>
        <a:lstStyle/>
        <a:p>
          <a:endParaRPr lang="en-US"/>
        </a:p>
      </dgm:t>
    </dgm:pt>
    <dgm:pt modelId="{37B9E046-9893-4A12-AA3C-1C52772B8D35}" type="pres">
      <dgm:prSet presAssocID="{24CFBA2A-BD83-42DB-99A2-3DB6A47E5BE9}" presName="vert0" presStyleCnt="0">
        <dgm:presLayoutVars>
          <dgm:dir/>
          <dgm:animOne val="branch"/>
          <dgm:animLvl val="lvl"/>
        </dgm:presLayoutVars>
      </dgm:prSet>
      <dgm:spPr/>
    </dgm:pt>
    <dgm:pt modelId="{3AC997A7-612A-496D-B6AA-4101B11D0983}" type="pres">
      <dgm:prSet presAssocID="{4122603B-7D7C-4F54-A746-B02359CDC0E4}" presName="thickLine" presStyleLbl="alignNode1" presStyleIdx="0" presStyleCnt="8"/>
      <dgm:spPr/>
    </dgm:pt>
    <dgm:pt modelId="{6E446C20-2004-4698-AD09-AA1F8E3B8385}" type="pres">
      <dgm:prSet presAssocID="{4122603B-7D7C-4F54-A746-B02359CDC0E4}" presName="horz1" presStyleCnt="0"/>
      <dgm:spPr/>
    </dgm:pt>
    <dgm:pt modelId="{5415838C-7CCD-4942-A4FF-4313C09430B6}" type="pres">
      <dgm:prSet presAssocID="{4122603B-7D7C-4F54-A746-B02359CDC0E4}" presName="tx1" presStyleLbl="revTx" presStyleIdx="0" presStyleCnt="8"/>
      <dgm:spPr/>
    </dgm:pt>
    <dgm:pt modelId="{91CF314D-EF46-4A82-BFF3-4BF3D5E982B3}" type="pres">
      <dgm:prSet presAssocID="{4122603B-7D7C-4F54-A746-B02359CDC0E4}" presName="vert1" presStyleCnt="0"/>
      <dgm:spPr/>
    </dgm:pt>
    <dgm:pt modelId="{D2CA59FD-0609-45B9-8C78-39F7926DD6D0}" type="pres">
      <dgm:prSet presAssocID="{86EC3D4C-BFD6-4B1A-BF04-854602B5C13F}" presName="thickLine" presStyleLbl="alignNode1" presStyleIdx="1" presStyleCnt="8"/>
      <dgm:spPr/>
    </dgm:pt>
    <dgm:pt modelId="{665CD5E3-07AC-42CE-84D9-028AFDE57BB7}" type="pres">
      <dgm:prSet presAssocID="{86EC3D4C-BFD6-4B1A-BF04-854602B5C13F}" presName="horz1" presStyleCnt="0"/>
      <dgm:spPr/>
    </dgm:pt>
    <dgm:pt modelId="{7995A4A0-375D-44C4-8990-342B2DABB6E2}" type="pres">
      <dgm:prSet presAssocID="{86EC3D4C-BFD6-4B1A-BF04-854602B5C13F}" presName="tx1" presStyleLbl="revTx" presStyleIdx="1" presStyleCnt="8"/>
      <dgm:spPr/>
    </dgm:pt>
    <dgm:pt modelId="{906FBED9-797E-42E8-9339-73B6DD247422}" type="pres">
      <dgm:prSet presAssocID="{86EC3D4C-BFD6-4B1A-BF04-854602B5C13F}" presName="vert1" presStyleCnt="0"/>
      <dgm:spPr/>
    </dgm:pt>
    <dgm:pt modelId="{446B6116-8F73-4D9D-8733-BCDCB6B00BCC}" type="pres">
      <dgm:prSet presAssocID="{49684443-5261-415B-9FC0-0AAD36919E9F}" presName="thickLine" presStyleLbl="alignNode1" presStyleIdx="2" presStyleCnt="8"/>
      <dgm:spPr/>
    </dgm:pt>
    <dgm:pt modelId="{D83168A2-A440-49F4-A9A3-8D8690E6C927}" type="pres">
      <dgm:prSet presAssocID="{49684443-5261-415B-9FC0-0AAD36919E9F}" presName="horz1" presStyleCnt="0"/>
      <dgm:spPr/>
    </dgm:pt>
    <dgm:pt modelId="{5B295943-8DA3-43F2-ABA2-94A1A8FE9863}" type="pres">
      <dgm:prSet presAssocID="{49684443-5261-415B-9FC0-0AAD36919E9F}" presName="tx1" presStyleLbl="revTx" presStyleIdx="2" presStyleCnt="8"/>
      <dgm:spPr/>
    </dgm:pt>
    <dgm:pt modelId="{62207087-577C-4872-A264-82EF139106A8}" type="pres">
      <dgm:prSet presAssocID="{49684443-5261-415B-9FC0-0AAD36919E9F}" presName="vert1" presStyleCnt="0"/>
      <dgm:spPr/>
    </dgm:pt>
    <dgm:pt modelId="{356C43F3-0730-4FBF-8924-55CE9A6F39C3}" type="pres">
      <dgm:prSet presAssocID="{8F2E90A0-F8AF-433B-8377-9DA330FC658B}" presName="thickLine" presStyleLbl="alignNode1" presStyleIdx="3" presStyleCnt="8"/>
      <dgm:spPr/>
    </dgm:pt>
    <dgm:pt modelId="{9717BB43-F0D3-4899-80B9-D116B68EFA5C}" type="pres">
      <dgm:prSet presAssocID="{8F2E90A0-F8AF-433B-8377-9DA330FC658B}" presName="horz1" presStyleCnt="0"/>
      <dgm:spPr/>
    </dgm:pt>
    <dgm:pt modelId="{11D1EB94-9023-4784-AF58-8C848FCADE58}" type="pres">
      <dgm:prSet presAssocID="{8F2E90A0-F8AF-433B-8377-9DA330FC658B}" presName="tx1" presStyleLbl="revTx" presStyleIdx="3" presStyleCnt="8"/>
      <dgm:spPr/>
    </dgm:pt>
    <dgm:pt modelId="{FF910EF8-04EE-4488-9FE9-087D50F82D04}" type="pres">
      <dgm:prSet presAssocID="{8F2E90A0-F8AF-433B-8377-9DA330FC658B}" presName="vert1" presStyleCnt="0"/>
      <dgm:spPr/>
    </dgm:pt>
    <dgm:pt modelId="{FEF02115-32CA-46F9-B3B3-03DAF725459D}" type="pres">
      <dgm:prSet presAssocID="{FB739BFE-2F10-4CC0-8176-3DF25EA3598E}" presName="thickLine" presStyleLbl="alignNode1" presStyleIdx="4" presStyleCnt="8"/>
      <dgm:spPr/>
    </dgm:pt>
    <dgm:pt modelId="{AF690921-9621-47F9-9B6B-E3BF59808E41}" type="pres">
      <dgm:prSet presAssocID="{FB739BFE-2F10-4CC0-8176-3DF25EA3598E}" presName="horz1" presStyleCnt="0"/>
      <dgm:spPr/>
    </dgm:pt>
    <dgm:pt modelId="{31F9206B-2091-435F-B353-DDC79577E67A}" type="pres">
      <dgm:prSet presAssocID="{FB739BFE-2F10-4CC0-8176-3DF25EA3598E}" presName="tx1" presStyleLbl="revTx" presStyleIdx="4" presStyleCnt="8"/>
      <dgm:spPr/>
    </dgm:pt>
    <dgm:pt modelId="{5DA2CF17-B9EE-4D7A-96CD-4E83CC329E23}" type="pres">
      <dgm:prSet presAssocID="{FB739BFE-2F10-4CC0-8176-3DF25EA3598E}" presName="vert1" presStyleCnt="0"/>
      <dgm:spPr/>
    </dgm:pt>
    <dgm:pt modelId="{4D3544EE-781F-4716-BBAA-FB3FD84F83DF}" type="pres">
      <dgm:prSet presAssocID="{70F61BFA-E28E-49B5-A17E-3124A6B83AB8}" presName="thickLine" presStyleLbl="alignNode1" presStyleIdx="5" presStyleCnt="8"/>
      <dgm:spPr/>
    </dgm:pt>
    <dgm:pt modelId="{4AC1E3CB-9DD0-4DA2-981D-076AD74A26D3}" type="pres">
      <dgm:prSet presAssocID="{70F61BFA-E28E-49B5-A17E-3124A6B83AB8}" presName="horz1" presStyleCnt="0"/>
      <dgm:spPr/>
    </dgm:pt>
    <dgm:pt modelId="{F2B0940D-B273-431B-ABC4-3AC846CBEA62}" type="pres">
      <dgm:prSet presAssocID="{70F61BFA-E28E-49B5-A17E-3124A6B83AB8}" presName="tx1" presStyleLbl="revTx" presStyleIdx="5" presStyleCnt="8"/>
      <dgm:spPr/>
    </dgm:pt>
    <dgm:pt modelId="{9722CB09-7BFB-495A-950C-36F722F65B9C}" type="pres">
      <dgm:prSet presAssocID="{70F61BFA-E28E-49B5-A17E-3124A6B83AB8}" presName="vert1" presStyleCnt="0"/>
      <dgm:spPr/>
    </dgm:pt>
    <dgm:pt modelId="{C2A3C5A2-E3D7-403F-B97E-EE2AF78FE79F}" type="pres">
      <dgm:prSet presAssocID="{B3FC82E5-887B-4C07-BB07-F5D0CBCABDC2}" presName="thickLine" presStyleLbl="alignNode1" presStyleIdx="6" presStyleCnt="8"/>
      <dgm:spPr/>
    </dgm:pt>
    <dgm:pt modelId="{AFB3C515-E986-4E0D-837C-6BB39A348812}" type="pres">
      <dgm:prSet presAssocID="{B3FC82E5-887B-4C07-BB07-F5D0CBCABDC2}" presName="horz1" presStyleCnt="0"/>
      <dgm:spPr/>
    </dgm:pt>
    <dgm:pt modelId="{40F8C5EB-2E48-490D-AC7D-F9545C69B297}" type="pres">
      <dgm:prSet presAssocID="{B3FC82E5-887B-4C07-BB07-F5D0CBCABDC2}" presName="tx1" presStyleLbl="revTx" presStyleIdx="6" presStyleCnt="8"/>
      <dgm:spPr/>
    </dgm:pt>
    <dgm:pt modelId="{71C9647A-4EAD-40D1-BFF5-4F7F33EA585F}" type="pres">
      <dgm:prSet presAssocID="{B3FC82E5-887B-4C07-BB07-F5D0CBCABDC2}" presName="vert1" presStyleCnt="0"/>
      <dgm:spPr/>
    </dgm:pt>
    <dgm:pt modelId="{DC5DFE93-1501-4EA9-8FB9-077D81298FC4}" type="pres">
      <dgm:prSet presAssocID="{660CC4BE-5D23-42D6-A57B-F2ED7C65FF58}" presName="thickLine" presStyleLbl="alignNode1" presStyleIdx="7" presStyleCnt="8"/>
      <dgm:spPr/>
    </dgm:pt>
    <dgm:pt modelId="{55A09F4B-7818-4F81-971F-FC2DEA1B9D35}" type="pres">
      <dgm:prSet presAssocID="{660CC4BE-5D23-42D6-A57B-F2ED7C65FF58}" presName="horz1" presStyleCnt="0"/>
      <dgm:spPr/>
    </dgm:pt>
    <dgm:pt modelId="{B9478736-A7D0-4D32-A8FC-C86168730F72}" type="pres">
      <dgm:prSet presAssocID="{660CC4BE-5D23-42D6-A57B-F2ED7C65FF58}" presName="tx1" presStyleLbl="revTx" presStyleIdx="7" presStyleCnt="8"/>
      <dgm:spPr/>
    </dgm:pt>
    <dgm:pt modelId="{7B7E45D3-5EAF-41CE-9B1D-3805B722D977}" type="pres">
      <dgm:prSet presAssocID="{660CC4BE-5D23-42D6-A57B-F2ED7C65FF58}" presName="vert1" presStyleCnt="0"/>
      <dgm:spPr/>
    </dgm:pt>
  </dgm:ptLst>
  <dgm:cxnLst>
    <dgm:cxn modelId="{5350330A-6F56-4E9E-9DF2-AC5B4952BB41}" srcId="{24CFBA2A-BD83-42DB-99A2-3DB6A47E5BE9}" destId="{4122603B-7D7C-4F54-A746-B02359CDC0E4}" srcOrd="0" destOrd="0" parTransId="{CCA0EAF4-4C82-4479-8EFB-B04CC602DDA0}" sibTransId="{468B78E2-C61D-4CE8-BEFE-E1F035624FB2}"/>
    <dgm:cxn modelId="{7763BA0D-9778-4D1F-95C2-0D9F4576F131}" srcId="{24CFBA2A-BD83-42DB-99A2-3DB6A47E5BE9}" destId="{49684443-5261-415B-9FC0-0AAD36919E9F}" srcOrd="2" destOrd="0" parTransId="{5DF3F363-7F42-42D4-8F6E-544F7C3513F5}" sibTransId="{9C84075A-9DA8-400B-B25F-4EA5D6135496}"/>
    <dgm:cxn modelId="{1807DC12-FC86-4AEB-815C-15AD6A3BB6AA}" srcId="{24CFBA2A-BD83-42DB-99A2-3DB6A47E5BE9}" destId="{FB739BFE-2F10-4CC0-8176-3DF25EA3598E}" srcOrd="4" destOrd="0" parTransId="{AFBE7705-AF14-471D-9EB9-09C2F54E28C7}" sibTransId="{246DFCE0-C388-40A1-B562-64A987448067}"/>
    <dgm:cxn modelId="{9EBFA81F-BAB1-4BC8-B20A-EF2320FB43DA}" srcId="{24CFBA2A-BD83-42DB-99A2-3DB6A47E5BE9}" destId="{86EC3D4C-BFD6-4B1A-BF04-854602B5C13F}" srcOrd="1" destOrd="0" parTransId="{6AE14EA0-DCCA-4C64-A40C-D5EE73A16798}" sibTransId="{F6EE64BC-CA97-41FD-B6D8-B2D1C3FA32CA}"/>
    <dgm:cxn modelId="{C96A603B-7476-461D-A239-B315F5B2AB46}" type="presOf" srcId="{86EC3D4C-BFD6-4B1A-BF04-854602B5C13F}" destId="{7995A4A0-375D-44C4-8990-342B2DABB6E2}" srcOrd="0" destOrd="0" presId="urn:microsoft.com/office/officeart/2008/layout/LinedList"/>
    <dgm:cxn modelId="{EB94603B-B34B-4874-BAE1-9CA91607330D}" srcId="{24CFBA2A-BD83-42DB-99A2-3DB6A47E5BE9}" destId="{70F61BFA-E28E-49B5-A17E-3124A6B83AB8}" srcOrd="5" destOrd="0" parTransId="{DB004B95-A662-45BB-9A1F-0F5FF5891D48}" sibTransId="{1F72105E-A705-46B1-AE5B-85DDE24BCD4E}"/>
    <dgm:cxn modelId="{06F0D85B-74DB-46D4-A394-0875EB7501DC}" srcId="{24CFBA2A-BD83-42DB-99A2-3DB6A47E5BE9}" destId="{660CC4BE-5D23-42D6-A57B-F2ED7C65FF58}" srcOrd="7" destOrd="0" parTransId="{E34E3E79-0F6F-4CFE-9FF7-9FE164723A0A}" sibTransId="{38CB8892-3B45-4AD7-B822-8126F7BCF4C6}"/>
    <dgm:cxn modelId="{33FC9262-6EA7-45DF-B140-15BDB70A2649}" type="presOf" srcId="{24CFBA2A-BD83-42DB-99A2-3DB6A47E5BE9}" destId="{37B9E046-9893-4A12-AA3C-1C52772B8D35}" srcOrd="0" destOrd="0" presId="urn:microsoft.com/office/officeart/2008/layout/LinedList"/>
    <dgm:cxn modelId="{D9542073-AEEE-44F7-B2A1-46C90E04C247}" type="presOf" srcId="{4122603B-7D7C-4F54-A746-B02359CDC0E4}" destId="{5415838C-7CCD-4942-A4FF-4313C09430B6}" srcOrd="0" destOrd="0" presId="urn:microsoft.com/office/officeart/2008/layout/LinedList"/>
    <dgm:cxn modelId="{68180F55-AAF1-4A62-B61D-A49771DB99A0}" type="presOf" srcId="{B3FC82E5-887B-4C07-BB07-F5D0CBCABDC2}" destId="{40F8C5EB-2E48-490D-AC7D-F9545C69B297}" srcOrd="0" destOrd="0" presId="urn:microsoft.com/office/officeart/2008/layout/LinedList"/>
    <dgm:cxn modelId="{B97D4F56-FEE8-4C29-8B84-B2178E78499F}" type="presOf" srcId="{8F2E90A0-F8AF-433B-8377-9DA330FC658B}" destId="{11D1EB94-9023-4784-AF58-8C848FCADE58}" srcOrd="0" destOrd="0" presId="urn:microsoft.com/office/officeart/2008/layout/LinedList"/>
    <dgm:cxn modelId="{C8AECB57-552E-4857-B575-4215FCCA4BDF}" type="presOf" srcId="{FB739BFE-2F10-4CC0-8176-3DF25EA3598E}" destId="{31F9206B-2091-435F-B353-DDC79577E67A}" srcOrd="0" destOrd="0" presId="urn:microsoft.com/office/officeart/2008/layout/LinedList"/>
    <dgm:cxn modelId="{0F6EB58F-73F7-43B5-AE57-5A5FA8C656A3}" srcId="{24CFBA2A-BD83-42DB-99A2-3DB6A47E5BE9}" destId="{B3FC82E5-887B-4C07-BB07-F5D0CBCABDC2}" srcOrd="6" destOrd="0" parTransId="{76E4E99B-A827-46B6-A280-114BF91645AE}" sibTransId="{A3DBF5A9-AFC3-41A2-A185-8A76D135F58D}"/>
    <dgm:cxn modelId="{A6110393-0BD3-4165-A85E-2C46E864895B}" srcId="{24CFBA2A-BD83-42DB-99A2-3DB6A47E5BE9}" destId="{8F2E90A0-F8AF-433B-8377-9DA330FC658B}" srcOrd="3" destOrd="0" parTransId="{80777D1E-C4A2-4C09-8A33-1084AFAE1C56}" sibTransId="{90239A07-9059-4F9A-8B9D-554390A9057D}"/>
    <dgm:cxn modelId="{F6DC76A0-629C-4754-97BC-DEEA2BFA3FBD}" type="presOf" srcId="{49684443-5261-415B-9FC0-0AAD36919E9F}" destId="{5B295943-8DA3-43F2-ABA2-94A1A8FE9863}" srcOrd="0" destOrd="0" presId="urn:microsoft.com/office/officeart/2008/layout/LinedList"/>
    <dgm:cxn modelId="{A198C4EA-2D8D-471C-93F0-C4333BDFCBE6}" type="presOf" srcId="{70F61BFA-E28E-49B5-A17E-3124A6B83AB8}" destId="{F2B0940D-B273-431B-ABC4-3AC846CBEA62}" srcOrd="0" destOrd="0" presId="urn:microsoft.com/office/officeart/2008/layout/LinedList"/>
    <dgm:cxn modelId="{9D622AF2-8785-485E-B0A3-4B01742DB9A2}" type="presOf" srcId="{660CC4BE-5D23-42D6-A57B-F2ED7C65FF58}" destId="{B9478736-A7D0-4D32-A8FC-C86168730F72}" srcOrd="0" destOrd="0" presId="urn:microsoft.com/office/officeart/2008/layout/LinedList"/>
    <dgm:cxn modelId="{5EE502C7-80FC-4D38-A015-CDFE1CF711D5}" type="presParOf" srcId="{37B9E046-9893-4A12-AA3C-1C52772B8D35}" destId="{3AC997A7-612A-496D-B6AA-4101B11D0983}" srcOrd="0" destOrd="0" presId="urn:microsoft.com/office/officeart/2008/layout/LinedList"/>
    <dgm:cxn modelId="{1F870529-EFDA-4517-8243-26765D77CE23}" type="presParOf" srcId="{37B9E046-9893-4A12-AA3C-1C52772B8D35}" destId="{6E446C20-2004-4698-AD09-AA1F8E3B8385}" srcOrd="1" destOrd="0" presId="urn:microsoft.com/office/officeart/2008/layout/LinedList"/>
    <dgm:cxn modelId="{DF9D7927-47E3-4976-B83D-9528B7C1C350}" type="presParOf" srcId="{6E446C20-2004-4698-AD09-AA1F8E3B8385}" destId="{5415838C-7CCD-4942-A4FF-4313C09430B6}" srcOrd="0" destOrd="0" presId="urn:microsoft.com/office/officeart/2008/layout/LinedList"/>
    <dgm:cxn modelId="{882C34C6-970C-4A89-8143-E096C0167ADA}" type="presParOf" srcId="{6E446C20-2004-4698-AD09-AA1F8E3B8385}" destId="{91CF314D-EF46-4A82-BFF3-4BF3D5E982B3}" srcOrd="1" destOrd="0" presId="urn:microsoft.com/office/officeart/2008/layout/LinedList"/>
    <dgm:cxn modelId="{CDE32D1A-A707-47D6-9A91-8520545A3333}" type="presParOf" srcId="{37B9E046-9893-4A12-AA3C-1C52772B8D35}" destId="{D2CA59FD-0609-45B9-8C78-39F7926DD6D0}" srcOrd="2" destOrd="0" presId="urn:microsoft.com/office/officeart/2008/layout/LinedList"/>
    <dgm:cxn modelId="{7FD981DB-9609-4C34-BDBA-7DE7D702CF16}" type="presParOf" srcId="{37B9E046-9893-4A12-AA3C-1C52772B8D35}" destId="{665CD5E3-07AC-42CE-84D9-028AFDE57BB7}" srcOrd="3" destOrd="0" presId="urn:microsoft.com/office/officeart/2008/layout/LinedList"/>
    <dgm:cxn modelId="{E8F5CB80-E1BC-44D0-AD4A-19810688563F}" type="presParOf" srcId="{665CD5E3-07AC-42CE-84D9-028AFDE57BB7}" destId="{7995A4A0-375D-44C4-8990-342B2DABB6E2}" srcOrd="0" destOrd="0" presId="urn:microsoft.com/office/officeart/2008/layout/LinedList"/>
    <dgm:cxn modelId="{ED1C3EE5-4F5D-477B-9142-8C5DDED0FBBE}" type="presParOf" srcId="{665CD5E3-07AC-42CE-84D9-028AFDE57BB7}" destId="{906FBED9-797E-42E8-9339-73B6DD247422}" srcOrd="1" destOrd="0" presId="urn:microsoft.com/office/officeart/2008/layout/LinedList"/>
    <dgm:cxn modelId="{FE30096B-F498-42FE-AA22-7B649C03684D}" type="presParOf" srcId="{37B9E046-9893-4A12-AA3C-1C52772B8D35}" destId="{446B6116-8F73-4D9D-8733-BCDCB6B00BCC}" srcOrd="4" destOrd="0" presId="urn:microsoft.com/office/officeart/2008/layout/LinedList"/>
    <dgm:cxn modelId="{041B9F8E-1C21-4031-9CAF-77B2303958D0}" type="presParOf" srcId="{37B9E046-9893-4A12-AA3C-1C52772B8D35}" destId="{D83168A2-A440-49F4-A9A3-8D8690E6C927}" srcOrd="5" destOrd="0" presId="urn:microsoft.com/office/officeart/2008/layout/LinedList"/>
    <dgm:cxn modelId="{80A039D1-07F5-4336-9546-C9C20EA3EDF7}" type="presParOf" srcId="{D83168A2-A440-49F4-A9A3-8D8690E6C927}" destId="{5B295943-8DA3-43F2-ABA2-94A1A8FE9863}" srcOrd="0" destOrd="0" presId="urn:microsoft.com/office/officeart/2008/layout/LinedList"/>
    <dgm:cxn modelId="{D2921608-6C5A-4D1C-BAF6-32F470F56828}" type="presParOf" srcId="{D83168A2-A440-49F4-A9A3-8D8690E6C927}" destId="{62207087-577C-4872-A264-82EF139106A8}" srcOrd="1" destOrd="0" presId="urn:microsoft.com/office/officeart/2008/layout/LinedList"/>
    <dgm:cxn modelId="{DB471F82-8EA3-4CBE-84CC-44EE7C17ABDD}" type="presParOf" srcId="{37B9E046-9893-4A12-AA3C-1C52772B8D35}" destId="{356C43F3-0730-4FBF-8924-55CE9A6F39C3}" srcOrd="6" destOrd="0" presId="urn:microsoft.com/office/officeart/2008/layout/LinedList"/>
    <dgm:cxn modelId="{3F345B65-2320-48A9-9A38-A5DDDF105902}" type="presParOf" srcId="{37B9E046-9893-4A12-AA3C-1C52772B8D35}" destId="{9717BB43-F0D3-4899-80B9-D116B68EFA5C}" srcOrd="7" destOrd="0" presId="urn:microsoft.com/office/officeart/2008/layout/LinedList"/>
    <dgm:cxn modelId="{694E30CB-1661-4DF4-9869-456309DFDC4E}" type="presParOf" srcId="{9717BB43-F0D3-4899-80B9-D116B68EFA5C}" destId="{11D1EB94-9023-4784-AF58-8C848FCADE58}" srcOrd="0" destOrd="0" presId="urn:microsoft.com/office/officeart/2008/layout/LinedList"/>
    <dgm:cxn modelId="{2E29BD01-D087-4D38-8E4E-5545D6AA3090}" type="presParOf" srcId="{9717BB43-F0D3-4899-80B9-D116B68EFA5C}" destId="{FF910EF8-04EE-4488-9FE9-087D50F82D04}" srcOrd="1" destOrd="0" presId="urn:microsoft.com/office/officeart/2008/layout/LinedList"/>
    <dgm:cxn modelId="{E006C32E-66AD-4468-8E49-C903F3602AE6}" type="presParOf" srcId="{37B9E046-9893-4A12-AA3C-1C52772B8D35}" destId="{FEF02115-32CA-46F9-B3B3-03DAF725459D}" srcOrd="8" destOrd="0" presId="urn:microsoft.com/office/officeart/2008/layout/LinedList"/>
    <dgm:cxn modelId="{FFFFA28F-BC04-4D89-B300-63749A56B4A8}" type="presParOf" srcId="{37B9E046-9893-4A12-AA3C-1C52772B8D35}" destId="{AF690921-9621-47F9-9B6B-E3BF59808E41}" srcOrd="9" destOrd="0" presId="urn:microsoft.com/office/officeart/2008/layout/LinedList"/>
    <dgm:cxn modelId="{78E41CA0-E62C-4DF8-9077-BCE274193478}" type="presParOf" srcId="{AF690921-9621-47F9-9B6B-E3BF59808E41}" destId="{31F9206B-2091-435F-B353-DDC79577E67A}" srcOrd="0" destOrd="0" presId="urn:microsoft.com/office/officeart/2008/layout/LinedList"/>
    <dgm:cxn modelId="{E04A0F7E-4371-429A-A7B8-5A99FF4857A2}" type="presParOf" srcId="{AF690921-9621-47F9-9B6B-E3BF59808E41}" destId="{5DA2CF17-B9EE-4D7A-96CD-4E83CC329E23}" srcOrd="1" destOrd="0" presId="urn:microsoft.com/office/officeart/2008/layout/LinedList"/>
    <dgm:cxn modelId="{A4DF61CE-6B27-4C5C-A1A3-B609E8AD3528}" type="presParOf" srcId="{37B9E046-9893-4A12-AA3C-1C52772B8D35}" destId="{4D3544EE-781F-4716-BBAA-FB3FD84F83DF}" srcOrd="10" destOrd="0" presId="urn:microsoft.com/office/officeart/2008/layout/LinedList"/>
    <dgm:cxn modelId="{EF42A08E-91C3-49A6-8FED-B7E2AD23312F}" type="presParOf" srcId="{37B9E046-9893-4A12-AA3C-1C52772B8D35}" destId="{4AC1E3CB-9DD0-4DA2-981D-076AD74A26D3}" srcOrd="11" destOrd="0" presId="urn:microsoft.com/office/officeart/2008/layout/LinedList"/>
    <dgm:cxn modelId="{D3596044-A3DC-49C1-804E-CD880DEA6A0F}" type="presParOf" srcId="{4AC1E3CB-9DD0-4DA2-981D-076AD74A26D3}" destId="{F2B0940D-B273-431B-ABC4-3AC846CBEA62}" srcOrd="0" destOrd="0" presId="urn:microsoft.com/office/officeart/2008/layout/LinedList"/>
    <dgm:cxn modelId="{5BD7AF0F-C9D4-46FE-A705-7E490CCE3463}" type="presParOf" srcId="{4AC1E3CB-9DD0-4DA2-981D-076AD74A26D3}" destId="{9722CB09-7BFB-495A-950C-36F722F65B9C}" srcOrd="1" destOrd="0" presId="urn:microsoft.com/office/officeart/2008/layout/LinedList"/>
    <dgm:cxn modelId="{8B6400E6-1098-4A88-98FA-3DB8F84EE394}" type="presParOf" srcId="{37B9E046-9893-4A12-AA3C-1C52772B8D35}" destId="{C2A3C5A2-E3D7-403F-B97E-EE2AF78FE79F}" srcOrd="12" destOrd="0" presId="urn:microsoft.com/office/officeart/2008/layout/LinedList"/>
    <dgm:cxn modelId="{B397BAC0-7735-4C40-8E88-A544D1F5024D}" type="presParOf" srcId="{37B9E046-9893-4A12-AA3C-1C52772B8D35}" destId="{AFB3C515-E986-4E0D-837C-6BB39A348812}" srcOrd="13" destOrd="0" presId="urn:microsoft.com/office/officeart/2008/layout/LinedList"/>
    <dgm:cxn modelId="{47D5A67D-905B-4847-AA02-C811E5239F6C}" type="presParOf" srcId="{AFB3C515-E986-4E0D-837C-6BB39A348812}" destId="{40F8C5EB-2E48-490D-AC7D-F9545C69B297}" srcOrd="0" destOrd="0" presId="urn:microsoft.com/office/officeart/2008/layout/LinedList"/>
    <dgm:cxn modelId="{DBE5C951-A80B-4FFF-877E-E0D043FC4D5F}" type="presParOf" srcId="{AFB3C515-E986-4E0D-837C-6BB39A348812}" destId="{71C9647A-4EAD-40D1-BFF5-4F7F33EA585F}" srcOrd="1" destOrd="0" presId="urn:microsoft.com/office/officeart/2008/layout/LinedList"/>
    <dgm:cxn modelId="{A5D1EDB8-CF7D-462C-8904-0C5528E5CCE2}" type="presParOf" srcId="{37B9E046-9893-4A12-AA3C-1C52772B8D35}" destId="{DC5DFE93-1501-4EA9-8FB9-077D81298FC4}" srcOrd="14" destOrd="0" presId="urn:microsoft.com/office/officeart/2008/layout/LinedList"/>
    <dgm:cxn modelId="{7174D141-3B1B-4ED3-9B87-FB4D47B1C189}" type="presParOf" srcId="{37B9E046-9893-4A12-AA3C-1C52772B8D35}" destId="{55A09F4B-7818-4F81-971F-FC2DEA1B9D35}" srcOrd="15" destOrd="0" presId="urn:microsoft.com/office/officeart/2008/layout/LinedList"/>
    <dgm:cxn modelId="{BB9CEF04-6EF3-40E4-A712-88830560B0AD}" type="presParOf" srcId="{55A09F4B-7818-4F81-971F-FC2DEA1B9D35}" destId="{B9478736-A7D0-4D32-A8FC-C86168730F72}" srcOrd="0" destOrd="0" presId="urn:microsoft.com/office/officeart/2008/layout/LinedList"/>
    <dgm:cxn modelId="{11BBB864-D0B7-4A00-8736-2714A159A5AE}" type="presParOf" srcId="{55A09F4B-7818-4F81-971F-FC2DEA1B9D35}" destId="{7B7E45D3-5EAF-41CE-9B1D-3805B722D9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CFBA2A-BD83-42DB-99A2-3DB6A47E5BE9}"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4122603B-7D7C-4F54-A746-B02359CDC0E4}">
      <dgm:prSet/>
      <dgm:spPr/>
      <dgm:t>
        <a:bodyPr/>
        <a:lstStyle/>
        <a:p>
          <a:r>
            <a:rPr lang="en-US" b="1"/>
            <a:t>2. ERRORS OF OMOSSION</a:t>
          </a:r>
          <a:endParaRPr lang="en-US" dirty="0"/>
        </a:p>
      </dgm:t>
    </dgm:pt>
    <dgm:pt modelId="{CCA0EAF4-4C82-4479-8EFB-B04CC602DDA0}" type="parTrans" cxnId="{5350330A-6F56-4E9E-9DF2-AC5B4952BB41}">
      <dgm:prSet/>
      <dgm:spPr/>
      <dgm:t>
        <a:bodyPr/>
        <a:lstStyle/>
        <a:p>
          <a:endParaRPr lang="en-US"/>
        </a:p>
      </dgm:t>
    </dgm:pt>
    <dgm:pt modelId="{468B78E2-C61D-4CE8-BEFE-E1F035624FB2}" type="sibTrans" cxnId="{5350330A-6F56-4E9E-9DF2-AC5B4952BB41}">
      <dgm:prSet/>
      <dgm:spPr/>
      <dgm:t>
        <a:bodyPr/>
        <a:lstStyle/>
        <a:p>
          <a:endParaRPr lang="en-US"/>
        </a:p>
      </dgm:t>
    </dgm:pt>
    <dgm:pt modelId="{86EC3D4C-BFD6-4B1A-BF04-854602B5C13F}">
      <dgm:prSet/>
      <dgm:spPr/>
      <dgm:t>
        <a:bodyPr/>
        <a:lstStyle/>
        <a:p>
          <a:r>
            <a:rPr lang="en-US"/>
            <a:t>A transaction left out fully or partially from the account such errors are called as errors of omission. EX;</a:t>
          </a:r>
          <a:endParaRPr lang="en-US" dirty="0"/>
        </a:p>
      </dgm:t>
    </dgm:pt>
    <dgm:pt modelId="{6AE14EA0-DCCA-4C64-A40C-D5EE73A16798}" type="parTrans" cxnId="{9EBFA81F-BAB1-4BC8-B20A-EF2320FB43DA}">
      <dgm:prSet/>
      <dgm:spPr/>
      <dgm:t>
        <a:bodyPr/>
        <a:lstStyle/>
        <a:p>
          <a:endParaRPr lang="en-US"/>
        </a:p>
      </dgm:t>
    </dgm:pt>
    <dgm:pt modelId="{F6EE64BC-CA97-41FD-B6D8-B2D1C3FA32CA}" type="sibTrans" cxnId="{9EBFA81F-BAB1-4BC8-B20A-EF2320FB43DA}">
      <dgm:prSet/>
      <dgm:spPr/>
      <dgm:t>
        <a:bodyPr/>
        <a:lstStyle/>
        <a:p>
          <a:endParaRPr lang="en-US"/>
        </a:p>
      </dgm:t>
    </dgm:pt>
    <dgm:pt modelId="{49684443-5261-415B-9FC0-0AAD36919E9F}">
      <dgm:prSet/>
      <dgm:spPr/>
      <dgm:t>
        <a:bodyPr/>
        <a:lstStyle/>
        <a:p>
          <a:r>
            <a:rPr lang="en-US"/>
            <a:t>Omission of receipt in receipt book.</a:t>
          </a:r>
          <a:endParaRPr lang="en-US" dirty="0"/>
        </a:p>
      </dgm:t>
    </dgm:pt>
    <dgm:pt modelId="{5DF3F363-7F42-42D4-8F6E-544F7C3513F5}" type="parTrans" cxnId="{7763BA0D-9778-4D1F-95C2-0D9F4576F131}">
      <dgm:prSet/>
      <dgm:spPr/>
      <dgm:t>
        <a:bodyPr/>
        <a:lstStyle/>
        <a:p>
          <a:endParaRPr lang="en-US"/>
        </a:p>
      </dgm:t>
    </dgm:pt>
    <dgm:pt modelId="{9C84075A-9DA8-400B-B25F-4EA5D6135496}" type="sibTrans" cxnId="{7763BA0D-9778-4D1F-95C2-0D9F4576F131}">
      <dgm:prSet/>
      <dgm:spPr/>
      <dgm:t>
        <a:bodyPr/>
        <a:lstStyle/>
        <a:p>
          <a:endParaRPr lang="en-US"/>
        </a:p>
      </dgm:t>
    </dgm:pt>
    <dgm:pt modelId="{8F2E90A0-F8AF-433B-8377-9DA330FC658B}">
      <dgm:prSet/>
      <dgm:spPr/>
      <dgm:t>
        <a:bodyPr/>
        <a:lstStyle/>
        <a:p>
          <a:r>
            <a:rPr lang="en-US"/>
            <a:t>Omission of sales in sales book.</a:t>
          </a:r>
          <a:endParaRPr lang="en-US" dirty="0"/>
        </a:p>
      </dgm:t>
    </dgm:pt>
    <dgm:pt modelId="{80777D1E-C4A2-4C09-8A33-1084AFAE1C56}" type="parTrans" cxnId="{A6110393-0BD3-4165-A85E-2C46E864895B}">
      <dgm:prSet/>
      <dgm:spPr/>
      <dgm:t>
        <a:bodyPr/>
        <a:lstStyle/>
        <a:p>
          <a:endParaRPr lang="en-US"/>
        </a:p>
      </dgm:t>
    </dgm:pt>
    <dgm:pt modelId="{90239A07-9059-4F9A-8B9D-554390A9057D}" type="sibTrans" cxnId="{A6110393-0BD3-4165-A85E-2C46E864895B}">
      <dgm:prSet/>
      <dgm:spPr/>
      <dgm:t>
        <a:bodyPr/>
        <a:lstStyle/>
        <a:p>
          <a:endParaRPr lang="en-US"/>
        </a:p>
      </dgm:t>
    </dgm:pt>
    <dgm:pt modelId="{FB739BFE-2F10-4CC0-8176-3DF25EA3598E}">
      <dgm:prSet/>
      <dgm:spPr/>
      <dgm:t>
        <a:bodyPr/>
        <a:lstStyle/>
        <a:p>
          <a:r>
            <a:rPr lang="en-US"/>
            <a:t>Omission of purchase from purchase book.</a:t>
          </a:r>
          <a:endParaRPr lang="en-US" dirty="0"/>
        </a:p>
      </dgm:t>
    </dgm:pt>
    <dgm:pt modelId="{AFBE7705-AF14-471D-9EB9-09C2F54E28C7}" type="parTrans" cxnId="{1807DC12-FC86-4AEB-815C-15AD6A3BB6AA}">
      <dgm:prSet/>
      <dgm:spPr/>
      <dgm:t>
        <a:bodyPr/>
        <a:lstStyle/>
        <a:p>
          <a:endParaRPr lang="en-US"/>
        </a:p>
      </dgm:t>
    </dgm:pt>
    <dgm:pt modelId="{246DFCE0-C388-40A1-B562-64A987448067}" type="sibTrans" cxnId="{1807DC12-FC86-4AEB-815C-15AD6A3BB6AA}">
      <dgm:prSet/>
      <dgm:spPr/>
      <dgm:t>
        <a:bodyPr/>
        <a:lstStyle/>
        <a:p>
          <a:endParaRPr lang="en-US"/>
        </a:p>
      </dgm:t>
    </dgm:pt>
    <dgm:pt modelId="{70F61BFA-E28E-49B5-A17E-3124A6B83AB8}">
      <dgm:prSet/>
      <dgm:spPr/>
      <dgm:t>
        <a:bodyPr/>
        <a:lstStyle/>
        <a:p>
          <a:r>
            <a:rPr lang="en-US"/>
            <a:t>Omission of depreciation in the book.</a:t>
          </a:r>
          <a:endParaRPr lang="en-US" dirty="0"/>
        </a:p>
      </dgm:t>
    </dgm:pt>
    <dgm:pt modelId="{DB004B95-A662-45BB-9A1F-0F5FF5891D48}" type="parTrans" cxnId="{EB94603B-B34B-4874-BAE1-9CA91607330D}">
      <dgm:prSet/>
      <dgm:spPr/>
      <dgm:t>
        <a:bodyPr/>
        <a:lstStyle/>
        <a:p>
          <a:endParaRPr lang="en-US"/>
        </a:p>
      </dgm:t>
    </dgm:pt>
    <dgm:pt modelId="{1F72105E-A705-46B1-AE5B-85DDE24BCD4E}" type="sibTrans" cxnId="{EB94603B-B34B-4874-BAE1-9CA91607330D}">
      <dgm:prSet/>
      <dgm:spPr/>
      <dgm:t>
        <a:bodyPr/>
        <a:lstStyle/>
        <a:p>
          <a:endParaRPr lang="en-US"/>
        </a:p>
      </dgm:t>
    </dgm:pt>
    <dgm:pt modelId="{37B9E046-9893-4A12-AA3C-1C52772B8D35}" type="pres">
      <dgm:prSet presAssocID="{24CFBA2A-BD83-42DB-99A2-3DB6A47E5BE9}" presName="vert0" presStyleCnt="0">
        <dgm:presLayoutVars>
          <dgm:dir/>
          <dgm:animOne val="branch"/>
          <dgm:animLvl val="lvl"/>
        </dgm:presLayoutVars>
      </dgm:prSet>
      <dgm:spPr/>
    </dgm:pt>
    <dgm:pt modelId="{3AC997A7-612A-496D-B6AA-4101B11D0983}" type="pres">
      <dgm:prSet presAssocID="{4122603B-7D7C-4F54-A746-B02359CDC0E4}" presName="thickLine" presStyleLbl="alignNode1" presStyleIdx="0" presStyleCnt="6"/>
      <dgm:spPr/>
    </dgm:pt>
    <dgm:pt modelId="{6E446C20-2004-4698-AD09-AA1F8E3B8385}" type="pres">
      <dgm:prSet presAssocID="{4122603B-7D7C-4F54-A746-B02359CDC0E4}" presName="horz1" presStyleCnt="0"/>
      <dgm:spPr/>
    </dgm:pt>
    <dgm:pt modelId="{5415838C-7CCD-4942-A4FF-4313C09430B6}" type="pres">
      <dgm:prSet presAssocID="{4122603B-7D7C-4F54-A746-B02359CDC0E4}" presName="tx1" presStyleLbl="revTx" presStyleIdx="0" presStyleCnt="6"/>
      <dgm:spPr/>
    </dgm:pt>
    <dgm:pt modelId="{91CF314D-EF46-4A82-BFF3-4BF3D5E982B3}" type="pres">
      <dgm:prSet presAssocID="{4122603B-7D7C-4F54-A746-B02359CDC0E4}" presName="vert1" presStyleCnt="0"/>
      <dgm:spPr/>
    </dgm:pt>
    <dgm:pt modelId="{D2CA59FD-0609-45B9-8C78-39F7926DD6D0}" type="pres">
      <dgm:prSet presAssocID="{86EC3D4C-BFD6-4B1A-BF04-854602B5C13F}" presName="thickLine" presStyleLbl="alignNode1" presStyleIdx="1" presStyleCnt="6"/>
      <dgm:spPr/>
    </dgm:pt>
    <dgm:pt modelId="{665CD5E3-07AC-42CE-84D9-028AFDE57BB7}" type="pres">
      <dgm:prSet presAssocID="{86EC3D4C-BFD6-4B1A-BF04-854602B5C13F}" presName="horz1" presStyleCnt="0"/>
      <dgm:spPr/>
    </dgm:pt>
    <dgm:pt modelId="{7995A4A0-375D-44C4-8990-342B2DABB6E2}" type="pres">
      <dgm:prSet presAssocID="{86EC3D4C-BFD6-4B1A-BF04-854602B5C13F}" presName="tx1" presStyleLbl="revTx" presStyleIdx="1" presStyleCnt="6"/>
      <dgm:spPr/>
    </dgm:pt>
    <dgm:pt modelId="{906FBED9-797E-42E8-9339-73B6DD247422}" type="pres">
      <dgm:prSet presAssocID="{86EC3D4C-BFD6-4B1A-BF04-854602B5C13F}" presName="vert1" presStyleCnt="0"/>
      <dgm:spPr/>
    </dgm:pt>
    <dgm:pt modelId="{446B6116-8F73-4D9D-8733-BCDCB6B00BCC}" type="pres">
      <dgm:prSet presAssocID="{49684443-5261-415B-9FC0-0AAD36919E9F}" presName="thickLine" presStyleLbl="alignNode1" presStyleIdx="2" presStyleCnt="6"/>
      <dgm:spPr/>
    </dgm:pt>
    <dgm:pt modelId="{D83168A2-A440-49F4-A9A3-8D8690E6C927}" type="pres">
      <dgm:prSet presAssocID="{49684443-5261-415B-9FC0-0AAD36919E9F}" presName="horz1" presStyleCnt="0"/>
      <dgm:spPr/>
    </dgm:pt>
    <dgm:pt modelId="{5B295943-8DA3-43F2-ABA2-94A1A8FE9863}" type="pres">
      <dgm:prSet presAssocID="{49684443-5261-415B-9FC0-0AAD36919E9F}" presName="tx1" presStyleLbl="revTx" presStyleIdx="2" presStyleCnt="6"/>
      <dgm:spPr/>
    </dgm:pt>
    <dgm:pt modelId="{62207087-577C-4872-A264-82EF139106A8}" type="pres">
      <dgm:prSet presAssocID="{49684443-5261-415B-9FC0-0AAD36919E9F}" presName="vert1" presStyleCnt="0"/>
      <dgm:spPr/>
    </dgm:pt>
    <dgm:pt modelId="{356C43F3-0730-4FBF-8924-55CE9A6F39C3}" type="pres">
      <dgm:prSet presAssocID="{8F2E90A0-F8AF-433B-8377-9DA330FC658B}" presName="thickLine" presStyleLbl="alignNode1" presStyleIdx="3" presStyleCnt="6"/>
      <dgm:spPr/>
    </dgm:pt>
    <dgm:pt modelId="{9717BB43-F0D3-4899-80B9-D116B68EFA5C}" type="pres">
      <dgm:prSet presAssocID="{8F2E90A0-F8AF-433B-8377-9DA330FC658B}" presName="horz1" presStyleCnt="0"/>
      <dgm:spPr/>
    </dgm:pt>
    <dgm:pt modelId="{11D1EB94-9023-4784-AF58-8C848FCADE58}" type="pres">
      <dgm:prSet presAssocID="{8F2E90A0-F8AF-433B-8377-9DA330FC658B}" presName="tx1" presStyleLbl="revTx" presStyleIdx="3" presStyleCnt="6"/>
      <dgm:spPr/>
    </dgm:pt>
    <dgm:pt modelId="{FF910EF8-04EE-4488-9FE9-087D50F82D04}" type="pres">
      <dgm:prSet presAssocID="{8F2E90A0-F8AF-433B-8377-9DA330FC658B}" presName="vert1" presStyleCnt="0"/>
      <dgm:spPr/>
    </dgm:pt>
    <dgm:pt modelId="{FEF02115-32CA-46F9-B3B3-03DAF725459D}" type="pres">
      <dgm:prSet presAssocID="{FB739BFE-2F10-4CC0-8176-3DF25EA3598E}" presName="thickLine" presStyleLbl="alignNode1" presStyleIdx="4" presStyleCnt="6"/>
      <dgm:spPr/>
    </dgm:pt>
    <dgm:pt modelId="{AF690921-9621-47F9-9B6B-E3BF59808E41}" type="pres">
      <dgm:prSet presAssocID="{FB739BFE-2F10-4CC0-8176-3DF25EA3598E}" presName="horz1" presStyleCnt="0"/>
      <dgm:spPr/>
    </dgm:pt>
    <dgm:pt modelId="{31F9206B-2091-435F-B353-DDC79577E67A}" type="pres">
      <dgm:prSet presAssocID="{FB739BFE-2F10-4CC0-8176-3DF25EA3598E}" presName="tx1" presStyleLbl="revTx" presStyleIdx="4" presStyleCnt="6"/>
      <dgm:spPr/>
    </dgm:pt>
    <dgm:pt modelId="{5DA2CF17-B9EE-4D7A-96CD-4E83CC329E23}" type="pres">
      <dgm:prSet presAssocID="{FB739BFE-2F10-4CC0-8176-3DF25EA3598E}" presName="vert1" presStyleCnt="0"/>
      <dgm:spPr/>
    </dgm:pt>
    <dgm:pt modelId="{4D3544EE-781F-4716-BBAA-FB3FD84F83DF}" type="pres">
      <dgm:prSet presAssocID="{70F61BFA-E28E-49B5-A17E-3124A6B83AB8}" presName="thickLine" presStyleLbl="alignNode1" presStyleIdx="5" presStyleCnt="6"/>
      <dgm:spPr/>
    </dgm:pt>
    <dgm:pt modelId="{4AC1E3CB-9DD0-4DA2-981D-076AD74A26D3}" type="pres">
      <dgm:prSet presAssocID="{70F61BFA-E28E-49B5-A17E-3124A6B83AB8}" presName="horz1" presStyleCnt="0"/>
      <dgm:spPr/>
    </dgm:pt>
    <dgm:pt modelId="{F2B0940D-B273-431B-ABC4-3AC846CBEA62}" type="pres">
      <dgm:prSet presAssocID="{70F61BFA-E28E-49B5-A17E-3124A6B83AB8}" presName="tx1" presStyleLbl="revTx" presStyleIdx="5" presStyleCnt="6"/>
      <dgm:spPr/>
    </dgm:pt>
    <dgm:pt modelId="{9722CB09-7BFB-495A-950C-36F722F65B9C}" type="pres">
      <dgm:prSet presAssocID="{70F61BFA-E28E-49B5-A17E-3124A6B83AB8}" presName="vert1" presStyleCnt="0"/>
      <dgm:spPr/>
    </dgm:pt>
  </dgm:ptLst>
  <dgm:cxnLst>
    <dgm:cxn modelId="{5350330A-6F56-4E9E-9DF2-AC5B4952BB41}" srcId="{24CFBA2A-BD83-42DB-99A2-3DB6A47E5BE9}" destId="{4122603B-7D7C-4F54-A746-B02359CDC0E4}" srcOrd="0" destOrd="0" parTransId="{CCA0EAF4-4C82-4479-8EFB-B04CC602DDA0}" sibTransId="{468B78E2-C61D-4CE8-BEFE-E1F035624FB2}"/>
    <dgm:cxn modelId="{7763BA0D-9778-4D1F-95C2-0D9F4576F131}" srcId="{24CFBA2A-BD83-42DB-99A2-3DB6A47E5BE9}" destId="{49684443-5261-415B-9FC0-0AAD36919E9F}" srcOrd="2" destOrd="0" parTransId="{5DF3F363-7F42-42D4-8F6E-544F7C3513F5}" sibTransId="{9C84075A-9DA8-400B-B25F-4EA5D6135496}"/>
    <dgm:cxn modelId="{1807DC12-FC86-4AEB-815C-15AD6A3BB6AA}" srcId="{24CFBA2A-BD83-42DB-99A2-3DB6A47E5BE9}" destId="{FB739BFE-2F10-4CC0-8176-3DF25EA3598E}" srcOrd="4" destOrd="0" parTransId="{AFBE7705-AF14-471D-9EB9-09C2F54E28C7}" sibTransId="{246DFCE0-C388-40A1-B562-64A987448067}"/>
    <dgm:cxn modelId="{9EBFA81F-BAB1-4BC8-B20A-EF2320FB43DA}" srcId="{24CFBA2A-BD83-42DB-99A2-3DB6A47E5BE9}" destId="{86EC3D4C-BFD6-4B1A-BF04-854602B5C13F}" srcOrd="1" destOrd="0" parTransId="{6AE14EA0-DCCA-4C64-A40C-D5EE73A16798}" sibTransId="{F6EE64BC-CA97-41FD-B6D8-B2D1C3FA32CA}"/>
    <dgm:cxn modelId="{EB94603B-B34B-4874-BAE1-9CA91607330D}" srcId="{24CFBA2A-BD83-42DB-99A2-3DB6A47E5BE9}" destId="{70F61BFA-E28E-49B5-A17E-3124A6B83AB8}" srcOrd="5" destOrd="0" parTransId="{DB004B95-A662-45BB-9A1F-0F5FF5891D48}" sibTransId="{1F72105E-A705-46B1-AE5B-85DDE24BCD4E}"/>
    <dgm:cxn modelId="{D3A86961-AEDD-49A3-AFF2-65FE237E4E58}" type="presOf" srcId="{8F2E90A0-F8AF-433B-8377-9DA330FC658B}" destId="{11D1EB94-9023-4784-AF58-8C848FCADE58}" srcOrd="0" destOrd="0" presId="urn:microsoft.com/office/officeart/2008/layout/LinedList"/>
    <dgm:cxn modelId="{22878761-A6E4-4110-AE86-AF58801BA32B}" type="presOf" srcId="{FB739BFE-2F10-4CC0-8176-3DF25EA3598E}" destId="{31F9206B-2091-435F-B353-DDC79577E67A}" srcOrd="0" destOrd="0" presId="urn:microsoft.com/office/officeart/2008/layout/LinedList"/>
    <dgm:cxn modelId="{6EC6F644-EEF4-4645-8B53-4FEAE7881529}" type="presOf" srcId="{70F61BFA-E28E-49B5-A17E-3124A6B83AB8}" destId="{F2B0940D-B273-431B-ABC4-3AC846CBEA62}" srcOrd="0" destOrd="0" presId="urn:microsoft.com/office/officeart/2008/layout/LinedList"/>
    <dgm:cxn modelId="{DAD2F875-FA5B-46C5-8061-6952897DBD3C}" type="presOf" srcId="{4122603B-7D7C-4F54-A746-B02359CDC0E4}" destId="{5415838C-7CCD-4942-A4FF-4313C09430B6}" srcOrd="0" destOrd="0" presId="urn:microsoft.com/office/officeart/2008/layout/LinedList"/>
    <dgm:cxn modelId="{7A10B189-D078-4144-9350-CF756CC5E2ED}" type="presOf" srcId="{49684443-5261-415B-9FC0-0AAD36919E9F}" destId="{5B295943-8DA3-43F2-ABA2-94A1A8FE9863}" srcOrd="0" destOrd="0" presId="urn:microsoft.com/office/officeart/2008/layout/LinedList"/>
    <dgm:cxn modelId="{A6110393-0BD3-4165-A85E-2C46E864895B}" srcId="{24CFBA2A-BD83-42DB-99A2-3DB6A47E5BE9}" destId="{8F2E90A0-F8AF-433B-8377-9DA330FC658B}" srcOrd="3" destOrd="0" parTransId="{80777D1E-C4A2-4C09-8A33-1084AFAE1C56}" sibTransId="{90239A07-9059-4F9A-8B9D-554390A9057D}"/>
    <dgm:cxn modelId="{6D6A0CA1-97C0-4688-885A-4C272F74714F}" type="presOf" srcId="{86EC3D4C-BFD6-4B1A-BF04-854602B5C13F}" destId="{7995A4A0-375D-44C4-8990-342B2DABB6E2}" srcOrd="0" destOrd="0" presId="urn:microsoft.com/office/officeart/2008/layout/LinedList"/>
    <dgm:cxn modelId="{2008CAC8-D589-41A5-BEDA-184B10C855ED}" type="presOf" srcId="{24CFBA2A-BD83-42DB-99A2-3DB6A47E5BE9}" destId="{37B9E046-9893-4A12-AA3C-1C52772B8D35}" srcOrd="0" destOrd="0" presId="urn:microsoft.com/office/officeart/2008/layout/LinedList"/>
    <dgm:cxn modelId="{9E9064AB-3D68-44E4-AC07-CF8D9B00B1C9}" type="presParOf" srcId="{37B9E046-9893-4A12-AA3C-1C52772B8D35}" destId="{3AC997A7-612A-496D-B6AA-4101B11D0983}" srcOrd="0" destOrd="0" presId="urn:microsoft.com/office/officeart/2008/layout/LinedList"/>
    <dgm:cxn modelId="{EBC7783C-9E2D-4D98-AF35-827201C6B655}" type="presParOf" srcId="{37B9E046-9893-4A12-AA3C-1C52772B8D35}" destId="{6E446C20-2004-4698-AD09-AA1F8E3B8385}" srcOrd="1" destOrd="0" presId="urn:microsoft.com/office/officeart/2008/layout/LinedList"/>
    <dgm:cxn modelId="{BDA2BD9F-7E05-4B04-A8A1-052984ABDB14}" type="presParOf" srcId="{6E446C20-2004-4698-AD09-AA1F8E3B8385}" destId="{5415838C-7CCD-4942-A4FF-4313C09430B6}" srcOrd="0" destOrd="0" presId="urn:microsoft.com/office/officeart/2008/layout/LinedList"/>
    <dgm:cxn modelId="{B4AAA94C-1FF9-4DB7-ACD9-B8E4B320ED27}" type="presParOf" srcId="{6E446C20-2004-4698-AD09-AA1F8E3B8385}" destId="{91CF314D-EF46-4A82-BFF3-4BF3D5E982B3}" srcOrd="1" destOrd="0" presId="urn:microsoft.com/office/officeart/2008/layout/LinedList"/>
    <dgm:cxn modelId="{CFE511E5-BC29-41DC-A7DE-E8D89543DD5A}" type="presParOf" srcId="{37B9E046-9893-4A12-AA3C-1C52772B8D35}" destId="{D2CA59FD-0609-45B9-8C78-39F7926DD6D0}" srcOrd="2" destOrd="0" presId="urn:microsoft.com/office/officeart/2008/layout/LinedList"/>
    <dgm:cxn modelId="{B93AB5BD-DCC7-489A-B044-C21ACF9600E1}" type="presParOf" srcId="{37B9E046-9893-4A12-AA3C-1C52772B8D35}" destId="{665CD5E3-07AC-42CE-84D9-028AFDE57BB7}" srcOrd="3" destOrd="0" presId="urn:microsoft.com/office/officeart/2008/layout/LinedList"/>
    <dgm:cxn modelId="{784925CA-C896-4F18-AE80-22980868697A}" type="presParOf" srcId="{665CD5E3-07AC-42CE-84D9-028AFDE57BB7}" destId="{7995A4A0-375D-44C4-8990-342B2DABB6E2}" srcOrd="0" destOrd="0" presId="urn:microsoft.com/office/officeart/2008/layout/LinedList"/>
    <dgm:cxn modelId="{F8D64AD0-556D-41ED-8E79-A7D9E8DEE250}" type="presParOf" srcId="{665CD5E3-07AC-42CE-84D9-028AFDE57BB7}" destId="{906FBED9-797E-42E8-9339-73B6DD247422}" srcOrd="1" destOrd="0" presId="urn:microsoft.com/office/officeart/2008/layout/LinedList"/>
    <dgm:cxn modelId="{DDFFC58A-92DD-4E52-8BAA-ADA696FABA02}" type="presParOf" srcId="{37B9E046-9893-4A12-AA3C-1C52772B8D35}" destId="{446B6116-8F73-4D9D-8733-BCDCB6B00BCC}" srcOrd="4" destOrd="0" presId="urn:microsoft.com/office/officeart/2008/layout/LinedList"/>
    <dgm:cxn modelId="{3B18092F-BFE9-4236-A876-A94D22E44BB3}" type="presParOf" srcId="{37B9E046-9893-4A12-AA3C-1C52772B8D35}" destId="{D83168A2-A440-49F4-A9A3-8D8690E6C927}" srcOrd="5" destOrd="0" presId="urn:microsoft.com/office/officeart/2008/layout/LinedList"/>
    <dgm:cxn modelId="{C6D40609-9BD3-49AE-8AE6-05DC51309946}" type="presParOf" srcId="{D83168A2-A440-49F4-A9A3-8D8690E6C927}" destId="{5B295943-8DA3-43F2-ABA2-94A1A8FE9863}" srcOrd="0" destOrd="0" presId="urn:microsoft.com/office/officeart/2008/layout/LinedList"/>
    <dgm:cxn modelId="{556E0DAC-0CE6-49B4-8681-D5452094D3CE}" type="presParOf" srcId="{D83168A2-A440-49F4-A9A3-8D8690E6C927}" destId="{62207087-577C-4872-A264-82EF139106A8}" srcOrd="1" destOrd="0" presId="urn:microsoft.com/office/officeart/2008/layout/LinedList"/>
    <dgm:cxn modelId="{772495C6-633A-4A13-A18F-E4F20B3C90EE}" type="presParOf" srcId="{37B9E046-9893-4A12-AA3C-1C52772B8D35}" destId="{356C43F3-0730-4FBF-8924-55CE9A6F39C3}" srcOrd="6" destOrd="0" presId="urn:microsoft.com/office/officeart/2008/layout/LinedList"/>
    <dgm:cxn modelId="{3F5BDCC8-12CB-45E9-8AD0-D5F5D138E72A}" type="presParOf" srcId="{37B9E046-9893-4A12-AA3C-1C52772B8D35}" destId="{9717BB43-F0D3-4899-80B9-D116B68EFA5C}" srcOrd="7" destOrd="0" presId="urn:microsoft.com/office/officeart/2008/layout/LinedList"/>
    <dgm:cxn modelId="{FC6FD7CF-C4B9-484B-BA27-58CC32570498}" type="presParOf" srcId="{9717BB43-F0D3-4899-80B9-D116B68EFA5C}" destId="{11D1EB94-9023-4784-AF58-8C848FCADE58}" srcOrd="0" destOrd="0" presId="urn:microsoft.com/office/officeart/2008/layout/LinedList"/>
    <dgm:cxn modelId="{282B4F94-61D1-4E4F-8B29-B4CC80FC2774}" type="presParOf" srcId="{9717BB43-F0D3-4899-80B9-D116B68EFA5C}" destId="{FF910EF8-04EE-4488-9FE9-087D50F82D04}" srcOrd="1" destOrd="0" presId="urn:microsoft.com/office/officeart/2008/layout/LinedList"/>
    <dgm:cxn modelId="{CF1EA51B-7145-4042-A186-7954D5056E7F}" type="presParOf" srcId="{37B9E046-9893-4A12-AA3C-1C52772B8D35}" destId="{FEF02115-32CA-46F9-B3B3-03DAF725459D}" srcOrd="8" destOrd="0" presId="urn:microsoft.com/office/officeart/2008/layout/LinedList"/>
    <dgm:cxn modelId="{8B2AB676-C15D-45AA-BC33-1FE62294B746}" type="presParOf" srcId="{37B9E046-9893-4A12-AA3C-1C52772B8D35}" destId="{AF690921-9621-47F9-9B6B-E3BF59808E41}" srcOrd="9" destOrd="0" presId="urn:microsoft.com/office/officeart/2008/layout/LinedList"/>
    <dgm:cxn modelId="{21AE9CAB-0B40-4AA6-ABF0-A7639112041A}" type="presParOf" srcId="{AF690921-9621-47F9-9B6B-E3BF59808E41}" destId="{31F9206B-2091-435F-B353-DDC79577E67A}" srcOrd="0" destOrd="0" presId="urn:microsoft.com/office/officeart/2008/layout/LinedList"/>
    <dgm:cxn modelId="{43A29478-7537-4077-BE1B-ACD710E5B4A3}" type="presParOf" srcId="{AF690921-9621-47F9-9B6B-E3BF59808E41}" destId="{5DA2CF17-B9EE-4D7A-96CD-4E83CC329E23}" srcOrd="1" destOrd="0" presId="urn:microsoft.com/office/officeart/2008/layout/LinedList"/>
    <dgm:cxn modelId="{5B45FE3B-FC6E-4386-A681-C01C274879AA}" type="presParOf" srcId="{37B9E046-9893-4A12-AA3C-1C52772B8D35}" destId="{4D3544EE-781F-4716-BBAA-FB3FD84F83DF}" srcOrd="10" destOrd="0" presId="urn:microsoft.com/office/officeart/2008/layout/LinedList"/>
    <dgm:cxn modelId="{A4DA4EE0-02C6-4292-9D34-C3E4C6A6DA5D}" type="presParOf" srcId="{37B9E046-9893-4A12-AA3C-1C52772B8D35}" destId="{4AC1E3CB-9DD0-4DA2-981D-076AD74A26D3}" srcOrd="11" destOrd="0" presId="urn:microsoft.com/office/officeart/2008/layout/LinedList"/>
    <dgm:cxn modelId="{C24A21A7-C028-45B3-B94A-AB1968C8A9D7}" type="presParOf" srcId="{4AC1E3CB-9DD0-4DA2-981D-076AD74A26D3}" destId="{F2B0940D-B273-431B-ABC4-3AC846CBEA62}" srcOrd="0" destOrd="0" presId="urn:microsoft.com/office/officeart/2008/layout/LinedList"/>
    <dgm:cxn modelId="{86595E53-0D23-4917-9C2A-BC2C608D2BA0}" type="presParOf" srcId="{4AC1E3CB-9DD0-4DA2-981D-076AD74A26D3}" destId="{9722CB09-7BFB-495A-950C-36F722F65B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287910D-43A5-4CFD-89AA-080D7DAA4202}"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FAB9CDE3-BDB2-49EC-BB3F-760B5DF77032}">
      <dgm:prSet/>
      <dgm:spPr/>
      <dgm:t>
        <a:bodyPr/>
        <a:lstStyle/>
        <a:p>
          <a:r>
            <a:rPr lang="en-US" b="1" dirty="0"/>
            <a:t>3. ERRORS OF COMMISSION</a:t>
          </a:r>
          <a:endParaRPr lang="en-US" dirty="0"/>
        </a:p>
      </dgm:t>
    </dgm:pt>
    <dgm:pt modelId="{3B5A936A-B996-4404-9C8D-23489C9DA495}" type="parTrans" cxnId="{142C0AB7-724F-4BDE-8ACB-8C23634F20C0}">
      <dgm:prSet/>
      <dgm:spPr/>
      <dgm:t>
        <a:bodyPr/>
        <a:lstStyle/>
        <a:p>
          <a:endParaRPr lang="en-US"/>
        </a:p>
      </dgm:t>
    </dgm:pt>
    <dgm:pt modelId="{F01FB0D4-7974-47C1-A036-FE192B1DB7D1}" type="sibTrans" cxnId="{142C0AB7-724F-4BDE-8ACB-8C23634F20C0}">
      <dgm:prSet/>
      <dgm:spPr/>
      <dgm:t>
        <a:bodyPr/>
        <a:lstStyle/>
        <a:p>
          <a:endParaRPr lang="en-US"/>
        </a:p>
      </dgm:t>
    </dgm:pt>
    <dgm:pt modelId="{6A9D4D2D-0D6A-43D5-B2E1-766CCD3BE6D3}">
      <dgm:prSet/>
      <dgm:spPr/>
      <dgm:t>
        <a:bodyPr/>
        <a:lstStyle/>
        <a:p>
          <a:r>
            <a:rPr lang="en-US" dirty="0"/>
            <a:t>The entered ledger of original entry is incorrect either partially or fully is called as errors of commission. Ex;</a:t>
          </a:r>
        </a:p>
      </dgm:t>
    </dgm:pt>
    <dgm:pt modelId="{D27B5D03-DB77-4C47-9AD0-056670DE970D}" type="parTrans" cxnId="{44D2EAD4-16DB-4CD9-84F0-D1BE2B4026A4}">
      <dgm:prSet/>
      <dgm:spPr/>
      <dgm:t>
        <a:bodyPr/>
        <a:lstStyle/>
        <a:p>
          <a:endParaRPr lang="en-US"/>
        </a:p>
      </dgm:t>
    </dgm:pt>
    <dgm:pt modelId="{A2B3253E-D808-44C1-A937-853DD280C849}" type="sibTrans" cxnId="{44D2EAD4-16DB-4CD9-84F0-D1BE2B4026A4}">
      <dgm:prSet/>
      <dgm:spPr/>
      <dgm:t>
        <a:bodyPr/>
        <a:lstStyle/>
        <a:p>
          <a:endParaRPr lang="en-US"/>
        </a:p>
      </dgm:t>
    </dgm:pt>
    <dgm:pt modelId="{0D6C643D-A8B0-4000-929A-56C7E1E9FCB7}">
      <dgm:prSet/>
      <dgm:spPr/>
      <dgm:t>
        <a:bodyPr/>
        <a:lstStyle/>
        <a:p>
          <a:r>
            <a:rPr lang="en-US" dirty="0"/>
            <a:t>Entering 1500 in place of 150.</a:t>
          </a:r>
        </a:p>
      </dgm:t>
    </dgm:pt>
    <dgm:pt modelId="{9E22868B-2086-47C5-A369-03AA400E7F86}" type="parTrans" cxnId="{7C676A4D-E71C-43C4-A9E0-4D9B0512D660}">
      <dgm:prSet/>
      <dgm:spPr/>
      <dgm:t>
        <a:bodyPr/>
        <a:lstStyle/>
        <a:p>
          <a:endParaRPr lang="en-US"/>
        </a:p>
      </dgm:t>
    </dgm:pt>
    <dgm:pt modelId="{EA6DC514-8C46-4C11-86A0-C313B0704449}" type="sibTrans" cxnId="{7C676A4D-E71C-43C4-A9E0-4D9B0512D660}">
      <dgm:prSet/>
      <dgm:spPr/>
      <dgm:t>
        <a:bodyPr/>
        <a:lstStyle/>
        <a:p>
          <a:endParaRPr lang="en-US"/>
        </a:p>
      </dgm:t>
    </dgm:pt>
    <dgm:pt modelId="{5965FFC9-F19B-4029-9807-E346EE9EF69E}">
      <dgm:prSet/>
      <dgm:spPr/>
      <dgm:t>
        <a:bodyPr/>
        <a:lstStyle/>
        <a:p>
          <a:r>
            <a:rPr lang="en-US" dirty="0"/>
            <a:t>Wrong posting.</a:t>
          </a:r>
        </a:p>
      </dgm:t>
    </dgm:pt>
    <dgm:pt modelId="{640A63DB-F3E3-4E1F-AFF7-37C18263E00A}" type="parTrans" cxnId="{6245DCA2-6F08-47B7-8534-B827346F10A5}">
      <dgm:prSet/>
      <dgm:spPr/>
      <dgm:t>
        <a:bodyPr/>
        <a:lstStyle/>
        <a:p>
          <a:endParaRPr lang="en-US"/>
        </a:p>
      </dgm:t>
    </dgm:pt>
    <dgm:pt modelId="{F3AC42F9-4355-4182-9BD7-20F8933438F9}" type="sibTrans" cxnId="{6245DCA2-6F08-47B7-8534-B827346F10A5}">
      <dgm:prSet/>
      <dgm:spPr/>
      <dgm:t>
        <a:bodyPr/>
        <a:lstStyle/>
        <a:p>
          <a:endParaRPr lang="en-US"/>
        </a:p>
      </dgm:t>
    </dgm:pt>
    <dgm:pt modelId="{B3937945-7989-4B53-822E-CBB8B3D7EB9D}">
      <dgm:prSet/>
      <dgm:spPr/>
      <dgm:t>
        <a:bodyPr/>
        <a:lstStyle/>
        <a:p>
          <a:r>
            <a:rPr lang="en-US" dirty="0"/>
            <a:t>Debit entry should credited &amp; credit entry is debited.</a:t>
          </a:r>
        </a:p>
      </dgm:t>
    </dgm:pt>
    <dgm:pt modelId="{79D45F13-E1B2-4E9B-B042-8260B89908A7}" type="parTrans" cxnId="{E0F24746-5828-473E-B7CA-4E1EF1E57D6E}">
      <dgm:prSet/>
      <dgm:spPr/>
      <dgm:t>
        <a:bodyPr/>
        <a:lstStyle/>
        <a:p>
          <a:endParaRPr lang="en-US"/>
        </a:p>
      </dgm:t>
    </dgm:pt>
    <dgm:pt modelId="{83C5D75C-79AA-411E-A1A8-D67C903714B0}" type="sibTrans" cxnId="{E0F24746-5828-473E-B7CA-4E1EF1E57D6E}">
      <dgm:prSet/>
      <dgm:spPr/>
      <dgm:t>
        <a:bodyPr/>
        <a:lstStyle/>
        <a:p>
          <a:endParaRPr lang="en-US"/>
        </a:p>
      </dgm:t>
    </dgm:pt>
    <dgm:pt modelId="{AE8EAB64-9B02-41E7-8A8F-80D55F8ED794}">
      <dgm:prSet/>
      <dgm:spPr/>
      <dgm:t>
        <a:bodyPr/>
        <a:lstStyle/>
        <a:p>
          <a:r>
            <a:rPr lang="en-US" dirty="0"/>
            <a:t>Wrong totals and balances.</a:t>
          </a:r>
        </a:p>
      </dgm:t>
    </dgm:pt>
    <dgm:pt modelId="{84EDF9B9-93DC-4518-9871-4CC8C7DF50A2}" type="parTrans" cxnId="{782AE540-248E-407E-93A2-3708EBBF8337}">
      <dgm:prSet/>
      <dgm:spPr/>
      <dgm:t>
        <a:bodyPr/>
        <a:lstStyle/>
        <a:p>
          <a:endParaRPr lang="en-US"/>
        </a:p>
      </dgm:t>
    </dgm:pt>
    <dgm:pt modelId="{14129E3B-B532-450D-8C1E-0099CA05E2CC}" type="sibTrans" cxnId="{782AE540-248E-407E-93A2-3708EBBF8337}">
      <dgm:prSet/>
      <dgm:spPr/>
      <dgm:t>
        <a:bodyPr/>
        <a:lstStyle/>
        <a:p>
          <a:endParaRPr lang="en-US"/>
        </a:p>
      </dgm:t>
    </dgm:pt>
    <dgm:pt modelId="{CFBC463A-FF4B-4A99-9514-565091B4BDBC}">
      <dgm:prSet/>
      <dgm:spPr/>
      <dgm:t>
        <a:bodyPr/>
        <a:lstStyle/>
        <a:p>
          <a:r>
            <a:rPr lang="en-US" dirty="0"/>
            <a:t>Wrong carry forward of balances.</a:t>
          </a:r>
        </a:p>
      </dgm:t>
    </dgm:pt>
    <dgm:pt modelId="{3B87A5C6-911A-47D6-8577-8A9A83971653}" type="parTrans" cxnId="{DB8F4D76-9A53-44FA-B4DC-C202EB4A869A}">
      <dgm:prSet/>
      <dgm:spPr/>
      <dgm:t>
        <a:bodyPr/>
        <a:lstStyle/>
        <a:p>
          <a:endParaRPr lang="en-US"/>
        </a:p>
      </dgm:t>
    </dgm:pt>
    <dgm:pt modelId="{A4E25CEF-C902-4B55-B0F1-8FE6FA9C8379}" type="sibTrans" cxnId="{DB8F4D76-9A53-44FA-B4DC-C202EB4A869A}">
      <dgm:prSet/>
      <dgm:spPr/>
      <dgm:t>
        <a:bodyPr/>
        <a:lstStyle/>
        <a:p>
          <a:endParaRPr lang="en-US"/>
        </a:p>
      </dgm:t>
    </dgm:pt>
    <dgm:pt modelId="{50B5B6F4-F4AA-419A-974D-840955F5BA43}" type="pres">
      <dgm:prSet presAssocID="{D287910D-43A5-4CFD-89AA-080D7DAA4202}" presName="vert0" presStyleCnt="0">
        <dgm:presLayoutVars>
          <dgm:dir/>
          <dgm:animOne val="branch"/>
          <dgm:animLvl val="lvl"/>
        </dgm:presLayoutVars>
      </dgm:prSet>
      <dgm:spPr/>
    </dgm:pt>
    <dgm:pt modelId="{DD803365-3BB6-4104-83A7-F41169EE1FBD}" type="pres">
      <dgm:prSet presAssocID="{FAB9CDE3-BDB2-49EC-BB3F-760B5DF77032}" presName="thickLine" presStyleLbl="alignNode1" presStyleIdx="0" presStyleCnt="7"/>
      <dgm:spPr/>
    </dgm:pt>
    <dgm:pt modelId="{C72A6C28-23A7-4373-B19D-4B50D97C348F}" type="pres">
      <dgm:prSet presAssocID="{FAB9CDE3-BDB2-49EC-BB3F-760B5DF77032}" presName="horz1" presStyleCnt="0"/>
      <dgm:spPr/>
    </dgm:pt>
    <dgm:pt modelId="{0AF35BD7-812D-4F62-A22B-F1B32BC43EE6}" type="pres">
      <dgm:prSet presAssocID="{FAB9CDE3-BDB2-49EC-BB3F-760B5DF77032}" presName="tx1" presStyleLbl="revTx" presStyleIdx="0" presStyleCnt="7"/>
      <dgm:spPr/>
    </dgm:pt>
    <dgm:pt modelId="{A9F78E92-ACD3-461E-911C-2C553384BD84}" type="pres">
      <dgm:prSet presAssocID="{FAB9CDE3-BDB2-49EC-BB3F-760B5DF77032}" presName="vert1" presStyleCnt="0"/>
      <dgm:spPr/>
    </dgm:pt>
    <dgm:pt modelId="{CEC91EFA-496A-43A3-AC2B-517159E24134}" type="pres">
      <dgm:prSet presAssocID="{6A9D4D2D-0D6A-43D5-B2E1-766CCD3BE6D3}" presName="thickLine" presStyleLbl="alignNode1" presStyleIdx="1" presStyleCnt="7"/>
      <dgm:spPr/>
    </dgm:pt>
    <dgm:pt modelId="{02F58B3D-7E59-4AF0-B74A-B33715981E8A}" type="pres">
      <dgm:prSet presAssocID="{6A9D4D2D-0D6A-43D5-B2E1-766CCD3BE6D3}" presName="horz1" presStyleCnt="0"/>
      <dgm:spPr/>
    </dgm:pt>
    <dgm:pt modelId="{19760C51-F4F3-4E1A-9CF6-3C8388AF1D5F}" type="pres">
      <dgm:prSet presAssocID="{6A9D4D2D-0D6A-43D5-B2E1-766CCD3BE6D3}" presName="tx1" presStyleLbl="revTx" presStyleIdx="1" presStyleCnt="7"/>
      <dgm:spPr/>
    </dgm:pt>
    <dgm:pt modelId="{DF8C7047-C35C-47AF-881F-49EDD88180E8}" type="pres">
      <dgm:prSet presAssocID="{6A9D4D2D-0D6A-43D5-B2E1-766CCD3BE6D3}" presName="vert1" presStyleCnt="0"/>
      <dgm:spPr/>
    </dgm:pt>
    <dgm:pt modelId="{0E1A42F3-9303-4E0F-898E-4498D28E9B1C}" type="pres">
      <dgm:prSet presAssocID="{0D6C643D-A8B0-4000-929A-56C7E1E9FCB7}" presName="thickLine" presStyleLbl="alignNode1" presStyleIdx="2" presStyleCnt="7"/>
      <dgm:spPr/>
    </dgm:pt>
    <dgm:pt modelId="{C28119D6-3F0B-480F-A8AD-6568224B829A}" type="pres">
      <dgm:prSet presAssocID="{0D6C643D-A8B0-4000-929A-56C7E1E9FCB7}" presName="horz1" presStyleCnt="0"/>
      <dgm:spPr/>
    </dgm:pt>
    <dgm:pt modelId="{BA5C3877-D62D-48FF-A2CB-B925478729F1}" type="pres">
      <dgm:prSet presAssocID="{0D6C643D-A8B0-4000-929A-56C7E1E9FCB7}" presName="tx1" presStyleLbl="revTx" presStyleIdx="2" presStyleCnt="7"/>
      <dgm:spPr/>
    </dgm:pt>
    <dgm:pt modelId="{67B6A370-C9DE-47AA-9E12-5E47461A1D4A}" type="pres">
      <dgm:prSet presAssocID="{0D6C643D-A8B0-4000-929A-56C7E1E9FCB7}" presName="vert1" presStyleCnt="0"/>
      <dgm:spPr/>
    </dgm:pt>
    <dgm:pt modelId="{567FB186-47C6-488D-BB16-31BC8FCD78D8}" type="pres">
      <dgm:prSet presAssocID="{5965FFC9-F19B-4029-9807-E346EE9EF69E}" presName="thickLine" presStyleLbl="alignNode1" presStyleIdx="3" presStyleCnt="7"/>
      <dgm:spPr/>
    </dgm:pt>
    <dgm:pt modelId="{19DB5424-1BCB-48E9-919B-6FEB6A7D80EE}" type="pres">
      <dgm:prSet presAssocID="{5965FFC9-F19B-4029-9807-E346EE9EF69E}" presName="horz1" presStyleCnt="0"/>
      <dgm:spPr/>
    </dgm:pt>
    <dgm:pt modelId="{14B30B5D-FD27-400F-8F09-F67C5D5B9A93}" type="pres">
      <dgm:prSet presAssocID="{5965FFC9-F19B-4029-9807-E346EE9EF69E}" presName="tx1" presStyleLbl="revTx" presStyleIdx="3" presStyleCnt="7"/>
      <dgm:spPr/>
    </dgm:pt>
    <dgm:pt modelId="{B5BE0780-ACCF-430F-96C3-19D8B11E6BD0}" type="pres">
      <dgm:prSet presAssocID="{5965FFC9-F19B-4029-9807-E346EE9EF69E}" presName="vert1" presStyleCnt="0"/>
      <dgm:spPr/>
    </dgm:pt>
    <dgm:pt modelId="{227AECE8-0E44-4BCD-AEA0-8A35488DCFA0}" type="pres">
      <dgm:prSet presAssocID="{B3937945-7989-4B53-822E-CBB8B3D7EB9D}" presName="thickLine" presStyleLbl="alignNode1" presStyleIdx="4" presStyleCnt="7"/>
      <dgm:spPr/>
    </dgm:pt>
    <dgm:pt modelId="{D8FF3B3E-2259-4542-AFCF-11F1F70C6852}" type="pres">
      <dgm:prSet presAssocID="{B3937945-7989-4B53-822E-CBB8B3D7EB9D}" presName="horz1" presStyleCnt="0"/>
      <dgm:spPr/>
    </dgm:pt>
    <dgm:pt modelId="{E7D80CF8-B16A-4C71-A73B-49EBF3F3BC4C}" type="pres">
      <dgm:prSet presAssocID="{B3937945-7989-4B53-822E-CBB8B3D7EB9D}" presName="tx1" presStyleLbl="revTx" presStyleIdx="4" presStyleCnt="7"/>
      <dgm:spPr/>
    </dgm:pt>
    <dgm:pt modelId="{6BD00B10-6651-4528-A2D9-B15EB2B55673}" type="pres">
      <dgm:prSet presAssocID="{B3937945-7989-4B53-822E-CBB8B3D7EB9D}" presName="vert1" presStyleCnt="0"/>
      <dgm:spPr/>
    </dgm:pt>
    <dgm:pt modelId="{51164D0A-ED7E-4EC8-8CA7-2341F8013632}" type="pres">
      <dgm:prSet presAssocID="{AE8EAB64-9B02-41E7-8A8F-80D55F8ED794}" presName="thickLine" presStyleLbl="alignNode1" presStyleIdx="5" presStyleCnt="7"/>
      <dgm:spPr/>
    </dgm:pt>
    <dgm:pt modelId="{2D50DEC2-565E-4E7F-8451-0D3099C32799}" type="pres">
      <dgm:prSet presAssocID="{AE8EAB64-9B02-41E7-8A8F-80D55F8ED794}" presName="horz1" presStyleCnt="0"/>
      <dgm:spPr/>
    </dgm:pt>
    <dgm:pt modelId="{70AD0FFE-7712-4ED8-9CE2-DA546FB14182}" type="pres">
      <dgm:prSet presAssocID="{AE8EAB64-9B02-41E7-8A8F-80D55F8ED794}" presName="tx1" presStyleLbl="revTx" presStyleIdx="5" presStyleCnt="7"/>
      <dgm:spPr/>
    </dgm:pt>
    <dgm:pt modelId="{FAD16877-29A6-4353-BCBF-B03FACFA9180}" type="pres">
      <dgm:prSet presAssocID="{AE8EAB64-9B02-41E7-8A8F-80D55F8ED794}" presName="vert1" presStyleCnt="0"/>
      <dgm:spPr/>
    </dgm:pt>
    <dgm:pt modelId="{831CA3B4-9CC3-42CB-A8CF-B664ECAB0565}" type="pres">
      <dgm:prSet presAssocID="{CFBC463A-FF4B-4A99-9514-565091B4BDBC}" presName="thickLine" presStyleLbl="alignNode1" presStyleIdx="6" presStyleCnt="7"/>
      <dgm:spPr/>
    </dgm:pt>
    <dgm:pt modelId="{3059F240-32CC-4B4A-81D0-92F5BB9EDC70}" type="pres">
      <dgm:prSet presAssocID="{CFBC463A-FF4B-4A99-9514-565091B4BDBC}" presName="horz1" presStyleCnt="0"/>
      <dgm:spPr/>
    </dgm:pt>
    <dgm:pt modelId="{DB39908A-9AD0-4305-B523-87EFAE8AAA6F}" type="pres">
      <dgm:prSet presAssocID="{CFBC463A-FF4B-4A99-9514-565091B4BDBC}" presName="tx1" presStyleLbl="revTx" presStyleIdx="6" presStyleCnt="7"/>
      <dgm:spPr/>
    </dgm:pt>
    <dgm:pt modelId="{BC8F2E10-5538-4E46-B7B6-181A93D09591}" type="pres">
      <dgm:prSet presAssocID="{CFBC463A-FF4B-4A99-9514-565091B4BDBC}" presName="vert1" presStyleCnt="0"/>
      <dgm:spPr/>
    </dgm:pt>
  </dgm:ptLst>
  <dgm:cxnLst>
    <dgm:cxn modelId="{94151406-B895-411E-B684-5E6DA864681D}" type="presOf" srcId="{6A9D4D2D-0D6A-43D5-B2E1-766CCD3BE6D3}" destId="{19760C51-F4F3-4E1A-9CF6-3C8388AF1D5F}" srcOrd="0" destOrd="0" presId="urn:microsoft.com/office/officeart/2008/layout/LinedList"/>
    <dgm:cxn modelId="{992B643D-F819-4E8E-94B4-340B19E6DFA2}" type="presOf" srcId="{0D6C643D-A8B0-4000-929A-56C7E1E9FCB7}" destId="{BA5C3877-D62D-48FF-A2CB-B925478729F1}" srcOrd="0" destOrd="0" presId="urn:microsoft.com/office/officeart/2008/layout/LinedList"/>
    <dgm:cxn modelId="{782AE540-248E-407E-93A2-3708EBBF8337}" srcId="{D287910D-43A5-4CFD-89AA-080D7DAA4202}" destId="{AE8EAB64-9B02-41E7-8A8F-80D55F8ED794}" srcOrd="5" destOrd="0" parTransId="{84EDF9B9-93DC-4518-9871-4CC8C7DF50A2}" sibTransId="{14129E3B-B532-450D-8C1E-0099CA05E2CC}"/>
    <dgm:cxn modelId="{E0F24746-5828-473E-B7CA-4E1EF1E57D6E}" srcId="{D287910D-43A5-4CFD-89AA-080D7DAA4202}" destId="{B3937945-7989-4B53-822E-CBB8B3D7EB9D}" srcOrd="4" destOrd="0" parTransId="{79D45F13-E1B2-4E9B-B042-8260B89908A7}" sibTransId="{83C5D75C-79AA-411E-A1A8-D67C903714B0}"/>
    <dgm:cxn modelId="{7C676A4D-E71C-43C4-A9E0-4D9B0512D660}" srcId="{D287910D-43A5-4CFD-89AA-080D7DAA4202}" destId="{0D6C643D-A8B0-4000-929A-56C7E1E9FCB7}" srcOrd="2" destOrd="0" parTransId="{9E22868B-2086-47C5-A369-03AA400E7F86}" sibTransId="{EA6DC514-8C46-4C11-86A0-C313B0704449}"/>
    <dgm:cxn modelId="{4DA4DB75-C59E-45FD-8851-A3DF51E4CC7E}" type="presOf" srcId="{FAB9CDE3-BDB2-49EC-BB3F-760B5DF77032}" destId="{0AF35BD7-812D-4F62-A22B-F1B32BC43EE6}" srcOrd="0" destOrd="0" presId="urn:microsoft.com/office/officeart/2008/layout/LinedList"/>
    <dgm:cxn modelId="{DB8F4D76-9A53-44FA-B4DC-C202EB4A869A}" srcId="{D287910D-43A5-4CFD-89AA-080D7DAA4202}" destId="{CFBC463A-FF4B-4A99-9514-565091B4BDBC}" srcOrd="6" destOrd="0" parTransId="{3B87A5C6-911A-47D6-8577-8A9A83971653}" sibTransId="{A4E25CEF-C902-4B55-B0F1-8FE6FA9C8379}"/>
    <dgm:cxn modelId="{7B2EAE89-E1E0-46ED-A0FC-44607C1CB5AE}" type="presOf" srcId="{CFBC463A-FF4B-4A99-9514-565091B4BDBC}" destId="{DB39908A-9AD0-4305-B523-87EFAE8AAA6F}" srcOrd="0" destOrd="0" presId="urn:microsoft.com/office/officeart/2008/layout/LinedList"/>
    <dgm:cxn modelId="{D473AD8C-36B2-4BAC-A19B-28D22FE9E2A7}" type="presOf" srcId="{5965FFC9-F19B-4029-9807-E346EE9EF69E}" destId="{14B30B5D-FD27-400F-8F09-F67C5D5B9A93}" srcOrd="0" destOrd="0" presId="urn:microsoft.com/office/officeart/2008/layout/LinedList"/>
    <dgm:cxn modelId="{0BB7A191-371D-440C-893B-19C976CBBB6F}" type="presOf" srcId="{AE8EAB64-9B02-41E7-8A8F-80D55F8ED794}" destId="{70AD0FFE-7712-4ED8-9CE2-DA546FB14182}" srcOrd="0" destOrd="0" presId="urn:microsoft.com/office/officeart/2008/layout/LinedList"/>
    <dgm:cxn modelId="{6245DCA2-6F08-47B7-8534-B827346F10A5}" srcId="{D287910D-43A5-4CFD-89AA-080D7DAA4202}" destId="{5965FFC9-F19B-4029-9807-E346EE9EF69E}" srcOrd="3" destOrd="0" parTransId="{640A63DB-F3E3-4E1F-AFF7-37C18263E00A}" sibTransId="{F3AC42F9-4355-4182-9BD7-20F8933438F9}"/>
    <dgm:cxn modelId="{BB4E68A8-D51C-4530-A54E-8469026CFFE8}" type="presOf" srcId="{B3937945-7989-4B53-822E-CBB8B3D7EB9D}" destId="{E7D80CF8-B16A-4C71-A73B-49EBF3F3BC4C}" srcOrd="0" destOrd="0" presId="urn:microsoft.com/office/officeart/2008/layout/LinedList"/>
    <dgm:cxn modelId="{142C0AB7-724F-4BDE-8ACB-8C23634F20C0}" srcId="{D287910D-43A5-4CFD-89AA-080D7DAA4202}" destId="{FAB9CDE3-BDB2-49EC-BB3F-760B5DF77032}" srcOrd="0" destOrd="0" parTransId="{3B5A936A-B996-4404-9C8D-23489C9DA495}" sibTransId="{F01FB0D4-7974-47C1-A036-FE192B1DB7D1}"/>
    <dgm:cxn modelId="{44D2EAD4-16DB-4CD9-84F0-D1BE2B4026A4}" srcId="{D287910D-43A5-4CFD-89AA-080D7DAA4202}" destId="{6A9D4D2D-0D6A-43D5-B2E1-766CCD3BE6D3}" srcOrd="1" destOrd="0" parTransId="{D27B5D03-DB77-4C47-9AD0-056670DE970D}" sibTransId="{A2B3253E-D808-44C1-A937-853DD280C849}"/>
    <dgm:cxn modelId="{5AFD46E4-5CDB-48A3-BD46-0FEC56A8A4F9}" type="presOf" srcId="{D287910D-43A5-4CFD-89AA-080D7DAA4202}" destId="{50B5B6F4-F4AA-419A-974D-840955F5BA43}" srcOrd="0" destOrd="0" presId="urn:microsoft.com/office/officeart/2008/layout/LinedList"/>
    <dgm:cxn modelId="{412B6BAC-B098-4BAF-A20A-36B49527D18A}" type="presParOf" srcId="{50B5B6F4-F4AA-419A-974D-840955F5BA43}" destId="{DD803365-3BB6-4104-83A7-F41169EE1FBD}" srcOrd="0" destOrd="0" presId="urn:microsoft.com/office/officeart/2008/layout/LinedList"/>
    <dgm:cxn modelId="{BEBB8535-CC35-49EE-A823-DFC15F50BD98}" type="presParOf" srcId="{50B5B6F4-F4AA-419A-974D-840955F5BA43}" destId="{C72A6C28-23A7-4373-B19D-4B50D97C348F}" srcOrd="1" destOrd="0" presId="urn:microsoft.com/office/officeart/2008/layout/LinedList"/>
    <dgm:cxn modelId="{5DEBDAE2-1B61-4661-9055-0EC2B1041449}" type="presParOf" srcId="{C72A6C28-23A7-4373-B19D-4B50D97C348F}" destId="{0AF35BD7-812D-4F62-A22B-F1B32BC43EE6}" srcOrd="0" destOrd="0" presId="urn:microsoft.com/office/officeart/2008/layout/LinedList"/>
    <dgm:cxn modelId="{722123CE-EFCF-4898-B219-F2FD6D3B6453}" type="presParOf" srcId="{C72A6C28-23A7-4373-B19D-4B50D97C348F}" destId="{A9F78E92-ACD3-461E-911C-2C553384BD84}" srcOrd="1" destOrd="0" presId="urn:microsoft.com/office/officeart/2008/layout/LinedList"/>
    <dgm:cxn modelId="{23F997EB-D303-4B46-992C-EE951A1DA454}" type="presParOf" srcId="{50B5B6F4-F4AA-419A-974D-840955F5BA43}" destId="{CEC91EFA-496A-43A3-AC2B-517159E24134}" srcOrd="2" destOrd="0" presId="urn:microsoft.com/office/officeart/2008/layout/LinedList"/>
    <dgm:cxn modelId="{6727CC29-C2C1-400F-8AB3-E4A814747328}" type="presParOf" srcId="{50B5B6F4-F4AA-419A-974D-840955F5BA43}" destId="{02F58B3D-7E59-4AF0-B74A-B33715981E8A}" srcOrd="3" destOrd="0" presId="urn:microsoft.com/office/officeart/2008/layout/LinedList"/>
    <dgm:cxn modelId="{121F906C-B69F-49FC-8DF8-1CB8E3073103}" type="presParOf" srcId="{02F58B3D-7E59-4AF0-B74A-B33715981E8A}" destId="{19760C51-F4F3-4E1A-9CF6-3C8388AF1D5F}" srcOrd="0" destOrd="0" presId="urn:microsoft.com/office/officeart/2008/layout/LinedList"/>
    <dgm:cxn modelId="{CCBB6863-3CBD-4927-9A79-1AC2BF25B29A}" type="presParOf" srcId="{02F58B3D-7E59-4AF0-B74A-B33715981E8A}" destId="{DF8C7047-C35C-47AF-881F-49EDD88180E8}" srcOrd="1" destOrd="0" presId="urn:microsoft.com/office/officeart/2008/layout/LinedList"/>
    <dgm:cxn modelId="{A2218BB7-7C80-4669-BA4F-EC9A33F11FB5}" type="presParOf" srcId="{50B5B6F4-F4AA-419A-974D-840955F5BA43}" destId="{0E1A42F3-9303-4E0F-898E-4498D28E9B1C}" srcOrd="4" destOrd="0" presId="urn:microsoft.com/office/officeart/2008/layout/LinedList"/>
    <dgm:cxn modelId="{5D889342-05E0-47F6-888D-43657A7F53EE}" type="presParOf" srcId="{50B5B6F4-F4AA-419A-974D-840955F5BA43}" destId="{C28119D6-3F0B-480F-A8AD-6568224B829A}" srcOrd="5" destOrd="0" presId="urn:microsoft.com/office/officeart/2008/layout/LinedList"/>
    <dgm:cxn modelId="{05951AEF-51E2-4782-A723-7372CC2F5E35}" type="presParOf" srcId="{C28119D6-3F0B-480F-A8AD-6568224B829A}" destId="{BA5C3877-D62D-48FF-A2CB-B925478729F1}" srcOrd="0" destOrd="0" presId="urn:microsoft.com/office/officeart/2008/layout/LinedList"/>
    <dgm:cxn modelId="{F67D74C8-ED2B-4276-A423-A02A326788EB}" type="presParOf" srcId="{C28119D6-3F0B-480F-A8AD-6568224B829A}" destId="{67B6A370-C9DE-47AA-9E12-5E47461A1D4A}" srcOrd="1" destOrd="0" presId="urn:microsoft.com/office/officeart/2008/layout/LinedList"/>
    <dgm:cxn modelId="{F54D202F-CB0A-47FC-BB47-78522543902E}" type="presParOf" srcId="{50B5B6F4-F4AA-419A-974D-840955F5BA43}" destId="{567FB186-47C6-488D-BB16-31BC8FCD78D8}" srcOrd="6" destOrd="0" presId="urn:microsoft.com/office/officeart/2008/layout/LinedList"/>
    <dgm:cxn modelId="{74507D0E-F0C5-4986-B3EF-205C659BB1D6}" type="presParOf" srcId="{50B5B6F4-F4AA-419A-974D-840955F5BA43}" destId="{19DB5424-1BCB-48E9-919B-6FEB6A7D80EE}" srcOrd="7" destOrd="0" presId="urn:microsoft.com/office/officeart/2008/layout/LinedList"/>
    <dgm:cxn modelId="{06196368-FCD2-4EF7-BC28-DAA8F16A41F6}" type="presParOf" srcId="{19DB5424-1BCB-48E9-919B-6FEB6A7D80EE}" destId="{14B30B5D-FD27-400F-8F09-F67C5D5B9A93}" srcOrd="0" destOrd="0" presId="urn:microsoft.com/office/officeart/2008/layout/LinedList"/>
    <dgm:cxn modelId="{7CE412DE-9BE5-4998-A758-5487D86519E4}" type="presParOf" srcId="{19DB5424-1BCB-48E9-919B-6FEB6A7D80EE}" destId="{B5BE0780-ACCF-430F-96C3-19D8B11E6BD0}" srcOrd="1" destOrd="0" presId="urn:microsoft.com/office/officeart/2008/layout/LinedList"/>
    <dgm:cxn modelId="{A894C8F5-72E3-4934-89DA-8F180878E466}" type="presParOf" srcId="{50B5B6F4-F4AA-419A-974D-840955F5BA43}" destId="{227AECE8-0E44-4BCD-AEA0-8A35488DCFA0}" srcOrd="8" destOrd="0" presId="urn:microsoft.com/office/officeart/2008/layout/LinedList"/>
    <dgm:cxn modelId="{B80EA574-7154-4A5C-8914-8B6374730AAF}" type="presParOf" srcId="{50B5B6F4-F4AA-419A-974D-840955F5BA43}" destId="{D8FF3B3E-2259-4542-AFCF-11F1F70C6852}" srcOrd="9" destOrd="0" presId="urn:microsoft.com/office/officeart/2008/layout/LinedList"/>
    <dgm:cxn modelId="{F4D4D4AE-8464-4251-9BC6-4E5F150E513A}" type="presParOf" srcId="{D8FF3B3E-2259-4542-AFCF-11F1F70C6852}" destId="{E7D80CF8-B16A-4C71-A73B-49EBF3F3BC4C}" srcOrd="0" destOrd="0" presId="urn:microsoft.com/office/officeart/2008/layout/LinedList"/>
    <dgm:cxn modelId="{4C7BE800-47A8-4AC1-AB12-61E1528A7C82}" type="presParOf" srcId="{D8FF3B3E-2259-4542-AFCF-11F1F70C6852}" destId="{6BD00B10-6651-4528-A2D9-B15EB2B55673}" srcOrd="1" destOrd="0" presId="urn:microsoft.com/office/officeart/2008/layout/LinedList"/>
    <dgm:cxn modelId="{821ED6CB-49E5-4187-B689-DDC0F4FE9F46}" type="presParOf" srcId="{50B5B6F4-F4AA-419A-974D-840955F5BA43}" destId="{51164D0A-ED7E-4EC8-8CA7-2341F8013632}" srcOrd="10" destOrd="0" presId="urn:microsoft.com/office/officeart/2008/layout/LinedList"/>
    <dgm:cxn modelId="{C9029B04-25AA-425A-8098-DF01F7954E92}" type="presParOf" srcId="{50B5B6F4-F4AA-419A-974D-840955F5BA43}" destId="{2D50DEC2-565E-4E7F-8451-0D3099C32799}" srcOrd="11" destOrd="0" presId="urn:microsoft.com/office/officeart/2008/layout/LinedList"/>
    <dgm:cxn modelId="{4CBE9EEA-A54E-4D5E-BFE7-507C7FCCB6F3}" type="presParOf" srcId="{2D50DEC2-565E-4E7F-8451-0D3099C32799}" destId="{70AD0FFE-7712-4ED8-9CE2-DA546FB14182}" srcOrd="0" destOrd="0" presId="urn:microsoft.com/office/officeart/2008/layout/LinedList"/>
    <dgm:cxn modelId="{89D4230F-DAE3-45E3-8EE6-F29AED30756C}" type="presParOf" srcId="{2D50DEC2-565E-4E7F-8451-0D3099C32799}" destId="{FAD16877-29A6-4353-BCBF-B03FACFA9180}" srcOrd="1" destOrd="0" presId="urn:microsoft.com/office/officeart/2008/layout/LinedList"/>
    <dgm:cxn modelId="{50B78C84-A80A-4BE0-952B-EECDA37BB241}" type="presParOf" srcId="{50B5B6F4-F4AA-419A-974D-840955F5BA43}" destId="{831CA3B4-9CC3-42CB-A8CF-B664ECAB0565}" srcOrd="12" destOrd="0" presId="urn:microsoft.com/office/officeart/2008/layout/LinedList"/>
    <dgm:cxn modelId="{4C31B59C-0BE4-4460-9D4F-5660BF570A3E}" type="presParOf" srcId="{50B5B6F4-F4AA-419A-974D-840955F5BA43}" destId="{3059F240-32CC-4B4A-81D0-92F5BB9EDC70}" srcOrd="13" destOrd="0" presId="urn:microsoft.com/office/officeart/2008/layout/LinedList"/>
    <dgm:cxn modelId="{5197FCFF-5FF5-4E09-9C28-2BAC1F131A6E}" type="presParOf" srcId="{3059F240-32CC-4B4A-81D0-92F5BB9EDC70}" destId="{DB39908A-9AD0-4305-B523-87EFAE8AAA6F}" srcOrd="0" destOrd="0" presId="urn:microsoft.com/office/officeart/2008/layout/LinedList"/>
    <dgm:cxn modelId="{61F3B4B0-170B-4E6C-98D3-E4CDD80FFFA2}" type="presParOf" srcId="{3059F240-32CC-4B4A-81D0-92F5BB9EDC70}" destId="{BC8F2E10-5538-4E46-B7B6-181A93D0959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F9327E-B712-45CE-83EC-7BC5DED4BA9D}"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A9B4794D-D174-4CFD-A566-966908EABBB9}">
      <dgm:prSet/>
      <dgm:spPr/>
      <dgm:t>
        <a:bodyPr/>
        <a:lstStyle/>
        <a:p>
          <a:r>
            <a:rPr lang="en-US" b="1" dirty="0"/>
            <a:t>4. ERRORS OF DUPLICATION</a:t>
          </a:r>
          <a:endParaRPr lang="en-US" dirty="0"/>
        </a:p>
      </dgm:t>
    </dgm:pt>
    <dgm:pt modelId="{20EB9C99-BC88-49B0-B74E-21BD60FF754F}" type="parTrans" cxnId="{77C67178-365F-4695-AA27-7F08CAB13EF9}">
      <dgm:prSet/>
      <dgm:spPr/>
      <dgm:t>
        <a:bodyPr/>
        <a:lstStyle/>
        <a:p>
          <a:endParaRPr lang="en-US"/>
        </a:p>
      </dgm:t>
    </dgm:pt>
    <dgm:pt modelId="{D39790CE-FBEF-4AF7-9EC0-DC4F4C30C815}" type="sibTrans" cxnId="{77C67178-365F-4695-AA27-7F08CAB13EF9}">
      <dgm:prSet/>
      <dgm:spPr/>
      <dgm:t>
        <a:bodyPr/>
        <a:lstStyle/>
        <a:p>
          <a:endParaRPr lang="en-US"/>
        </a:p>
      </dgm:t>
    </dgm:pt>
    <dgm:pt modelId="{F8C23E53-FDAE-4B90-9604-B4783BECBC7D}">
      <dgm:prSet/>
      <dgm:spPr/>
      <dgm:t>
        <a:bodyPr/>
        <a:lstStyle/>
        <a:p>
          <a:r>
            <a:rPr lang="en-US" dirty="0"/>
            <a:t>When a transaction entered and posted twice is called as errors of duplication. Ex;</a:t>
          </a:r>
        </a:p>
      </dgm:t>
    </dgm:pt>
    <dgm:pt modelId="{0BACD63B-4BF9-4D1C-A4B0-1C49ED82502D}" type="parTrans" cxnId="{BC1DEF64-29D2-461C-B08F-0BECA631D8C2}">
      <dgm:prSet/>
      <dgm:spPr/>
      <dgm:t>
        <a:bodyPr/>
        <a:lstStyle/>
        <a:p>
          <a:endParaRPr lang="en-US"/>
        </a:p>
      </dgm:t>
    </dgm:pt>
    <dgm:pt modelId="{53589E4A-8B95-4E9F-A443-7179FB79FC75}" type="sibTrans" cxnId="{BC1DEF64-29D2-461C-B08F-0BECA631D8C2}">
      <dgm:prSet/>
      <dgm:spPr/>
      <dgm:t>
        <a:bodyPr/>
        <a:lstStyle/>
        <a:p>
          <a:endParaRPr lang="en-US"/>
        </a:p>
      </dgm:t>
    </dgm:pt>
    <dgm:pt modelId="{60143E90-89D1-4134-B47A-E2D1AEEA640A}">
      <dgm:prSet/>
      <dgm:spPr/>
      <dgm:t>
        <a:bodyPr/>
        <a:lstStyle/>
        <a:p>
          <a:r>
            <a:rPr lang="en-US" dirty="0"/>
            <a:t>Twice entry of voucher and receipt.</a:t>
          </a:r>
        </a:p>
      </dgm:t>
    </dgm:pt>
    <dgm:pt modelId="{CC09AA42-1F72-4047-90D2-54F1CD199C84}" type="parTrans" cxnId="{E09E8D64-5AB6-477C-A6A6-021A3D044A61}">
      <dgm:prSet/>
      <dgm:spPr/>
      <dgm:t>
        <a:bodyPr/>
        <a:lstStyle/>
        <a:p>
          <a:endParaRPr lang="en-US"/>
        </a:p>
      </dgm:t>
    </dgm:pt>
    <dgm:pt modelId="{8467A6FF-B126-4209-B6C7-19DB6913BF37}" type="sibTrans" cxnId="{E09E8D64-5AB6-477C-A6A6-021A3D044A61}">
      <dgm:prSet/>
      <dgm:spPr/>
      <dgm:t>
        <a:bodyPr/>
        <a:lstStyle/>
        <a:p>
          <a:endParaRPr lang="en-US"/>
        </a:p>
      </dgm:t>
    </dgm:pt>
    <dgm:pt modelId="{7E9A4AE1-8C76-453D-B808-2A839F5097FC}">
      <dgm:prSet/>
      <dgm:spPr/>
      <dgm:t>
        <a:bodyPr/>
        <a:lstStyle/>
        <a:p>
          <a:r>
            <a:rPr lang="en-US" dirty="0"/>
            <a:t>Double entry of purchase or sales.</a:t>
          </a:r>
        </a:p>
      </dgm:t>
    </dgm:pt>
    <dgm:pt modelId="{A6C922E9-D093-482F-BEE2-051C53AA4CFD}" type="parTrans" cxnId="{2F43FF8C-591D-4741-8146-DBAA2BF8FC8A}">
      <dgm:prSet/>
      <dgm:spPr/>
      <dgm:t>
        <a:bodyPr/>
        <a:lstStyle/>
        <a:p>
          <a:endParaRPr lang="en-US"/>
        </a:p>
      </dgm:t>
    </dgm:pt>
    <dgm:pt modelId="{17FC65B6-7ABB-4102-BF47-48B4CFC6F2F0}" type="sibTrans" cxnId="{2F43FF8C-591D-4741-8146-DBAA2BF8FC8A}">
      <dgm:prSet/>
      <dgm:spPr/>
      <dgm:t>
        <a:bodyPr/>
        <a:lstStyle/>
        <a:p>
          <a:endParaRPr lang="en-US"/>
        </a:p>
      </dgm:t>
    </dgm:pt>
    <dgm:pt modelId="{E2F7D429-5C33-4027-AB1B-8A7E9851BA06}">
      <dgm:prSet/>
      <dgm:spPr/>
      <dgm:t>
        <a:bodyPr/>
        <a:lstStyle/>
        <a:p>
          <a:r>
            <a:rPr lang="en-US" dirty="0"/>
            <a:t>Twice entering of wages.</a:t>
          </a:r>
        </a:p>
      </dgm:t>
    </dgm:pt>
    <dgm:pt modelId="{B8B65736-E387-4CBF-9B21-4386266EFF85}" type="parTrans" cxnId="{5C5B9930-A2A4-4CAB-A82B-8AAFB6DB2A4E}">
      <dgm:prSet/>
      <dgm:spPr/>
      <dgm:t>
        <a:bodyPr/>
        <a:lstStyle/>
        <a:p>
          <a:endParaRPr lang="en-US"/>
        </a:p>
      </dgm:t>
    </dgm:pt>
    <dgm:pt modelId="{DB204711-A44A-4B6C-80DD-78E49E2C580A}" type="sibTrans" cxnId="{5C5B9930-A2A4-4CAB-A82B-8AAFB6DB2A4E}">
      <dgm:prSet/>
      <dgm:spPr/>
      <dgm:t>
        <a:bodyPr/>
        <a:lstStyle/>
        <a:p>
          <a:endParaRPr lang="en-US"/>
        </a:p>
      </dgm:t>
    </dgm:pt>
    <dgm:pt modelId="{CB9DF19B-938F-4D06-BC3E-B2EDEBFD8C56}" type="pres">
      <dgm:prSet presAssocID="{DEF9327E-B712-45CE-83EC-7BC5DED4BA9D}" presName="vert0" presStyleCnt="0">
        <dgm:presLayoutVars>
          <dgm:dir/>
          <dgm:animOne val="branch"/>
          <dgm:animLvl val="lvl"/>
        </dgm:presLayoutVars>
      </dgm:prSet>
      <dgm:spPr/>
    </dgm:pt>
    <dgm:pt modelId="{F3CA45AC-35AD-4727-939B-3506C84E0493}" type="pres">
      <dgm:prSet presAssocID="{A9B4794D-D174-4CFD-A566-966908EABBB9}" presName="thickLine" presStyleLbl="alignNode1" presStyleIdx="0" presStyleCnt="5"/>
      <dgm:spPr/>
    </dgm:pt>
    <dgm:pt modelId="{5CA2AF62-8E3D-419D-969B-58CC2F6DB7C9}" type="pres">
      <dgm:prSet presAssocID="{A9B4794D-D174-4CFD-A566-966908EABBB9}" presName="horz1" presStyleCnt="0"/>
      <dgm:spPr/>
    </dgm:pt>
    <dgm:pt modelId="{D8C573BD-6912-4987-B1B7-2001EAD82C6F}" type="pres">
      <dgm:prSet presAssocID="{A9B4794D-D174-4CFD-A566-966908EABBB9}" presName="tx1" presStyleLbl="revTx" presStyleIdx="0" presStyleCnt="5"/>
      <dgm:spPr/>
    </dgm:pt>
    <dgm:pt modelId="{99160087-6F5D-499C-88F2-AA611A1DA8A7}" type="pres">
      <dgm:prSet presAssocID="{A9B4794D-D174-4CFD-A566-966908EABBB9}" presName="vert1" presStyleCnt="0"/>
      <dgm:spPr/>
    </dgm:pt>
    <dgm:pt modelId="{20523EDF-E968-4BB0-AFEA-73E1B217C835}" type="pres">
      <dgm:prSet presAssocID="{F8C23E53-FDAE-4B90-9604-B4783BECBC7D}" presName="thickLine" presStyleLbl="alignNode1" presStyleIdx="1" presStyleCnt="5"/>
      <dgm:spPr/>
    </dgm:pt>
    <dgm:pt modelId="{E6F9E8D6-D1ED-4512-BA69-3D0864CD0DD6}" type="pres">
      <dgm:prSet presAssocID="{F8C23E53-FDAE-4B90-9604-B4783BECBC7D}" presName="horz1" presStyleCnt="0"/>
      <dgm:spPr/>
    </dgm:pt>
    <dgm:pt modelId="{23CC1BFC-BA57-4345-BAAB-D208993C7664}" type="pres">
      <dgm:prSet presAssocID="{F8C23E53-FDAE-4B90-9604-B4783BECBC7D}" presName="tx1" presStyleLbl="revTx" presStyleIdx="1" presStyleCnt="5"/>
      <dgm:spPr/>
    </dgm:pt>
    <dgm:pt modelId="{6D449D1A-5C61-4C35-A214-E166FC876C52}" type="pres">
      <dgm:prSet presAssocID="{F8C23E53-FDAE-4B90-9604-B4783BECBC7D}" presName="vert1" presStyleCnt="0"/>
      <dgm:spPr/>
    </dgm:pt>
    <dgm:pt modelId="{4177CA81-19CA-45A7-8D1A-94618C35FB9E}" type="pres">
      <dgm:prSet presAssocID="{60143E90-89D1-4134-B47A-E2D1AEEA640A}" presName="thickLine" presStyleLbl="alignNode1" presStyleIdx="2" presStyleCnt="5"/>
      <dgm:spPr/>
    </dgm:pt>
    <dgm:pt modelId="{54CCEA5B-26A1-4D5C-9A70-DA171C7F23BF}" type="pres">
      <dgm:prSet presAssocID="{60143E90-89D1-4134-B47A-E2D1AEEA640A}" presName="horz1" presStyleCnt="0"/>
      <dgm:spPr/>
    </dgm:pt>
    <dgm:pt modelId="{CA0E0BC4-3280-4B27-BEBD-4366EB1F081E}" type="pres">
      <dgm:prSet presAssocID="{60143E90-89D1-4134-B47A-E2D1AEEA640A}" presName="tx1" presStyleLbl="revTx" presStyleIdx="2" presStyleCnt="5"/>
      <dgm:spPr/>
    </dgm:pt>
    <dgm:pt modelId="{D53DB580-4BEC-4FB4-A545-8FEF674A2D3D}" type="pres">
      <dgm:prSet presAssocID="{60143E90-89D1-4134-B47A-E2D1AEEA640A}" presName="vert1" presStyleCnt="0"/>
      <dgm:spPr/>
    </dgm:pt>
    <dgm:pt modelId="{E7B1D200-A423-4FAB-9927-CDBD18219C3D}" type="pres">
      <dgm:prSet presAssocID="{7E9A4AE1-8C76-453D-B808-2A839F5097FC}" presName="thickLine" presStyleLbl="alignNode1" presStyleIdx="3" presStyleCnt="5"/>
      <dgm:spPr/>
    </dgm:pt>
    <dgm:pt modelId="{5BF033A7-1240-410C-8C26-4D4529A91547}" type="pres">
      <dgm:prSet presAssocID="{7E9A4AE1-8C76-453D-B808-2A839F5097FC}" presName="horz1" presStyleCnt="0"/>
      <dgm:spPr/>
    </dgm:pt>
    <dgm:pt modelId="{F6157645-C143-4AEB-9095-4049A753190D}" type="pres">
      <dgm:prSet presAssocID="{7E9A4AE1-8C76-453D-B808-2A839F5097FC}" presName="tx1" presStyleLbl="revTx" presStyleIdx="3" presStyleCnt="5"/>
      <dgm:spPr/>
    </dgm:pt>
    <dgm:pt modelId="{258337DF-94E1-4AB6-A195-B950F1AAA67D}" type="pres">
      <dgm:prSet presAssocID="{7E9A4AE1-8C76-453D-B808-2A839F5097FC}" presName="vert1" presStyleCnt="0"/>
      <dgm:spPr/>
    </dgm:pt>
    <dgm:pt modelId="{79378F95-8DD7-4B4C-80A7-CF1E8E52E25D}" type="pres">
      <dgm:prSet presAssocID="{E2F7D429-5C33-4027-AB1B-8A7E9851BA06}" presName="thickLine" presStyleLbl="alignNode1" presStyleIdx="4" presStyleCnt="5"/>
      <dgm:spPr/>
    </dgm:pt>
    <dgm:pt modelId="{3226C78B-08F0-4882-9588-2D384265B01A}" type="pres">
      <dgm:prSet presAssocID="{E2F7D429-5C33-4027-AB1B-8A7E9851BA06}" presName="horz1" presStyleCnt="0"/>
      <dgm:spPr/>
    </dgm:pt>
    <dgm:pt modelId="{B93E2B27-9B42-4031-B832-8247E008469B}" type="pres">
      <dgm:prSet presAssocID="{E2F7D429-5C33-4027-AB1B-8A7E9851BA06}" presName="tx1" presStyleLbl="revTx" presStyleIdx="4" presStyleCnt="5"/>
      <dgm:spPr/>
    </dgm:pt>
    <dgm:pt modelId="{B2D7B6A6-C3D3-43C9-9490-1C33840D18D9}" type="pres">
      <dgm:prSet presAssocID="{E2F7D429-5C33-4027-AB1B-8A7E9851BA06}" presName="vert1" presStyleCnt="0"/>
      <dgm:spPr/>
    </dgm:pt>
  </dgm:ptLst>
  <dgm:cxnLst>
    <dgm:cxn modelId="{FD5D450C-FDA7-4C8B-8337-4987575B3D08}" type="presOf" srcId="{F8C23E53-FDAE-4B90-9604-B4783BECBC7D}" destId="{23CC1BFC-BA57-4345-BAAB-D208993C7664}" srcOrd="0" destOrd="0" presId="urn:microsoft.com/office/officeart/2008/layout/LinedList"/>
    <dgm:cxn modelId="{5C5B9930-A2A4-4CAB-A82B-8AAFB6DB2A4E}" srcId="{DEF9327E-B712-45CE-83EC-7BC5DED4BA9D}" destId="{E2F7D429-5C33-4027-AB1B-8A7E9851BA06}" srcOrd="4" destOrd="0" parTransId="{B8B65736-E387-4CBF-9B21-4386266EFF85}" sibTransId="{DB204711-A44A-4B6C-80DD-78E49E2C580A}"/>
    <dgm:cxn modelId="{E09E8D64-5AB6-477C-A6A6-021A3D044A61}" srcId="{DEF9327E-B712-45CE-83EC-7BC5DED4BA9D}" destId="{60143E90-89D1-4134-B47A-E2D1AEEA640A}" srcOrd="2" destOrd="0" parTransId="{CC09AA42-1F72-4047-90D2-54F1CD199C84}" sibTransId="{8467A6FF-B126-4209-B6C7-19DB6913BF37}"/>
    <dgm:cxn modelId="{BC1DEF64-29D2-461C-B08F-0BECA631D8C2}" srcId="{DEF9327E-B712-45CE-83EC-7BC5DED4BA9D}" destId="{F8C23E53-FDAE-4B90-9604-B4783BECBC7D}" srcOrd="1" destOrd="0" parTransId="{0BACD63B-4BF9-4D1C-A4B0-1C49ED82502D}" sibTransId="{53589E4A-8B95-4E9F-A443-7179FB79FC75}"/>
    <dgm:cxn modelId="{E2C97868-062E-45BA-B9D2-E909368A18FA}" type="presOf" srcId="{E2F7D429-5C33-4027-AB1B-8A7E9851BA06}" destId="{B93E2B27-9B42-4031-B832-8247E008469B}" srcOrd="0" destOrd="0" presId="urn:microsoft.com/office/officeart/2008/layout/LinedList"/>
    <dgm:cxn modelId="{77C67178-365F-4695-AA27-7F08CAB13EF9}" srcId="{DEF9327E-B712-45CE-83EC-7BC5DED4BA9D}" destId="{A9B4794D-D174-4CFD-A566-966908EABBB9}" srcOrd="0" destOrd="0" parTransId="{20EB9C99-BC88-49B0-B74E-21BD60FF754F}" sibTransId="{D39790CE-FBEF-4AF7-9EC0-DC4F4C30C815}"/>
    <dgm:cxn modelId="{5FDF6084-DE22-4E92-86B3-499F1B166732}" type="presOf" srcId="{DEF9327E-B712-45CE-83EC-7BC5DED4BA9D}" destId="{CB9DF19B-938F-4D06-BC3E-B2EDEBFD8C56}" srcOrd="0" destOrd="0" presId="urn:microsoft.com/office/officeart/2008/layout/LinedList"/>
    <dgm:cxn modelId="{2F43FF8C-591D-4741-8146-DBAA2BF8FC8A}" srcId="{DEF9327E-B712-45CE-83EC-7BC5DED4BA9D}" destId="{7E9A4AE1-8C76-453D-B808-2A839F5097FC}" srcOrd="3" destOrd="0" parTransId="{A6C922E9-D093-482F-BEE2-051C53AA4CFD}" sibTransId="{17FC65B6-7ABB-4102-BF47-48B4CFC6F2F0}"/>
    <dgm:cxn modelId="{F8C2B1A4-A656-44F9-995A-638EF4A98E2D}" type="presOf" srcId="{7E9A4AE1-8C76-453D-B808-2A839F5097FC}" destId="{F6157645-C143-4AEB-9095-4049A753190D}" srcOrd="0" destOrd="0" presId="urn:microsoft.com/office/officeart/2008/layout/LinedList"/>
    <dgm:cxn modelId="{C05C35D9-6350-4D96-A971-CC8CBC5A4E49}" type="presOf" srcId="{A9B4794D-D174-4CFD-A566-966908EABBB9}" destId="{D8C573BD-6912-4987-B1B7-2001EAD82C6F}" srcOrd="0" destOrd="0" presId="urn:microsoft.com/office/officeart/2008/layout/LinedList"/>
    <dgm:cxn modelId="{4A782BED-D077-4EBA-9329-9AF87E16E6DA}" type="presOf" srcId="{60143E90-89D1-4134-B47A-E2D1AEEA640A}" destId="{CA0E0BC4-3280-4B27-BEBD-4366EB1F081E}" srcOrd="0" destOrd="0" presId="urn:microsoft.com/office/officeart/2008/layout/LinedList"/>
    <dgm:cxn modelId="{B4F86EFE-E75A-4D03-9853-D14F97B0C6D2}" type="presParOf" srcId="{CB9DF19B-938F-4D06-BC3E-B2EDEBFD8C56}" destId="{F3CA45AC-35AD-4727-939B-3506C84E0493}" srcOrd="0" destOrd="0" presId="urn:microsoft.com/office/officeart/2008/layout/LinedList"/>
    <dgm:cxn modelId="{E7479A8F-B141-4ACB-B156-EAC5D0B89F14}" type="presParOf" srcId="{CB9DF19B-938F-4D06-BC3E-B2EDEBFD8C56}" destId="{5CA2AF62-8E3D-419D-969B-58CC2F6DB7C9}" srcOrd="1" destOrd="0" presId="urn:microsoft.com/office/officeart/2008/layout/LinedList"/>
    <dgm:cxn modelId="{44AC210A-1C91-4F0C-94B3-D0C6FF86D645}" type="presParOf" srcId="{5CA2AF62-8E3D-419D-969B-58CC2F6DB7C9}" destId="{D8C573BD-6912-4987-B1B7-2001EAD82C6F}" srcOrd="0" destOrd="0" presId="urn:microsoft.com/office/officeart/2008/layout/LinedList"/>
    <dgm:cxn modelId="{B23BC731-6137-44A6-A478-D3BF4DC934C1}" type="presParOf" srcId="{5CA2AF62-8E3D-419D-969B-58CC2F6DB7C9}" destId="{99160087-6F5D-499C-88F2-AA611A1DA8A7}" srcOrd="1" destOrd="0" presId="urn:microsoft.com/office/officeart/2008/layout/LinedList"/>
    <dgm:cxn modelId="{55DE5816-7CA1-41F0-B730-56E5BC5DE08E}" type="presParOf" srcId="{CB9DF19B-938F-4D06-BC3E-B2EDEBFD8C56}" destId="{20523EDF-E968-4BB0-AFEA-73E1B217C835}" srcOrd="2" destOrd="0" presId="urn:microsoft.com/office/officeart/2008/layout/LinedList"/>
    <dgm:cxn modelId="{DB902F87-7A3A-4A41-8D4E-2DCD5C27A693}" type="presParOf" srcId="{CB9DF19B-938F-4D06-BC3E-B2EDEBFD8C56}" destId="{E6F9E8D6-D1ED-4512-BA69-3D0864CD0DD6}" srcOrd="3" destOrd="0" presId="urn:microsoft.com/office/officeart/2008/layout/LinedList"/>
    <dgm:cxn modelId="{28E60BD0-CC1A-449D-B334-555A95D0056B}" type="presParOf" srcId="{E6F9E8D6-D1ED-4512-BA69-3D0864CD0DD6}" destId="{23CC1BFC-BA57-4345-BAAB-D208993C7664}" srcOrd="0" destOrd="0" presId="urn:microsoft.com/office/officeart/2008/layout/LinedList"/>
    <dgm:cxn modelId="{F2B9B2CD-ECC0-4A61-BE44-1B3DCAE4E8B3}" type="presParOf" srcId="{E6F9E8D6-D1ED-4512-BA69-3D0864CD0DD6}" destId="{6D449D1A-5C61-4C35-A214-E166FC876C52}" srcOrd="1" destOrd="0" presId="urn:microsoft.com/office/officeart/2008/layout/LinedList"/>
    <dgm:cxn modelId="{A4E90678-C58C-420A-854A-A66B4FE41ABD}" type="presParOf" srcId="{CB9DF19B-938F-4D06-BC3E-B2EDEBFD8C56}" destId="{4177CA81-19CA-45A7-8D1A-94618C35FB9E}" srcOrd="4" destOrd="0" presId="urn:microsoft.com/office/officeart/2008/layout/LinedList"/>
    <dgm:cxn modelId="{8E95BE9E-CE0A-4394-B7EF-C0312F8C9D62}" type="presParOf" srcId="{CB9DF19B-938F-4D06-BC3E-B2EDEBFD8C56}" destId="{54CCEA5B-26A1-4D5C-9A70-DA171C7F23BF}" srcOrd="5" destOrd="0" presId="urn:microsoft.com/office/officeart/2008/layout/LinedList"/>
    <dgm:cxn modelId="{71F48680-E8FA-4FDB-A825-440DE59905E6}" type="presParOf" srcId="{54CCEA5B-26A1-4D5C-9A70-DA171C7F23BF}" destId="{CA0E0BC4-3280-4B27-BEBD-4366EB1F081E}" srcOrd="0" destOrd="0" presId="urn:microsoft.com/office/officeart/2008/layout/LinedList"/>
    <dgm:cxn modelId="{D0149E34-220B-45ED-B375-06C55C14564D}" type="presParOf" srcId="{54CCEA5B-26A1-4D5C-9A70-DA171C7F23BF}" destId="{D53DB580-4BEC-4FB4-A545-8FEF674A2D3D}" srcOrd="1" destOrd="0" presId="urn:microsoft.com/office/officeart/2008/layout/LinedList"/>
    <dgm:cxn modelId="{2C55D403-9726-42CD-9BD8-CB5B83316AF9}" type="presParOf" srcId="{CB9DF19B-938F-4D06-BC3E-B2EDEBFD8C56}" destId="{E7B1D200-A423-4FAB-9927-CDBD18219C3D}" srcOrd="6" destOrd="0" presId="urn:microsoft.com/office/officeart/2008/layout/LinedList"/>
    <dgm:cxn modelId="{A41B55D9-B91F-4FDB-AA77-5D358BA27B43}" type="presParOf" srcId="{CB9DF19B-938F-4D06-BC3E-B2EDEBFD8C56}" destId="{5BF033A7-1240-410C-8C26-4D4529A91547}" srcOrd="7" destOrd="0" presId="urn:microsoft.com/office/officeart/2008/layout/LinedList"/>
    <dgm:cxn modelId="{C5BAB20C-9415-432E-BF82-660AF9D9D20E}" type="presParOf" srcId="{5BF033A7-1240-410C-8C26-4D4529A91547}" destId="{F6157645-C143-4AEB-9095-4049A753190D}" srcOrd="0" destOrd="0" presId="urn:microsoft.com/office/officeart/2008/layout/LinedList"/>
    <dgm:cxn modelId="{2786A581-B981-469E-85A3-ECE9897C3958}" type="presParOf" srcId="{5BF033A7-1240-410C-8C26-4D4529A91547}" destId="{258337DF-94E1-4AB6-A195-B950F1AAA67D}" srcOrd="1" destOrd="0" presId="urn:microsoft.com/office/officeart/2008/layout/LinedList"/>
    <dgm:cxn modelId="{050191EB-9058-4E95-88A0-2A5736C3AFFB}" type="presParOf" srcId="{CB9DF19B-938F-4D06-BC3E-B2EDEBFD8C56}" destId="{79378F95-8DD7-4B4C-80A7-CF1E8E52E25D}" srcOrd="8" destOrd="0" presId="urn:microsoft.com/office/officeart/2008/layout/LinedList"/>
    <dgm:cxn modelId="{33673D9C-6B18-4D97-8CFA-A6599FDD8D9C}" type="presParOf" srcId="{CB9DF19B-938F-4D06-BC3E-B2EDEBFD8C56}" destId="{3226C78B-08F0-4882-9588-2D384265B01A}" srcOrd="9" destOrd="0" presId="urn:microsoft.com/office/officeart/2008/layout/LinedList"/>
    <dgm:cxn modelId="{5349B0A7-5EA7-431B-A2F8-C22236AD02F5}" type="presParOf" srcId="{3226C78B-08F0-4882-9588-2D384265B01A}" destId="{B93E2B27-9B42-4031-B832-8247E008469B}" srcOrd="0" destOrd="0" presId="urn:microsoft.com/office/officeart/2008/layout/LinedList"/>
    <dgm:cxn modelId="{CD3AB01A-3C99-4F64-849B-E45EE290FBB1}" type="presParOf" srcId="{3226C78B-08F0-4882-9588-2D384265B01A}" destId="{B2D7B6A6-C3D3-43C9-9490-1C33840D18D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9DDD57B-3410-4089-AAAA-A5F56343FC22}"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3EEB19D0-3D9D-4A81-A9B9-AA3DC123046E}">
      <dgm:prSet/>
      <dgm:spPr/>
      <dgm:t>
        <a:bodyPr/>
        <a:lstStyle/>
        <a:p>
          <a:r>
            <a:rPr lang="en-US" b="1" dirty="0"/>
            <a:t>5. COMPENSATION ERRORS</a:t>
          </a:r>
          <a:endParaRPr lang="en-US" dirty="0"/>
        </a:p>
      </dgm:t>
    </dgm:pt>
    <dgm:pt modelId="{94FE36CA-D2B3-4E64-88CA-7DB121F2DAD8}" type="parTrans" cxnId="{F9A9777D-66B9-4EBF-AA5D-4E5DC2E96787}">
      <dgm:prSet/>
      <dgm:spPr/>
      <dgm:t>
        <a:bodyPr/>
        <a:lstStyle/>
        <a:p>
          <a:endParaRPr lang="en-US"/>
        </a:p>
      </dgm:t>
    </dgm:pt>
    <dgm:pt modelId="{F7882481-0235-48B0-801F-BB6551D51799}" type="sibTrans" cxnId="{F9A9777D-66B9-4EBF-AA5D-4E5DC2E96787}">
      <dgm:prSet/>
      <dgm:spPr/>
      <dgm:t>
        <a:bodyPr/>
        <a:lstStyle/>
        <a:p>
          <a:endParaRPr lang="en-US"/>
        </a:p>
      </dgm:t>
    </dgm:pt>
    <dgm:pt modelId="{947EC0D6-10FD-4B13-AE6A-E7ED6F926865}">
      <dgm:prSet/>
      <dgm:spPr/>
      <dgm:t>
        <a:bodyPr/>
        <a:lstStyle/>
        <a:p>
          <a:r>
            <a:rPr lang="en-US" dirty="0"/>
            <a:t>When an errors offsetting the effect of another error such errors are known as compensating errors. Ex;</a:t>
          </a:r>
        </a:p>
      </dgm:t>
    </dgm:pt>
    <dgm:pt modelId="{1F9196E3-F485-4ACF-A9B9-22DA6A930FD6}" type="parTrans" cxnId="{41D6701F-800A-425C-A782-7F436C1CB1F3}">
      <dgm:prSet/>
      <dgm:spPr/>
      <dgm:t>
        <a:bodyPr/>
        <a:lstStyle/>
        <a:p>
          <a:endParaRPr lang="en-US"/>
        </a:p>
      </dgm:t>
    </dgm:pt>
    <dgm:pt modelId="{FF69B60D-58E0-4827-B83F-4138AAE52CA3}" type="sibTrans" cxnId="{41D6701F-800A-425C-A782-7F436C1CB1F3}">
      <dgm:prSet/>
      <dgm:spPr/>
      <dgm:t>
        <a:bodyPr/>
        <a:lstStyle/>
        <a:p>
          <a:endParaRPr lang="en-US"/>
        </a:p>
      </dgm:t>
    </dgm:pt>
    <dgm:pt modelId="{7661D598-85DB-4AD9-9FEA-F98728E69D07}">
      <dgm:prSet/>
      <dgm:spPr/>
      <dgm:t>
        <a:bodyPr/>
        <a:lstStyle/>
        <a:p>
          <a:r>
            <a:rPr lang="en-US" dirty="0"/>
            <a:t>Under casting of one account to compensate another.</a:t>
          </a:r>
        </a:p>
      </dgm:t>
    </dgm:pt>
    <dgm:pt modelId="{97630BEE-94F9-4AF8-AB7E-7EC4C0B654CA}" type="parTrans" cxnId="{FB34E2C0-FA4B-4806-9A1A-A3D055D3E8BA}">
      <dgm:prSet/>
      <dgm:spPr/>
      <dgm:t>
        <a:bodyPr/>
        <a:lstStyle/>
        <a:p>
          <a:endParaRPr lang="en-US"/>
        </a:p>
      </dgm:t>
    </dgm:pt>
    <dgm:pt modelId="{9A4B0661-80AF-461B-870A-B688564E9D1C}" type="sibTrans" cxnId="{FB34E2C0-FA4B-4806-9A1A-A3D055D3E8BA}">
      <dgm:prSet/>
      <dgm:spPr/>
      <dgm:t>
        <a:bodyPr/>
        <a:lstStyle/>
        <a:p>
          <a:endParaRPr lang="en-US"/>
        </a:p>
      </dgm:t>
    </dgm:pt>
    <dgm:pt modelId="{CB36952E-E71D-4697-AD63-31D39CDE6A4A}">
      <dgm:prSet/>
      <dgm:spPr/>
      <dgm:t>
        <a:bodyPr/>
        <a:lstStyle/>
        <a:p>
          <a:r>
            <a:rPr lang="en-US" dirty="0"/>
            <a:t>Entered debit side Rs.100 and same to credit side.</a:t>
          </a:r>
        </a:p>
      </dgm:t>
    </dgm:pt>
    <dgm:pt modelId="{D54A9302-4EE9-43ED-BC5D-67A02F1093E7}" type="parTrans" cxnId="{DE60E9CE-51F9-499B-893A-3B0D936CC47C}">
      <dgm:prSet/>
      <dgm:spPr/>
      <dgm:t>
        <a:bodyPr/>
        <a:lstStyle/>
        <a:p>
          <a:endParaRPr lang="en-US"/>
        </a:p>
      </dgm:t>
    </dgm:pt>
    <dgm:pt modelId="{C0EB46EA-8FF2-4865-A269-CBCD897C6DA4}" type="sibTrans" cxnId="{DE60E9CE-51F9-499B-893A-3B0D936CC47C}">
      <dgm:prSet/>
      <dgm:spPr/>
      <dgm:t>
        <a:bodyPr/>
        <a:lstStyle/>
        <a:p>
          <a:endParaRPr lang="en-US"/>
        </a:p>
      </dgm:t>
    </dgm:pt>
    <dgm:pt modelId="{C184E851-A514-432E-B3DB-186242F5B10E}" type="pres">
      <dgm:prSet presAssocID="{B9DDD57B-3410-4089-AAAA-A5F56343FC22}" presName="vert0" presStyleCnt="0">
        <dgm:presLayoutVars>
          <dgm:dir/>
          <dgm:animOne val="branch"/>
          <dgm:animLvl val="lvl"/>
        </dgm:presLayoutVars>
      </dgm:prSet>
      <dgm:spPr/>
    </dgm:pt>
    <dgm:pt modelId="{539AADE6-3776-402B-9145-87BAF6709D16}" type="pres">
      <dgm:prSet presAssocID="{3EEB19D0-3D9D-4A81-A9B9-AA3DC123046E}" presName="thickLine" presStyleLbl="alignNode1" presStyleIdx="0" presStyleCnt="4"/>
      <dgm:spPr/>
    </dgm:pt>
    <dgm:pt modelId="{65C90F72-E157-4671-A46D-CB5BD7B5689C}" type="pres">
      <dgm:prSet presAssocID="{3EEB19D0-3D9D-4A81-A9B9-AA3DC123046E}" presName="horz1" presStyleCnt="0"/>
      <dgm:spPr/>
    </dgm:pt>
    <dgm:pt modelId="{2463F4E6-74D5-4635-AD88-CA549630B6E0}" type="pres">
      <dgm:prSet presAssocID="{3EEB19D0-3D9D-4A81-A9B9-AA3DC123046E}" presName="tx1" presStyleLbl="revTx" presStyleIdx="0" presStyleCnt="4"/>
      <dgm:spPr/>
    </dgm:pt>
    <dgm:pt modelId="{60C955AE-1A38-48BA-B09F-612F6905922B}" type="pres">
      <dgm:prSet presAssocID="{3EEB19D0-3D9D-4A81-A9B9-AA3DC123046E}" presName="vert1" presStyleCnt="0"/>
      <dgm:spPr/>
    </dgm:pt>
    <dgm:pt modelId="{6112FA32-26A3-4524-A35E-E20D0D5FF758}" type="pres">
      <dgm:prSet presAssocID="{947EC0D6-10FD-4B13-AE6A-E7ED6F926865}" presName="thickLine" presStyleLbl="alignNode1" presStyleIdx="1" presStyleCnt="4"/>
      <dgm:spPr/>
    </dgm:pt>
    <dgm:pt modelId="{67F9137E-991C-414E-A29B-0FE0341C7529}" type="pres">
      <dgm:prSet presAssocID="{947EC0D6-10FD-4B13-AE6A-E7ED6F926865}" presName="horz1" presStyleCnt="0"/>
      <dgm:spPr/>
    </dgm:pt>
    <dgm:pt modelId="{7ACB6202-008B-4238-85D8-C78B36A896D0}" type="pres">
      <dgm:prSet presAssocID="{947EC0D6-10FD-4B13-AE6A-E7ED6F926865}" presName="tx1" presStyleLbl="revTx" presStyleIdx="1" presStyleCnt="4"/>
      <dgm:spPr/>
    </dgm:pt>
    <dgm:pt modelId="{040311EE-EEA5-4CB4-BC53-3BF4D2683667}" type="pres">
      <dgm:prSet presAssocID="{947EC0D6-10FD-4B13-AE6A-E7ED6F926865}" presName="vert1" presStyleCnt="0"/>
      <dgm:spPr/>
    </dgm:pt>
    <dgm:pt modelId="{E4C60388-A178-4D51-AFCB-6F30D2812775}" type="pres">
      <dgm:prSet presAssocID="{7661D598-85DB-4AD9-9FEA-F98728E69D07}" presName="thickLine" presStyleLbl="alignNode1" presStyleIdx="2" presStyleCnt="4"/>
      <dgm:spPr/>
    </dgm:pt>
    <dgm:pt modelId="{A25531EB-7370-4BB7-A0D3-498750CC7D73}" type="pres">
      <dgm:prSet presAssocID="{7661D598-85DB-4AD9-9FEA-F98728E69D07}" presName="horz1" presStyleCnt="0"/>
      <dgm:spPr/>
    </dgm:pt>
    <dgm:pt modelId="{98A0EDB2-6B9D-47C2-92EB-6E9C0221047E}" type="pres">
      <dgm:prSet presAssocID="{7661D598-85DB-4AD9-9FEA-F98728E69D07}" presName="tx1" presStyleLbl="revTx" presStyleIdx="2" presStyleCnt="4"/>
      <dgm:spPr/>
    </dgm:pt>
    <dgm:pt modelId="{177C2E63-9CA1-4B39-9313-8941FAED00C1}" type="pres">
      <dgm:prSet presAssocID="{7661D598-85DB-4AD9-9FEA-F98728E69D07}" presName="vert1" presStyleCnt="0"/>
      <dgm:spPr/>
    </dgm:pt>
    <dgm:pt modelId="{4B8B5898-B42B-4614-B91C-149BBF994CFE}" type="pres">
      <dgm:prSet presAssocID="{CB36952E-E71D-4697-AD63-31D39CDE6A4A}" presName="thickLine" presStyleLbl="alignNode1" presStyleIdx="3" presStyleCnt="4"/>
      <dgm:spPr/>
    </dgm:pt>
    <dgm:pt modelId="{9BA05BFB-A854-44D6-9180-5E197213084B}" type="pres">
      <dgm:prSet presAssocID="{CB36952E-E71D-4697-AD63-31D39CDE6A4A}" presName="horz1" presStyleCnt="0"/>
      <dgm:spPr/>
    </dgm:pt>
    <dgm:pt modelId="{84C25D31-0AAA-4C29-B536-A7EC8D334938}" type="pres">
      <dgm:prSet presAssocID="{CB36952E-E71D-4697-AD63-31D39CDE6A4A}" presName="tx1" presStyleLbl="revTx" presStyleIdx="3" presStyleCnt="4"/>
      <dgm:spPr/>
    </dgm:pt>
    <dgm:pt modelId="{977AB477-3D36-4A55-89C2-0CE9FC75F3E0}" type="pres">
      <dgm:prSet presAssocID="{CB36952E-E71D-4697-AD63-31D39CDE6A4A}" presName="vert1" presStyleCnt="0"/>
      <dgm:spPr/>
    </dgm:pt>
  </dgm:ptLst>
  <dgm:cxnLst>
    <dgm:cxn modelId="{41D6701F-800A-425C-A782-7F436C1CB1F3}" srcId="{B9DDD57B-3410-4089-AAAA-A5F56343FC22}" destId="{947EC0D6-10FD-4B13-AE6A-E7ED6F926865}" srcOrd="1" destOrd="0" parTransId="{1F9196E3-F485-4ACF-A9B9-22DA6A930FD6}" sibTransId="{FF69B60D-58E0-4827-B83F-4138AAE52CA3}"/>
    <dgm:cxn modelId="{3558AE26-DC6B-4722-A8B8-D209303196D6}" type="presOf" srcId="{CB36952E-E71D-4697-AD63-31D39CDE6A4A}" destId="{84C25D31-0AAA-4C29-B536-A7EC8D334938}" srcOrd="0" destOrd="0" presId="urn:microsoft.com/office/officeart/2008/layout/LinedList"/>
    <dgm:cxn modelId="{29F97D38-2D0B-4837-B8F1-EBB9A0FB54D7}" type="presOf" srcId="{947EC0D6-10FD-4B13-AE6A-E7ED6F926865}" destId="{7ACB6202-008B-4238-85D8-C78B36A896D0}" srcOrd="0" destOrd="0" presId="urn:microsoft.com/office/officeart/2008/layout/LinedList"/>
    <dgm:cxn modelId="{22EFC550-3D6A-4454-A3FA-78442456343F}" type="presOf" srcId="{3EEB19D0-3D9D-4A81-A9B9-AA3DC123046E}" destId="{2463F4E6-74D5-4635-AD88-CA549630B6E0}" srcOrd="0" destOrd="0" presId="urn:microsoft.com/office/officeart/2008/layout/LinedList"/>
    <dgm:cxn modelId="{811E1959-8033-4F0C-9FEC-B5A8998CBD9A}" type="presOf" srcId="{7661D598-85DB-4AD9-9FEA-F98728E69D07}" destId="{98A0EDB2-6B9D-47C2-92EB-6E9C0221047E}" srcOrd="0" destOrd="0" presId="urn:microsoft.com/office/officeart/2008/layout/LinedList"/>
    <dgm:cxn modelId="{F9A9777D-66B9-4EBF-AA5D-4E5DC2E96787}" srcId="{B9DDD57B-3410-4089-AAAA-A5F56343FC22}" destId="{3EEB19D0-3D9D-4A81-A9B9-AA3DC123046E}" srcOrd="0" destOrd="0" parTransId="{94FE36CA-D2B3-4E64-88CA-7DB121F2DAD8}" sibTransId="{F7882481-0235-48B0-801F-BB6551D51799}"/>
    <dgm:cxn modelId="{596DBABB-8591-4FE4-92C9-0071CE011103}" type="presOf" srcId="{B9DDD57B-3410-4089-AAAA-A5F56343FC22}" destId="{C184E851-A514-432E-B3DB-186242F5B10E}" srcOrd="0" destOrd="0" presId="urn:microsoft.com/office/officeart/2008/layout/LinedList"/>
    <dgm:cxn modelId="{FB34E2C0-FA4B-4806-9A1A-A3D055D3E8BA}" srcId="{B9DDD57B-3410-4089-AAAA-A5F56343FC22}" destId="{7661D598-85DB-4AD9-9FEA-F98728E69D07}" srcOrd="2" destOrd="0" parTransId="{97630BEE-94F9-4AF8-AB7E-7EC4C0B654CA}" sibTransId="{9A4B0661-80AF-461B-870A-B688564E9D1C}"/>
    <dgm:cxn modelId="{DE60E9CE-51F9-499B-893A-3B0D936CC47C}" srcId="{B9DDD57B-3410-4089-AAAA-A5F56343FC22}" destId="{CB36952E-E71D-4697-AD63-31D39CDE6A4A}" srcOrd="3" destOrd="0" parTransId="{D54A9302-4EE9-43ED-BC5D-67A02F1093E7}" sibTransId="{C0EB46EA-8FF2-4865-A269-CBCD897C6DA4}"/>
    <dgm:cxn modelId="{539B9270-3EBA-41AE-BFBF-66831021D149}" type="presParOf" srcId="{C184E851-A514-432E-B3DB-186242F5B10E}" destId="{539AADE6-3776-402B-9145-87BAF6709D16}" srcOrd="0" destOrd="0" presId="urn:microsoft.com/office/officeart/2008/layout/LinedList"/>
    <dgm:cxn modelId="{AC6BECA2-F7BA-4E2C-9734-F2681FCC6B5F}" type="presParOf" srcId="{C184E851-A514-432E-B3DB-186242F5B10E}" destId="{65C90F72-E157-4671-A46D-CB5BD7B5689C}" srcOrd="1" destOrd="0" presId="urn:microsoft.com/office/officeart/2008/layout/LinedList"/>
    <dgm:cxn modelId="{9D11407C-9DC6-4916-B898-A27BA07FC0BC}" type="presParOf" srcId="{65C90F72-E157-4671-A46D-CB5BD7B5689C}" destId="{2463F4E6-74D5-4635-AD88-CA549630B6E0}" srcOrd="0" destOrd="0" presId="urn:microsoft.com/office/officeart/2008/layout/LinedList"/>
    <dgm:cxn modelId="{9AF17145-F978-46F1-B368-200D7ACE8224}" type="presParOf" srcId="{65C90F72-E157-4671-A46D-CB5BD7B5689C}" destId="{60C955AE-1A38-48BA-B09F-612F6905922B}" srcOrd="1" destOrd="0" presId="urn:microsoft.com/office/officeart/2008/layout/LinedList"/>
    <dgm:cxn modelId="{0EBC421E-369A-41B6-9BA2-66896D685C0B}" type="presParOf" srcId="{C184E851-A514-432E-B3DB-186242F5B10E}" destId="{6112FA32-26A3-4524-A35E-E20D0D5FF758}" srcOrd="2" destOrd="0" presId="urn:microsoft.com/office/officeart/2008/layout/LinedList"/>
    <dgm:cxn modelId="{59C41097-DCBD-4EFE-BD8A-C868ABB92A1D}" type="presParOf" srcId="{C184E851-A514-432E-B3DB-186242F5B10E}" destId="{67F9137E-991C-414E-A29B-0FE0341C7529}" srcOrd="3" destOrd="0" presId="urn:microsoft.com/office/officeart/2008/layout/LinedList"/>
    <dgm:cxn modelId="{02A888B6-A087-48A1-A742-71B671CCB33E}" type="presParOf" srcId="{67F9137E-991C-414E-A29B-0FE0341C7529}" destId="{7ACB6202-008B-4238-85D8-C78B36A896D0}" srcOrd="0" destOrd="0" presId="urn:microsoft.com/office/officeart/2008/layout/LinedList"/>
    <dgm:cxn modelId="{9A0EBAEB-8D18-44AE-845C-46E90414DC42}" type="presParOf" srcId="{67F9137E-991C-414E-A29B-0FE0341C7529}" destId="{040311EE-EEA5-4CB4-BC53-3BF4D2683667}" srcOrd="1" destOrd="0" presId="urn:microsoft.com/office/officeart/2008/layout/LinedList"/>
    <dgm:cxn modelId="{533CCA54-D347-4406-B6C5-435E174D5AC6}" type="presParOf" srcId="{C184E851-A514-432E-B3DB-186242F5B10E}" destId="{E4C60388-A178-4D51-AFCB-6F30D2812775}" srcOrd="4" destOrd="0" presId="urn:microsoft.com/office/officeart/2008/layout/LinedList"/>
    <dgm:cxn modelId="{3CD991A9-B10D-442D-B5BA-DF8F09FA3788}" type="presParOf" srcId="{C184E851-A514-432E-B3DB-186242F5B10E}" destId="{A25531EB-7370-4BB7-A0D3-498750CC7D73}" srcOrd="5" destOrd="0" presId="urn:microsoft.com/office/officeart/2008/layout/LinedList"/>
    <dgm:cxn modelId="{F8DD41DE-E1A9-4554-B4D3-5546EE5CF31A}" type="presParOf" srcId="{A25531EB-7370-4BB7-A0D3-498750CC7D73}" destId="{98A0EDB2-6B9D-47C2-92EB-6E9C0221047E}" srcOrd="0" destOrd="0" presId="urn:microsoft.com/office/officeart/2008/layout/LinedList"/>
    <dgm:cxn modelId="{FEF65BA4-7B66-43D1-BAFF-897ED322E317}" type="presParOf" srcId="{A25531EB-7370-4BB7-A0D3-498750CC7D73}" destId="{177C2E63-9CA1-4B39-9313-8941FAED00C1}" srcOrd="1" destOrd="0" presId="urn:microsoft.com/office/officeart/2008/layout/LinedList"/>
    <dgm:cxn modelId="{8A410E4E-7637-4A5F-BDBB-DE4A9711ACFA}" type="presParOf" srcId="{C184E851-A514-432E-B3DB-186242F5B10E}" destId="{4B8B5898-B42B-4614-B91C-149BBF994CFE}" srcOrd="6" destOrd="0" presId="urn:microsoft.com/office/officeart/2008/layout/LinedList"/>
    <dgm:cxn modelId="{EB8ADFFD-69D6-420E-8372-4DA8D04086DD}" type="presParOf" srcId="{C184E851-A514-432E-B3DB-186242F5B10E}" destId="{9BA05BFB-A854-44D6-9180-5E197213084B}" srcOrd="7" destOrd="0" presId="urn:microsoft.com/office/officeart/2008/layout/LinedList"/>
    <dgm:cxn modelId="{CE5CEA92-4C41-435C-B32F-BBC600DA4200}" type="presParOf" srcId="{9BA05BFB-A854-44D6-9180-5E197213084B}" destId="{84C25D31-0AAA-4C29-B536-A7EC8D334938}" srcOrd="0" destOrd="0" presId="urn:microsoft.com/office/officeart/2008/layout/LinedList"/>
    <dgm:cxn modelId="{4705F21C-9658-45C2-AEC3-14F4ED5D3DC7}" type="presParOf" srcId="{9BA05BFB-A854-44D6-9180-5E197213084B}" destId="{977AB477-3D36-4A55-89C2-0CE9FC75F3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9DDD57B-3410-4089-AAAA-A5F56343FC22}" type="doc">
      <dgm:prSet loTypeId="urn:microsoft.com/office/officeart/2008/layout/LinedList" loCatId="list" qsTypeId="urn:microsoft.com/office/officeart/2005/8/quickstyle/simple4" qsCatId="simple" csTypeId="urn:microsoft.com/office/officeart/2005/8/colors/accent4_2" csCatId="accent4" phldr="1"/>
      <dgm:spPr/>
      <dgm:t>
        <a:bodyPr/>
        <a:lstStyle/>
        <a:p>
          <a:endParaRPr lang="en-US"/>
        </a:p>
      </dgm:t>
    </dgm:pt>
    <dgm:pt modelId="{3EEB19D0-3D9D-4A81-A9B9-AA3DC123046E}">
      <dgm:prSet/>
      <dgm:spPr/>
      <dgm:t>
        <a:bodyPr/>
        <a:lstStyle/>
        <a:p>
          <a:r>
            <a:rPr lang="en-US" b="1" dirty="0"/>
            <a:t>2. DETECTION AND PREVENTION OF FRAUD</a:t>
          </a:r>
        </a:p>
        <a:p>
          <a:r>
            <a:rPr lang="en-US" dirty="0"/>
            <a:t>The kind of frauds are done intentionally and knowingly to mislead the auditors.</a:t>
          </a:r>
          <a:endParaRPr lang="en-US" b="0" dirty="0"/>
        </a:p>
      </dgm:t>
    </dgm:pt>
    <dgm:pt modelId="{94FE36CA-D2B3-4E64-88CA-7DB121F2DAD8}" type="parTrans" cxnId="{F9A9777D-66B9-4EBF-AA5D-4E5DC2E96787}">
      <dgm:prSet/>
      <dgm:spPr/>
      <dgm:t>
        <a:bodyPr/>
        <a:lstStyle/>
        <a:p>
          <a:endParaRPr lang="en-US"/>
        </a:p>
      </dgm:t>
    </dgm:pt>
    <dgm:pt modelId="{F7882481-0235-48B0-801F-BB6551D51799}" type="sibTrans" cxnId="{F9A9777D-66B9-4EBF-AA5D-4E5DC2E96787}">
      <dgm:prSet/>
      <dgm:spPr/>
      <dgm:t>
        <a:bodyPr/>
        <a:lstStyle/>
        <a:p>
          <a:endParaRPr lang="en-US"/>
        </a:p>
      </dgm:t>
    </dgm:pt>
    <dgm:pt modelId="{947EC0D6-10FD-4B13-AE6A-E7ED6F926865}">
      <dgm:prSet/>
      <dgm:spPr/>
      <dgm:t>
        <a:bodyPr/>
        <a:lstStyle/>
        <a:p>
          <a:r>
            <a:rPr lang="en-US" b="1" dirty="0"/>
            <a:t>1. MISAPPROPRIATION OF CASH</a:t>
          </a:r>
          <a:endParaRPr lang="en-US" dirty="0"/>
        </a:p>
      </dgm:t>
    </dgm:pt>
    <dgm:pt modelId="{1F9196E3-F485-4ACF-A9B9-22DA6A930FD6}" type="parTrans" cxnId="{41D6701F-800A-425C-A782-7F436C1CB1F3}">
      <dgm:prSet/>
      <dgm:spPr/>
      <dgm:t>
        <a:bodyPr/>
        <a:lstStyle/>
        <a:p>
          <a:endParaRPr lang="en-US"/>
        </a:p>
      </dgm:t>
    </dgm:pt>
    <dgm:pt modelId="{FF69B60D-58E0-4827-B83F-4138AAE52CA3}" type="sibTrans" cxnId="{41D6701F-800A-425C-A782-7F436C1CB1F3}">
      <dgm:prSet/>
      <dgm:spPr/>
      <dgm:t>
        <a:bodyPr/>
        <a:lstStyle/>
        <a:p>
          <a:endParaRPr lang="en-US"/>
        </a:p>
      </dgm:t>
    </dgm:pt>
    <dgm:pt modelId="{7661D598-85DB-4AD9-9FEA-F98728E69D07}">
      <dgm:prSet/>
      <dgm:spPr/>
      <dgm:t>
        <a:bodyPr/>
        <a:lstStyle/>
        <a:p>
          <a:r>
            <a:rPr lang="en-US" dirty="0"/>
            <a:t>Recording fictitious purchase.</a:t>
          </a:r>
        </a:p>
      </dgm:t>
    </dgm:pt>
    <dgm:pt modelId="{97630BEE-94F9-4AF8-AB7E-7EC4C0B654CA}" type="parTrans" cxnId="{FB34E2C0-FA4B-4806-9A1A-A3D055D3E8BA}">
      <dgm:prSet/>
      <dgm:spPr/>
      <dgm:t>
        <a:bodyPr/>
        <a:lstStyle/>
        <a:p>
          <a:endParaRPr lang="en-US"/>
        </a:p>
      </dgm:t>
    </dgm:pt>
    <dgm:pt modelId="{9A4B0661-80AF-461B-870A-B688564E9D1C}" type="sibTrans" cxnId="{FB34E2C0-FA4B-4806-9A1A-A3D055D3E8BA}">
      <dgm:prSet/>
      <dgm:spPr/>
      <dgm:t>
        <a:bodyPr/>
        <a:lstStyle/>
        <a:p>
          <a:endParaRPr lang="en-US"/>
        </a:p>
      </dgm:t>
    </dgm:pt>
    <dgm:pt modelId="{CB36952E-E71D-4697-AD63-31D39CDE6A4A}">
      <dgm:prSet/>
      <dgm:spPr/>
      <dgm:t>
        <a:bodyPr/>
        <a:lstStyle/>
        <a:p>
          <a:r>
            <a:rPr lang="en-US" dirty="0"/>
            <a:t>. Escaping either cash sales or cash purchase</a:t>
          </a:r>
        </a:p>
      </dgm:t>
    </dgm:pt>
    <dgm:pt modelId="{D54A9302-4EE9-43ED-BC5D-67A02F1093E7}" type="parTrans" cxnId="{DE60E9CE-51F9-499B-893A-3B0D936CC47C}">
      <dgm:prSet/>
      <dgm:spPr/>
      <dgm:t>
        <a:bodyPr/>
        <a:lstStyle/>
        <a:p>
          <a:endParaRPr lang="en-US"/>
        </a:p>
      </dgm:t>
    </dgm:pt>
    <dgm:pt modelId="{C0EB46EA-8FF2-4865-A269-CBCD897C6DA4}" type="sibTrans" cxnId="{DE60E9CE-51F9-499B-893A-3B0D936CC47C}">
      <dgm:prSet/>
      <dgm:spPr/>
      <dgm:t>
        <a:bodyPr/>
        <a:lstStyle/>
        <a:p>
          <a:endParaRPr lang="en-US"/>
        </a:p>
      </dgm:t>
    </dgm:pt>
    <dgm:pt modelId="{85ECB264-E141-402F-868D-4F3DA663F4CF}">
      <dgm:prSet/>
      <dgm:spPr/>
      <dgm:t>
        <a:bodyPr/>
        <a:lstStyle/>
        <a:p>
          <a:r>
            <a:rPr lang="en-US" dirty="0"/>
            <a:t>Escaping the amount of showing dummy numbers.</a:t>
          </a:r>
        </a:p>
      </dgm:t>
    </dgm:pt>
    <dgm:pt modelId="{F2B0C7CD-A9C5-46CC-BB29-67564F41EA3D}" type="parTrans" cxnId="{3243D267-856B-47A4-AE72-F09CE805773A}">
      <dgm:prSet/>
      <dgm:spPr/>
      <dgm:t>
        <a:bodyPr/>
        <a:lstStyle/>
        <a:p>
          <a:endParaRPr lang="en-US"/>
        </a:p>
      </dgm:t>
    </dgm:pt>
    <dgm:pt modelId="{425D372E-A48A-4B46-A180-3B548A95B0EB}" type="sibTrans" cxnId="{3243D267-856B-47A4-AE72-F09CE805773A}">
      <dgm:prSet/>
      <dgm:spPr/>
      <dgm:t>
        <a:bodyPr/>
        <a:lstStyle/>
        <a:p>
          <a:endParaRPr lang="en-US"/>
        </a:p>
      </dgm:t>
    </dgm:pt>
    <dgm:pt modelId="{AB1AE5C7-F21C-4D93-AA4A-9DCC3324B9C0}">
      <dgm:prSet/>
      <dgm:spPr/>
      <dgm:t>
        <a:bodyPr/>
        <a:lstStyle/>
        <a:p>
          <a:r>
            <a:rPr lang="en-US"/>
            <a:t>Under recording of sales or purchase.</a:t>
          </a:r>
          <a:endParaRPr lang="en-US" dirty="0"/>
        </a:p>
      </dgm:t>
    </dgm:pt>
    <dgm:pt modelId="{6B6D0B38-C970-46E0-9737-FA9E6BF21A8E}" type="parTrans" cxnId="{E018D021-45C9-4DCB-9C19-69F1D1FDAAF2}">
      <dgm:prSet/>
      <dgm:spPr/>
      <dgm:t>
        <a:bodyPr/>
        <a:lstStyle/>
        <a:p>
          <a:endParaRPr lang="en-US"/>
        </a:p>
      </dgm:t>
    </dgm:pt>
    <dgm:pt modelId="{13D93569-5C1D-4CD5-81AC-BFB08F4998B7}" type="sibTrans" cxnId="{E018D021-45C9-4DCB-9C19-69F1D1FDAAF2}">
      <dgm:prSet/>
      <dgm:spPr/>
      <dgm:t>
        <a:bodyPr/>
        <a:lstStyle/>
        <a:p>
          <a:endParaRPr lang="en-US"/>
        </a:p>
      </dgm:t>
    </dgm:pt>
    <dgm:pt modelId="{3F9CD84C-A609-42CC-A318-35E7CCF108BE}">
      <dgm:prSet/>
      <dgm:spPr/>
      <dgm:t>
        <a:bodyPr/>
        <a:lstStyle/>
        <a:p>
          <a:r>
            <a:rPr lang="en-US"/>
            <a:t>Over recording of depreciation.</a:t>
          </a:r>
          <a:endParaRPr lang="en-US" dirty="0"/>
        </a:p>
      </dgm:t>
    </dgm:pt>
    <dgm:pt modelId="{8C952131-B862-4FFC-91B5-6E25E59EFE45}" type="parTrans" cxnId="{6710A795-3FF0-469C-AB6F-B214649B23D4}">
      <dgm:prSet/>
      <dgm:spPr/>
      <dgm:t>
        <a:bodyPr/>
        <a:lstStyle/>
        <a:p>
          <a:endParaRPr lang="en-US"/>
        </a:p>
      </dgm:t>
    </dgm:pt>
    <dgm:pt modelId="{940C6A05-A2B0-4A49-A46D-79AF7BA92C6C}" type="sibTrans" cxnId="{6710A795-3FF0-469C-AB6F-B214649B23D4}">
      <dgm:prSet/>
      <dgm:spPr/>
      <dgm:t>
        <a:bodyPr/>
        <a:lstStyle/>
        <a:p>
          <a:endParaRPr lang="en-US"/>
        </a:p>
      </dgm:t>
    </dgm:pt>
    <dgm:pt modelId="{C184E851-A514-432E-B3DB-186242F5B10E}" type="pres">
      <dgm:prSet presAssocID="{B9DDD57B-3410-4089-AAAA-A5F56343FC22}" presName="vert0" presStyleCnt="0">
        <dgm:presLayoutVars>
          <dgm:dir/>
          <dgm:animOne val="branch"/>
          <dgm:animLvl val="lvl"/>
        </dgm:presLayoutVars>
      </dgm:prSet>
      <dgm:spPr/>
    </dgm:pt>
    <dgm:pt modelId="{539AADE6-3776-402B-9145-87BAF6709D16}" type="pres">
      <dgm:prSet presAssocID="{3EEB19D0-3D9D-4A81-A9B9-AA3DC123046E}" presName="thickLine" presStyleLbl="alignNode1" presStyleIdx="0" presStyleCnt="7"/>
      <dgm:spPr/>
    </dgm:pt>
    <dgm:pt modelId="{65C90F72-E157-4671-A46D-CB5BD7B5689C}" type="pres">
      <dgm:prSet presAssocID="{3EEB19D0-3D9D-4A81-A9B9-AA3DC123046E}" presName="horz1" presStyleCnt="0"/>
      <dgm:spPr/>
    </dgm:pt>
    <dgm:pt modelId="{2463F4E6-74D5-4635-AD88-CA549630B6E0}" type="pres">
      <dgm:prSet presAssocID="{3EEB19D0-3D9D-4A81-A9B9-AA3DC123046E}" presName="tx1" presStyleLbl="revTx" presStyleIdx="0" presStyleCnt="7"/>
      <dgm:spPr/>
    </dgm:pt>
    <dgm:pt modelId="{60C955AE-1A38-48BA-B09F-612F6905922B}" type="pres">
      <dgm:prSet presAssocID="{3EEB19D0-3D9D-4A81-A9B9-AA3DC123046E}" presName="vert1" presStyleCnt="0"/>
      <dgm:spPr/>
    </dgm:pt>
    <dgm:pt modelId="{6112FA32-26A3-4524-A35E-E20D0D5FF758}" type="pres">
      <dgm:prSet presAssocID="{947EC0D6-10FD-4B13-AE6A-E7ED6F926865}" presName="thickLine" presStyleLbl="alignNode1" presStyleIdx="1" presStyleCnt="7"/>
      <dgm:spPr/>
    </dgm:pt>
    <dgm:pt modelId="{67F9137E-991C-414E-A29B-0FE0341C7529}" type="pres">
      <dgm:prSet presAssocID="{947EC0D6-10FD-4B13-AE6A-E7ED6F926865}" presName="horz1" presStyleCnt="0"/>
      <dgm:spPr/>
    </dgm:pt>
    <dgm:pt modelId="{7ACB6202-008B-4238-85D8-C78B36A896D0}" type="pres">
      <dgm:prSet presAssocID="{947EC0D6-10FD-4B13-AE6A-E7ED6F926865}" presName="tx1" presStyleLbl="revTx" presStyleIdx="1" presStyleCnt="7"/>
      <dgm:spPr/>
    </dgm:pt>
    <dgm:pt modelId="{040311EE-EEA5-4CB4-BC53-3BF4D2683667}" type="pres">
      <dgm:prSet presAssocID="{947EC0D6-10FD-4B13-AE6A-E7ED6F926865}" presName="vert1" presStyleCnt="0"/>
      <dgm:spPr/>
    </dgm:pt>
    <dgm:pt modelId="{E4C60388-A178-4D51-AFCB-6F30D2812775}" type="pres">
      <dgm:prSet presAssocID="{7661D598-85DB-4AD9-9FEA-F98728E69D07}" presName="thickLine" presStyleLbl="alignNode1" presStyleIdx="2" presStyleCnt="7"/>
      <dgm:spPr/>
    </dgm:pt>
    <dgm:pt modelId="{A25531EB-7370-4BB7-A0D3-498750CC7D73}" type="pres">
      <dgm:prSet presAssocID="{7661D598-85DB-4AD9-9FEA-F98728E69D07}" presName="horz1" presStyleCnt="0"/>
      <dgm:spPr/>
    </dgm:pt>
    <dgm:pt modelId="{98A0EDB2-6B9D-47C2-92EB-6E9C0221047E}" type="pres">
      <dgm:prSet presAssocID="{7661D598-85DB-4AD9-9FEA-F98728E69D07}" presName="tx1" presStyleLbl="revTx" presStyleIdx="2" presStyleCnt="7"/>
      <dgm:spPr/>
    </dgm:pt>
    <dgm:pt modelId="{177C2E63-9CA1-4B39-9313-8941FAED00C1}" type="pres">
      <dgm:prSet presAssocID="{7661D598-85DB-4AD9-9FEA-F98728E69D07}" presName="vert1" presStyleCnt="0"/>
      <dgm:spPr/>
    </dgm:pt>
    <dgm:pt modelId="{4B8B5898-B42B-4614-B91C-149BBF994CFE}" type="pres">
      <dgm:prSet presAssocID="{CB36952E-E71D-4697-AD63-31D39CDE6A4A}" presName="thickLine" presStyleLbl="alignNode1" presStyleIdx="3" presStyleCnt="7"/>
      <dgm:spPr/>
    </dgm:pt>
    <dgm:pt modelId="{9BA05BFB-A854-44D6-9180-5E197213084B}" type="pres">
      <dgm:prSet presAssocID="{CB36952E-E71D-4697-AD63-31D39CDE6A4A}" presName="horz1" presStyleCnt="0"/>
      <dgm:spPr/>
    </dgm:pt>
    <dgm:pt modelId="{84C25D31-0AAA-4C29-B536-A7EC8D334938}" type="pres">
      <dgm:prSet presAssocID="{CB36952E-E71D-4697-AD63-31D39CDE6A4A}" presName="tx1" presStyleLbl="revTx" presStyleIdx="3" presStyleCnt="7"/>
      <dgm:spPr/>
    </dgm:pt>
    <dgm:pt modelId="{977AB477-3D36-4A55-89C2-0CE9FC75F3E0}" type="pres">
      <dgm:prSet presAssocID="{CB36952E-E71D-4697-AD63-31D39CDE6A4A}" presName="vert1" presStyleCnt="0"/>
      <dgm:spPr/>
    </dgm:pt>
    <dgm:pt modelId="{E587D7F7-44B8-42E9-838B-0C03E0E5AE4F}" type="pres">
      <dgm:prSet presAssocID="{85ECB264-E141-402F-868D-4F3DA663F4CF}" presName="thickLine" presStyleLbl="alignNode1" presStyleIdx="4" presStyleCnt="7"/>
      <dgm:spPr/>
    </dgm:pt>
    <dgm:pt modelId="{354A3C3B-3AE8-413A-A392-A16BCD10C0EC}" type="pres">
      <dgm:prSet presAssocID="{85ECB264-E141-402F-868D-4F3DA663F4CF}" presName="horz1" presStyleCnt="0"/>
      <dgm:spPr/>
    </dgm:pt>
    <dgm:pt modelId="{A71C6073-8854-4E30-B211-48FC1B0C53AB}" type="pres">
      <dgm:prSet presAssocID="{85ECB264-E141-402F-868D-4F3DA663F4CF}" presName="tx1" presStyleLbl="revTx" presStyleIdx="4" presStyleCnt="7"/>
      <dgm:spPr/>
    </dgm:pt>
    <dgm:pt modelId="{B0C193A4-B1DE-42F7-9BC6-C6443C8CADC4}" type="pres">
      <dgm:prSet presAssocID="{85ECB264-E141-402F-868D-4F3DA663F4CF}" presName="vert1" presStyleCnt="0"/>
      <dgm:spPr/>
    </dgm:pt>
    <dgm:pt modelId="{36800B54-82F8-42AD-A4C1-D8853B23E952}" type="pres">
      <dgm:prSet presAssocID="{AB1AE5C7-F21C-4D93-AA4A-9DCC3324B9C0}" presName="thickLine" presStyleLbl="alignNode1" presStyleIdx="5" presStyleCnt="7"/>
      <dgm:spPr/>
    </dgm:pt>
    <dgm:pt modelId="{59A8068C-673A-46C5-A8DF-BFCCB9D687D6}" type="pres">
      <dgm:prSet presAssocID="{AB1AE5C7-F21C-4D93-AA4A-9DCC3324B9C0}" presName="horz1" presStyleCnt="0"/>
      <dgm:spPr/>
    </dgm:pt>
    <dgm:pt modelId="{3AC045F4-368A-4865-A6A8-6D7E09E9CA4E}" type="pres">
      <dgm:prSet presAssocID="{AB1AE5C7-F21C-4D93-AA4A-9DCC3324B9C0}" presName="tx1" presStyleLbl="revTx" presStyleIdx="5" presStyleCnt="7"/>
      <dgm:spPr/>
    </dgm:pt>
    <dgm:pt modelId="{F0CBD753-1A19-467D-AE44-7C0E23C0984F}" type="pres">
      <dgm:prSet presAssocID="{AB1AE5C7-F21C-4D93-AA4A-9DCC3324B9C0}" presName="vert1" presStyleCnt="0"/>
      <dgm:spPr/>
    </dgm:pt>
    <dgm:pt modelId="{8221493F-6D30-4041-AAD0-88C12DE3D36E}" type="pres">
      <dgm:prSet presAssocID="{3F9CD84C-A609-42CC-A318-35E7CCF108BE}" presName="thickLine" presStyleLbl="alignNode1" presStyleIdx="6" presStyleCnt="7"/>
      <dgm:spPr/>
    </dgm:pt>
    <dgm:pt modelId="{1C453673-1C46-460B-8659-9F1948AD76F5}" type="pres">
      <dgm:prSet presAssocID="{3F9CD84C-A609-42CC-A318-35E7CCF108BE}" presName="horz1" presStyleCnt="0"/>
      <dgm:spPr/>
    </dgm:pt>
    <dgm:pt modelId="{48781823-365F-4D28-9FB9-23ED680B6442}" type="pres">
      <dgm:prSet presAssocID="{3F9CD84C-A609-42CC-A318-35E7CCF108BE}" presName="tx1" presStyleLbl="revTx" presStyleIdx="6" presStyleCnt="7"/>
      <dgm:spPr/>
    </dgm:pt>
    <dgm:pt modelId="{C37F8E3E-A6C9-4B0F-8FFA-3327DC5EF6C4}" type="pres">
      <dgm:prSet presAssocID="{3F9CD84C-A609-42CC-A318-35E7CCF108BE}" presName="vert1" presStyleCnt="0"/>
      <dgm:spPr/>
    </dgm:pt>
  </dgm:ptLst>
  <dgm:cxnLst>
    <dgm:cxn modelId="{CFDB3316-C9C8-46F3-BB49-E632DBA20880}" type="presOf" srcId="{AB1AE5C7-F21C-4D93-AA4A-9DCC3324B9C0}" destId="{3AC045F4-368A-4865-A6A8-6D7E09E9CA4E}" srcOrd="0" destOrd="0" presId="urn:microsoft.com/office/officeart/2008/layout/LinedList"/>
    <dgm:cxn modelId="{41D6701F-800A-425C-A782-7F436C1CB1F3}" srcId="{B9DDD57B-3410-4089-AAAA-A5F56343FC22}" destId="{947EC0D6-10FD-4B13-AE6A-E7ED6F926865}" srcOrd="1" destOrd="0" parTransId="{1F9196E3-F485-4ACF-A9B9-22DA6A930FD6}" sibTransId="{FF69B60D-58E0-4827-B83F-4138AAE52CA3}"/>
    <dgm:cxn modelId="{E018D021-45C9-4DCB-9C19-69F1D1FDAAF2}" srcId="{B9DDD57B-3410-4089-AAAA-A5F56343FC22}" destId="{AB1AE5C7-F21C-4D93-AA4A-9DCC3324B9C0}" srcOrd="5" destOrd="0" parTransId="{6B6D0B38-C970-46E0-9737-FA9E6BF21A8E}" sibTransId="{13D93569-5C1D-4CD5-81AC-BFB08F4998B7}"/>
    <dgm:cxn modelId="{3558AE26-DC6B-4722-A8B8-D209303196D6}" type="presOf" srcId="{CB36952E-E71D-4697-AD63-31D39CDE6A4A}" destId="{84C25D31-0AAA-4C29-B536-A7EC8D334938}" srcOrd="0" destOrd="0" presId="urn:microsoft.com/office/officeart/2008/layout/LinedList"/>
    <dgm:cxn modelId="{29F97D38-2D0B-4837-B8F1-EBB9A0FB54D7}" type="presOf" srcId="{947EC0D6-10FD-4B13-AE6A-E7ED6F926865}" destId="{7ACB6202-008B-4238-85D8-C78B36A896D0}" srcOrd="0" destOrd="0" presId="urn:microsoft.com/office/officeart/2008/layout/LinedList"/>
    <dgm:cxn modelId="{3243D267-856B-47A4-AE72-F09CE805773A}" srcId="{B9DDD57B-3410-4089-AAAA-A5F56343FC22}" destId="{85ECB264-E141-402F-868D-4F3DA663F4CF}" srcOrd="4" destOrd="0" parTransId="{F2B0C7CD-A9C5-46CC-BB29-67564F41EA3D}" sibTransId="{425D372E-A48A-4B46-A180-3B548A95B0EB}"/>
    <dgm:cxn modelId="{22EFC550-3D6A-4454-A3FA-78442456343F}" type="presOf" srcId="{3EEB19D0-3D9D-4A81-A9B9-AA3DC123046E}" destId="{2463F4E6-74D5-4635-AD88-CA549630B6E0}" srcOrd="0" destOrd="0" presId="urn:microsoft.com/office/officeart/2008/layout/LinedList"/>
    <dgm:cxn modelId="{811E1959-8033-4F0C-9FEC-B5A8998CBD9A}" type="presOf" srcId="{7661D598-85DB-4AD9-9FEA-F98728E69D07}" destId="{98A0EDB2-6B9D-47C2-92EB-6E9C0221047E}" srcOrd="0" destOrd="0" presId="urn:microsoft.com/office/officeart/2008/layout/LinedList"/>
    <dgm:cxn modelId="{F9A9777D-66B9-4EBF-AA5D-4E5DC2E96787}" srcId="{B9DDD57B-3410-4089-AAAA-A5F56343FC22}" destId="{3EEB19D0-3D9D-4A81-A9B9-AA3DC123046E}" srcOrd="0" destOrd="0" parTransId="{94FE36CA-D2B3-4E64-88CA-7DB121F2DAD8}" sibTransId="{F7882481-0235-48B0-801F-BB6551D51799}"/>
    <dgm:cxn modelId="{90F0F691-6F9E-48C9-A530-70A050708070}" type="presOf" srcId="{85ECB264-E141-402F-868D-4F3DA663F4CF}" destId="{A71C6073-8854-4E30-B211-48FC1B0C53AB}" srcOrd="0" destOrd="0" presId="urn:microsoft.com/office/officeart/2008/layout/LinedList"/>
    <dgm:cxn modelId="{6710A795-3FF0-469C-AB6F-B214649B23D4}" srcId="{B9DDD57B-3410-4089-AAAA-A5F56343FC22}" destId="{3F9CD84C-A609-42CC-A318-35E7CCF108BE}" srcOrd="6" destOrd="0" parTransId="{8C952131-B862-4FFC-91B5-6E25E59EFE45}" sibTransId="{940C6A05-A2B0-4A49-A46D-79AF7BA92C6C}"/>
    <dgm:cxn modelId="{596DBABB-8591-4FE4-92C9-0071CE011103}" type="presOf" srcId="{B9DDD57B-3410-4089-AAAA-A5F56343FC22}" destId="{C184E851-A514-432E-B3DB-186242F5B10E}" srcOrd="0" destOrd="0" presId="urn:microsoft.com/office/officeart/2008/layout/LinedList"/>
    <dgm:cxn modelId="{FB34E2C0-FA4B-4806-9A1A-A3D055D3E8BA}" srcId="{B9DDD57B-3410-4089-AAAA-A5F56343FC22}" destId="{7661D598-85DB-4AD9-9FEA-F98728E69D07}" srcOrd="2" destOrd="0" parTransId="{97630BEE-94F9-4AF8-AB7E-7EC4C0B654CA}" sibTransId="{9A4B0661-80AF-461B-870A-B688564E9D1C}"/>
    <dgm:cxn modelId="{DE60E9CE-51F9-499B-893A-3B0D936CC47C}" srcId="{B9DDD57B-3410-4089-AAAA-A5F56343FC22}" destId="{CB36952E-E71D-4697-AD63-31D39CDE6A4A}" srcOrd="3" destOrd="0" parTransId="{D54A9302-4EE9-43ED-BC5D-67A02F1093E7}" sibTransId="{C0EB46EA-8FF2-4865-A269-CBCD897C6DA4}"/>
    <dgm:cxn modelId="{DAAB9FD2-13B9-4695-A1CE-9A91A93FAFD4}" type="presOf" srcId="{3F9CD84C-A609-42CC-A318-35E7CCF108BE}" destId="{48781823-365F-4D28-9FB9-23ED680B6442}" srcOrd="0" destOrd="0" presId="urn:microsoft.com/office/officeart/2008/layout/LinedList"/>
    <dgm:cxn modelId="{539B9270-3EBA-41AE-BFBF-66831021D149}" type="presParOf" srcId="{C184E851-A514-432E-B3DB-186242F5B10E}" destId="{539AADE6-3776-402B-9145-87BAF6709D16}" srcOrd="0" destOrd="0" presId="urn:microsoft.com/office/officeart/2008/layout/LinedList"/>
    <dgm:cxn modelId="{AC6BECA2-F7BA-4E2C-9734-F2681FCC6B5F}" type="presParOf" srcId="{C184E851-A514-432E-B3DB-186242F5B10E}" destId="{65C90F72-E157-4671-A46D-CB5BD7B5689C}" srcOrd="1" destOrd="0" presId="urn:microsoft.com/office/officeart/2008/layout/LinedList"/>
    <dgm:cxn modelId="{9D11407C-9DC6-4916-B898-A27BA07FC0BC}" type="presParOf" srcId="{65C90F72-E157-4671-A46D-CB5BD7B5689C}" destId="{2463F4E6-74D5-4635-AD88-CA549630B6E0}" srcOrd="0" destOrd="0" presId="urn:microsoft.com/office/officeart/2008/layout/LinedList"/>
    <dgm:cxn modelId="{9AF17145-F978-46F1-B368-200D7ACE8224}" type="presParOf" srcId="{65C90F72-E157-4671-A46D-CB5BD7B5689C}" destId="{60C955AE-1A38-48BA-B09F-612F6905922B}" srcOrd="1" destOrd="0" presId="urn:microsoft.com/office/officeart/2008/layout/LinedList"/>
    <dgm:cxn modelId="{0EBC421E-369A-41B6-9BA2-66896D685C0B}" type="presParOf" srcId="{C184E851-A514-432E-B3DB-186242F5B10E}" destId="{6112FA32-26A3-4524-A35E-E20D0D5FF758}" srcOrd="2" destOrd="0" presId="urn:microsoft.com/office/officeart/2008/layout/LinedList"/>
    <dgm:cxn modelId="{59C41097-DCBD-4EFE-BD8A-C868ABB92A1D}" type="presParOf" srcId="{C184E851-A514-432E-B3DB-186242F5B10E}" destId="{67F9137E-991C-414E-A29B-0FE0341C7529}" srcOrd="3" destOrd="0" presId="urn:microsoft.com/office/officeart/2008/layout/LinedList"/>
    <dgm:cxn modelId="{02A888B6-A087-48A1-A742-71B671CCB33E}" type="presParOf" srcId="{67F9137E-991C-414E-A29B-0FE0341C7529}" destId="{7ACB6202-008B-4238-85D8-C78B36A896D0}" srcOrd="0" destOrd="0" presId="urn:microsoft.com/office/officeart/2008/layout/LinedList"/>
    <dgm:cxn modelId="{9A0EBAEB-8D18-44AE-845C-46E90414DC42}" type="presParOf" srcId="{67F9137E-991C-414E-A29B-0FE0341C7529}" destId="{040311EE-EEA5-4CB4-BC53-3BF4D2683667}" srcOrd="1" destOrd="0" presId="urn:microsoft.com/office/officeart/2008/layout/LinedList"/>
    <dgm:cxn modelId="{533CCA54-D347-4406-B6C5-435E174D5AC6}" type="presParOf" srcId="{C184E851-A514-432E-B3DB-186242F5B10E}" destId="{E4C60388-A178-4D51-AFCB-6F30D2812775}" srcOrd="4" destOrd="0" presId="urn:microsoft.com/office/officeart/2008/layout/LinedList"/>
    <dgm:cxn modelId="{3CD991A9-B10D-442D-B5BA-DF8F09FA3788}" type="presParOf" srcId="{C184E851-A514-432E-B3DB-186242F5B10E}" destId="{A25531EB-7370-4BB7-A0D3-498750CC7D73}" srcOrd="5" destOrd="0" presId="urn:microsoft.com/office/officeart/2008/layout/LinedList"/>
    <dgm:cxn modelId="{F8DD41DE-E1A9-4554-B4D3-5546EE5CF31A}" type="presParOf" srcId="{A25531EB-7370-4BB7-A0D3-498750CC7D73}" destId="{98A0EDB2-6B9D-47C2-92EB-6E9C0221047E}" srcOrd="0" destOrd="0" presId="urn:microsoft.com/office/officeart/2008/layout/LinedList"/>
    <dgm:cxn modelId="{FEF65BA4-7B66-43D1-BAFF-897ED322E317}" type="presParOf" srcId="{A25531EB-7370-4BB7-A0D3-498750CC7D73}" destId="{177C2E63-9CA1-4B39-9313-8941FAED00C1}" srcOrd="1" destOrd="0" presId="urn:microsoft.com/office/officeart/2008/layout/LinedList"/>
    <dgm:cxn modelId="{8A410E4E-7637-4A5F-BDBB-DE4A9711ACFA}" type="presParOf" srcId="{C184E851-A514-432E-B3DB-186242F5B10E}" destId="{4B8B5898-B42B-4614-B91C-149BBF994CFE}" srcOrd="6" destOrd="0" presId="urn:microsoft.com/office/officeart/2008/layout/LinedList"/>
    <dgm:cxn modelId="{EB8ADFFD-69D6-420E-8372-4DA8D04086DD}" type="presParOf" srcId="{C184E851-A514-432E-B3DB-186242F5B10E}" destId="{9BA05BFB-A854-44D6-9180-5E197213084B}" srcOrd="7" destOrd="0" presId="urn:microsoft.com/office/officeart/2008/layout/LinedList"/>
    <dgm:cxn modelId="{CE5CEA92-4C41-435C-B32F-BBC600DA4200}" type="presParOf" srcId="{9BA05BFB-A854-44D6-9180-5E197213084B}" destId="{84C25D31-0AAA-4C29-B536-A7EC8D334938}" srcOrd="0" destOrd="0" presId="urn:microsoft.com/office/officeart/2008/layout/LinedList"/>
    <dgm:cxn modelId="{4705F21C-9658-45C2-AEC3-14F4ED5D3DC7}" type="presParOf" srcId="{9BA05BFB-A854-44D6-9180-5E197213084B}" destId="{977AB477-3D36-4A55-89C2-0CE9FC75F3E0}" srcOrd="1" destOrd="0" presId="urn:microsoft.com/office/officeart/2008/layout/LinedList"/>
    <dgm:cxn modelId="{4BB14FC4-C8F9-4B49-9B89-D199DC8F094B}" type="presParOf" srcId="{C184E851-A514-432E-B3DB-186242F5B10E}" destId="{E587D7F7-44B8-42E9-838B-0C03E0E5AE4F}" srcOrd="8" destOrd="0" presId="urn:microsoft.com/office/officeart/2008/layout/LinedList"/>
    <dgm:cxn modelId="{B3A70411-0E98-48F3-963F-F40D4728B9B9}" type="presParOf" srcId="{C184E851-A514-432E-B3DB-186242F5B10E}" destId="{354A3C3B-3AE8-413A-A392-A16BCD10C0EC}" srcOrd="9" destOrd="0" presId="urn:microsoft.com/office/officeart/2008/layout/LinedList"/>
    <dgm:cxn modelId="{D8EDB8F1-27AD-4A0A-9487-A3BC34331536}" type="presParOf" srcId="{354A3C3B-3AE8-413A-A392-A16BCD10C0EC}" destId="{A71C6073-8854-4E30-B211-48FC1B0C53AB}" srcOrd="0" destOrd="0" presId="urn:microsoft.com/office/officeart/2008/layout/LinedList"/>
    <dgm:cxn modelId="{DD4C011C-B6BD-4830-8FC7-FEF4BBE97849}" type="presParOf" srcId="{354A3C3B-3AE8-413A-A392-A16BCD10C0EC}" destId="{B0C193A4-B1DE-42F7-9BC6-C6443C8CADC4}" srcOrd="1" destOrd="0" presId="urn:microsoft.com/office/officeart/2008/layout/LinedList"/>
    <dgm:cxn modelId="{F77129A3-51D5-4374-B903-2074D3424256}" type="presParOf" srcId="{C184E851-A514-432E-B3DB-186242F5B10E}" destId="{36800B54-82F8-42AD-A4C1-D8853B23E952}" srcOrd="10" destOrd="0" presId="urn:microsoft.com/office/officeart/2008/layout/LinedList"/>
    <dgm:cxn modelId="{F3E8665B-6459-4D52-A6A7-ADC3D7E6B121}" type="presParOf" srcId="{C184E851-A514-432E-B3DB-186242F5B10E}" destId="{59A8068C-673A-46C5-A8DF-BFCCB9D687D6}" srcOrd="11" destOrd="0" presId="urn:microsoft.com/office/officeart/2008/layout/LinedList"/>
    <dgm:cxn modelId="{BF12ADAC-2655-47B8-A5A1-BB4534860FB2}" type="presParOf" srcId="{59A8068C-673A-46C5-A8DF-BFCCB9D687D6}" destId="{3AC045F4-368A-4865-A6A8-6D7E09E9CA4E}" srcOrd="0" destOrd="0" presId="urn:microsoft.com/office/officeart/2008/layout/LinedList"/>
    <dgm:cxn modelId="{C12528E6-1204-449B-B289-9E8D61E21B4E}" type="presParOf" srcId="{59A8068C-673A-46C5-A8DF-BFCCB9D687D6}" destId="{F0CBD753-1A19-467D-AE44-7C0E23C0984F}" srcOrd="1" destOrd="0" presId="urn:microsoft.com/office/officeart/2008/layout/LinedList"/>
    <dgm:cxn modelId="{F4F60088-7F73-4AA4-BD3D-7FEAA5E3863C}" type="presParOf" srcId="{C184E851-A514-432E-B3DB-186242F5B10E}" destId="{8221493F-6D30-4041-AAD0-88C12DE3D36E}" srcOrd="12" destOrd="0" presId="urn:microsoft.com/office/officeart/2008/layout/LinedList"/>
    <dgm:cxn modelId="{7D1F9D75-5D91-4B36-BB47-AA0F615FEB61}" type="presParOf" srcId="{C184E851-A514-432E-B3DB-186242F5B10E}" destId="{1C453673-1C46-460B-8659-9F1948AD76F5}" srcOrd="13" destOrd="0" presId="urn:microsoft.com/office/officeart/2008/layout/LinedList"/>
    <dgm:cxn modelId="{CBE561F1-BBE8-4494-A48A-9385E2C4A2E1}" type="presParOf" srcId="{1C453673-1C46-460B-8659-9F1948AD76F5}" destId="{48781823-365F-4D28-9FB9-23ED680B6442}" srcOrd="0" destOrd="0" presId="urn:microsoft.com/office/officeart/2008/layout/LinedList"/>
    <dgm:cxn modelId="{1C6A205B-ABC1-4175-8D88-F59808CC764E}" type="presParOf" srcId="{1C453673-1C46-460B-8659-9F1948AD76F5}" destId="{C37F8E3E-A6C9-4B0F-8FFA-3327DC5EF6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90122-8966-4751-8D12-F00D48F94B80}">
      <dsp:nvSpPr>
        <dsp:cNvPr id="0" name=""/>
        <dsp:cNvSpPr/>
      </dsp:nvSpPr>
      <dsp:spPr>
        <a:xfrm>
          <a:off x="0" y="0"/>
          <a:ext cx="302530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7D6FB8A-F27B-4016-8CBC-CC19F1EC456D}">
      <dsp:nvSpPr>
        <dsp:cNvPr id="0" name=""/>
        <dsp:cNvSpPr/>
      </dsp:nvSpPr>
      <dsp:spPr>
        <a:xfrm>
          <a:off x="0" y="0"/>
          <a:ext cx="3025303"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dirty="0"/>
            <a:t>INTRODUCTION TO AUDITING</a:t>
          </a:r>
        </a:p>
        <a:p>
          <a:pPr marL="0" lvl="0" indent="0" algn="l" defTabSz="400050">
            <a:lnSpc>
              <a:spcPct val="90000"/>
            </a:lnSpc>
            <a:spcBef>
              <a:spcPct val="0"/>
            </a:spcBef>
            <a:spcAft>
              <a:spcPct val="35000"/>
            </a:spcAft>
            <a:buNone/>
          </a:pPr>
          <a:endParaRPr lang="en-US" sz="900" b="1" kern="1200" dirty="0"/>
        </a:p>
        <a:p>
          <a:pPr marL="0" lvl="0" indent="0" algn="l" defTabSz="400050">
            <a:lnSpc>
              <a:spcPct val="90000"/>
            </a:lnSpc>
            <a:spcBef>
              <a:spcPct val="0"/>
            </a:spcBef>
            <a:spcAft>
              <a:spcPct val="35000"/>
            </a:spcAft>
            <a:buNone/>
          </a:pPr>
          <a:r>
            <a:rPr lang="en-US" sz="900" kern="1200" dirty="0"/>
            <a:t>The </a:t>
          </a:r>
          <a:r>
            <a:rPr lang="en-US" sz="900" kern="1200" dirty="0" err="1"/>
            <a:t>Practise</a:t>
          </a:r>
          <a:r>
            <a:rPr lang="en-US" sz="900" kern="1200" dirty="0"/>
            <a:t> of auditing existed even in the Vedic period. Historical records show that Egyptians, Greek and Roman used to get this public account scrutinized by and independent </a:t>
          </a:r>
          <a:r>
            <a:rPr lang="en-US" sz="900" kern="1200" dirty="0" err="1"/>
            <a:t>uofficial</a:t>
          </a:r>
          <a:r>
            <a:rPr lang="en-US" sz="900" kern="1200" dirty="0"/>
            <a:t> </a:t>
          </a:r>
          <a:r>
            <a:rPr lang="en-US" sz="900" kern="1200" dirty="0" err="1"/>
            <a:t>Kautalya</a:t>
          </a:r>
          <a:r>
            <a:rPr lang="en-US" sz="900" kern="1200" dirty="0"/>
            <a:t> in his book “</a:t>
          </a:r>
          <a:r>
            <a:rPr lang="en-US" sz="900" kern="1200" dirty="0" err="1"/>
            <a:t>arthashastra</a:t>
          </a:r>
          <a:r>
            <a:rPr lang="en-US" sz="900" kern="1200" dirty="0"/>
            <a:t>” has stated that “all undertakings depend </a:t>
          </a:r>
          <a:r>
            <a:rPr lang="en-US" sz="900" kern="1200" dirty="0" err="1"/>
            <a:t>onfinance</a:t>
          </a:r>
          <a:r>
            <a:rPr lang="en-US" sz="900" kern="1200" dirty="0"/>
            <a:t>, hence foremost attention should be paid to the treasury” </a:t>
          </a:r>
        </a:p>
      </dsp:txBody>
      <dsp:txXfrm>
        <a:off x="0" y="0"/>
        <a:ext cx="3025303" cy="1386511"/>
      </dsp:txXfrm>
    </dsp:sp>
    <dsp:sp modelId="{F5FF36A6-48B8-4279-B62A-B8F0DE84F44B}">
      <dsp:nvSpPr>
        <dsp:cNvPr id="0" name=""/>
        <dsp:cNvSpPr/>
      </dsp:nvSpPr>
      <dsp:spPr>
        <a:xfrm>
          <a:off x="0" y="1386511"/>
          <a:ext cx="302530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AFD8B7F-3AB8-4CE4-B22B-DA1AD67D4EB3}">
      <dsp:nvSpPr>
        <dsp:cNvPr id="0" name=""/>
        <dsp:cNvSpPr/>
      </dsp:nvSpPr>
      <dsp:spPr>
        <a:xfrm>
          <a:off x="0" y="1386511"/>
          <a:ext cx="3025303"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The term auditing is derived from Latin word “audire” which means “to hear”. In olden days a person was appointed to audit cash transaction only. But now a day’s audit is a wider Meaning. Auditing is verification of financial position and earning position of concerns.</a:t>
          </a:r>
        </a:p>
      </dsp:txBody>
      <dsp:txXfrm>
        <a:off x="0" y="1386511"/>
        <a:ext cx="3025303" cy="1386511"/>
      </dsp:txXfrm>
    </dsp:sp>
    <dsp:sp modelId="{7BC1AF85-58A3-41A0-9FC6-6541DBB07A27}">
      <dsp:nvSpPr>
        <dsp:cNvPr id="0" name=""/>
        <dsp:cNvSpPr/>
      </dsp:nvSpPr>
      <dsp:spPr>
        <a:xfrm>
          <a:off x="0" y="2773023"/>
          <a:ext cx="302530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C906D74-339B-4920-910A-6F2B8695F708}">
      <dsp:nvSpPr>
        <dsp:cNvPr id="0" name=""/>
        <dsp:cNvSpPr/>
      </dsp:nvSpPr>
      <dsp:spPr>
        <a:xfrm>
          <a:off x="0" y="2773023"/>
          <a:ext cx="3025303"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kern="1200"/>
            <a:t>Meaning of Auditing</a:t>
          </a:r>
          <a:endParaRPr lang="en-US" sz="900" kern="1200"/>
        </a:p>
      </dsp:txBody>
      <dsp:txXfrm>
        <a:off x="0" y="2773023"/>
        <a:ext cx="3025303" cy="1386511"/>
      </dsp:txXfrm>
    </dsp:sp>
    <dsp:sp modelId="{B6F047BB-6F61-4716-9F81-CE765B78D85B}">
      <dsp:nvSpPr>
        <dsp:cNvPr id="0" name=""/>
        <dsp:cNvSpPr/>
      </dsp:nvSpPr>
      <dsp:spPr>
        <a:xfrm>
          <a:off x="0" y="4159535"/>
          <a:ext cx="302530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5CBEF25-3B8E-443F-901A-A80EC8751CDA}">
      <dsp:nvSpPr>
        <dsp:cNvPr id="0" name=""/>
        <dsp:cNvSpPr/>
      </dsp:nvSpPr>
      <dsp:spPr>
        <a:xfrm>
          <a:off x="0" y="4159535"/>
          <a:ext cx="3025303" cy="1386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Audting is the intelligent and critical test of accuracy, adequacy and dependability of accounting data and accounting statements.</a:t>
          </a:r>
        </a:p>
      </dsp:txBody>
      <dsp:txXfrm>
        <a:off x="0" y="4159535"/>
        <a:ext cx="3025303" cy="13865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AADE6-3776-402B-9145-87BAF6709D16}">
      <dsp:nvSpPr>
        <dsp:cNvPr id="0" name=""/>
        <dsp:cNvSpPr/>
      </dsp:nvSpPr>
      <dsp:spPr>
        <a:xfrm>
          <a:off x="0" y="0"/>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463F4E6-74D5-4635-AD88-CA549630B6E0}">
      <dsp:nvSpPr>
        <dsp:cNvPr id="0" name=""/>
        <dsp:cNvSpPr/>
      </dsp:nvSpPr>
      <dsp:spPr>
        <a:xfrm>
          <a:off x="0" y="0"/>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2. MISAPPROPRIATION OF GOODS</a:t>
          </a:r>
        </a:p>
        <a:p>
          <a:pPr marL="0" lvl="0" indent="0" algn="l" defTabSz="755650">
            <a:lnSpc>
              <a:spcPct val="90000"/>
            </a:lnSpc>
            <a:spcBef>
              <a:spcPct val="0"/>
            </a:spcBef>
            <a:spcAft>
              <a:spcPct val="35000"/>
            </a:spcAft>
            <a:buNone/>
          </a:pPr>
          <a:r>
            <a:rPr lang="en-US" sz="1700" kern="1200" dirty="0"/>
            <a:t>This is easy to mislead the goods which are less bully of high value. While receiving the goods while issuing and balancing the available goods can be misappropriated by an accountant.</a:t>
          </a:r>
        </a:p>
      </dsp:txBody>
      <dsp:txXfrm>
        <a:off x="0" y="0"/>
        <a:ext cx="6545199" cy="1205045"/>
      </dsp:txXfrm>
    </dsp:sp>
    <dsp:sp modelId="{6112FA32-26A3-4524-A35E-E20D0D5FF758}">
      <dsp:nvSpPr>
        <dsp:cNvPr id="0" name=""/>
        <dsp:cNvSpPr/>
      </dsp:nvSpPr>
      <dsp:spPr>
        <a:xfrm>
          <a:off x="0" y="1205045"/>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CB6202-008B-4238-85D8-C78B36A896D0}">
      <dsp:nvSpPr>
        <dsp:cNvPr id="0" name=""/>
        <dsp:cNvSpPr/>
      </dsp:nvSpPr>
      <dsp:spPr>
        <a:xfrm>
          <a:off x="0" y="1205045"/>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3. MANIPULATION OF ACCOUNTS</a:t>
          </a:r>
          <a:endParaRPr lang="en-US" sz="1700" kern="1200" dirty="0"/>
        </a:p>
      </dsp:txBody>
      <dsp:txXfrm>
        <a:off x="0" y="1205045"/>
        <a:ext cx="6545199" cy="1205045"/>
      </dsp:txXfrm>
    </dsp:sp>
    <dsp:sp modelId="{E4C60388-A178-4D51-AFCB-6F30D2812775}">
      <dsp:nvSpPr>
        <dsp:cNvPr id="0" name=""/>
        <dsp:cNvSpPr/>
      </dsp:nvSpPr>
      <dsp:spPr>
        <a:xfrm>
          <a:off x="0" y="2410091"/>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A0EDB2-6B9D-47C2-92EB-6E9C0221047E}">
      <dsp:nvSpPr>
        <dsp:cNvPr id="0" name=""/>
        <dsp:cNvSpPr/>
      </dsp:nvSpPr>
      <dsp:spPr>
        <a:xfrm>
          <a:off x="0" y="2410091"/>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Showing loss to avoid tax.</a:t>
          </a:r>
        </a:p>
      </dsp:txBody>
      <dsp:txXfrm>
        <a:off x="0" y="2410091"/>
        <a:ext cx="6545199" cy="1205045"/>
      </dsp:txXfrm>
    </dsp:sp>
    <dsp:sp modelId="{4B8B5898-B42B-4614-B91C-149BBF994CFE}">
      <dsp:nvSpPr>
        <dsp:cNvPr id="0" name=""/>
        <dsp:cNvSpPr/>
      </dsp:nvSpPr>
      <dsp:spPr>
        <a:xfrm>
          <a:off x="0" y="3615136"/>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C25D31-0AAA-4C29-B536-A7EC8D334938}">
      <dsp:nvSpPr>
        <dsp:cNvPr id="0" name=""/>
        <dsp:cNvSpPr/>
      </dsp:nvSpPr>
      <dsp:spPr>
        <a:xfrm>
          <a:off x="0" y="3615136"/>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Showing loss to avoid tax.</a:t>
          </a:r>
        </a:p>
        <a:p>
          <a:pPr marL="0" lvl="0" indent="0" algn="l" defTabSz="755650">
            <a:lnSpc>
              <a:spcPct val="90000"/>
            </a:lnSpc>
            <a:spcBef>
              <a:spcPct val="0"/>
            </a:spcBef>
            <a:spcAft>
              <a:spcPct val="35000"/>
            </a:spcAft>
            <a:buNone/>
          </a:pPr>
          <a:r>
            <a:rPr lang="en-US" sz="1700" kern="1200" dirty="0"/>
            <a:t>Showing high profit to pay dividends,</a:t>
          </a:r>
        </a:p>
      </dsp:txBody>
      <dsp:txXfrm>
        <a:off x="0" y="3615136"/>
        <a:ext cx="6545199" cy="1205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33EED-129C-4CE6-8ABA-FC39240DD95E}">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A4EDC0A-A95B-4AE2-861D-150C3A12D9E4}">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A34C98-8B0A-4E6A-AD54-8390DE19AAE1}">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Verify the accuracy of posting, balancing etc.</a:t>
          </a:r>
        </a:p>
      </dsp:txBody>
      <dsp:txXfrm>
        <a:off x="1172126" y="1727046"/>
        <a:ext cx="2114937" cy="897246"/>
      </dsp:txXfrm>
    </dsp:sp>
    <dsp:sp modelId="{1D5E8F51-1C7B-4CAD-9CF2-9B607C2EB704}">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C57B000-7609-4B1A-A362-516F04B2ADE8}">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BD03742-9563-4837-823F-A0B72AC7DE58}">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To check the arithmetical accuracy.</a:t>
          </a:r>
        </a:p>
      </dsp:txBody>
      <dsp:txXfrm>
        <a:off x="4745088" y="1727046"/>
        <a:ext cx="2114937" cy="897246"/>
      </dsp:txXfrm>
    </dsp:sp>
    <dsp:sp modelId="{7E264FCA-9E9B-4991-A3C1-BCE9449177F1}">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10DC2F2-E53D-47C7-BE64-07CCF50B6420}">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F96DA97-7C16-469F-A5E9-687BBCB05CC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To check the assets and liabilities.</a:t>
          </a:r>
        </a:p>
      </dsp:txBody>
      <dsp:txXfrm>
        <a:off x="8318049" y="1727046"/>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33EED-129C-4CE6-8ABA-FC39240DD95E}">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A4EDC0A-A95B-4AE2-861D-150C3A12D9E4}">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A34C98-8B0A-4E6A-AD54-8390DE19AAE1}">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check the internal control.</a:t>
          </a:r>
        </a:p>
      </dsp:txBody>
      <dsp:txXfrm>
        <a:off x="1172126" y="1727046"/>
        <a:ext cx="2114937" cy="897246"/>
      </dsp:txXfrm>
    </dsp:sp>
    <dsp:sp modelId="{1D5E8F51-1C7B-4CAD-9CF2-9B607C2EB704}">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6C57B000-7609-4B1A-A362-516F04B2ADE8}">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BD03742-9563-4837-823F-A0B72AC7DE58}">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verify the supporting documents and this validity.</a:t>
          </a:r>
        </a:p>
      </dsp:txBody>
      <dsp:txXfrm>
        <a:off x="4745088" y="1727046"/>
        <a:ext cx="2114937" cy="897246"/>
      </dsp:txXfrm>
    </dsp:sp>
    <dsp:sp modelId="{7E264FCA-9E9B-4991-A3C1-BCE9449177F1}">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10DC2F2-E53D-47C7-BE64-07CCF50B6420}">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F96DA97-7C16-469F-A5E9-687BBCB05CC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To check all the requirements of books of accounts.</a:t>
          </a:r>
        </a:p>
      </dsp:txBody>
      <dsp:txXfrm>
        <a:off x="8318049" y="1727046"/>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7A7-612A-496D-B6AA-4101B11D0983}">
      <dsp:nvSpPr>
        <dsp:cNvPr id="0" name=""/>
        <dsp:cNvSpPr/>
      </dsp:nvSpPr>
      <dsp:spPr>
        <a:xfrm>
          <a:off x="0" y="0"/>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415838C-7CCD-4942-A4FF-4313C09430B6}">
      <dsp:nvSpPr>
        <dsp:cNvPr id="0" name=""/>
        <dsp:cNvSpPr/>
      </dsp:nvSpPr>
      <dsp:spPr>
        <a:xfrm>
          <a:off x="0" y="0"/>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1. DETECTION AND PREVENTION OF ERRORS</a:t>
          </a:r>
          <a:endParaRPr lang="en-US" sz="1500" kern="1200" dirty="0"/>
        </a:p>
      </dsp:txBody>
      <dsp:txXfrm>
        <a:off x="0" y="0"/>
        <a:ext cx="6545199" cy="768817"/>
      </dsp:txXfrm>
    </dsp:sp>
    <dsp:sp modelId="{D2CA59FD-0609-45B9-8C78-39F7926DD6D0}">
      <dsp:nvSpPr>
        <dsp:cNvPr id="0" name=""/>
        <dsp:cNvSpPr/>
      </dsp:nvSpPr>
      <dsp:spPr>
        <a:xfrm>
          <a:off x="0" y="768817"/>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995A4A0-375D-44C4-8990-342B2DABB6E2}">
      <dsp:nvSpPr>
        <dsp:cNvPr id="0" name=""/>
        <dsp:cNvSpPr/>
      </dsp:nvSpPr>
      <dsp:spPr>
        <a:xfrm>
          <a:off x="0" y="768817"/>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Errors are not made intentionally by mistake as a human error we can find. Here there is no intention to cheat or manipulate the auditor or the organization. During the course of auditing errors may be detected by an auditor are as follows:</a:t>
          </a:r>
        </a:p>
      </dsp:txBody>
      <dsp:txXfrm>
        <a:off x="0" y="768817"/>
        <a:ext cx="6545199" cy="768817"/>
      </dsp:txXfrm>
    </dsp:sp>
    <dsp:sp modelId="{446B6116-8F73-4D9D-8733-BCDCB6B00BCC}">
      <dsp:nvSpPr>
        <dsp:cNvPr id="0" name=""/>
        <dsp:cNvSpPr/>
      </dsp:nvSpPr>
      <dsp:spPr>
        <a:xfrm>
          <a:off x="0" y="1537635"/>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B295943-8DA3-43F2-ABA2-94A1A8FE9863}">
      <dsp:nvSpPr>
        <dsp:cNvPr id="0" name=""/>
        <dsp:cNvSpPr/>
      </dsp:nvSpPr>
      <dsp:spPr>
        <a:xfrm>
          <a:off x="0" y="1537635"/>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1. ERRORS OF PRINCIPLE</a:t>
          </a:r>
          <a:endParaRPr lang="en-US" sz="1500" kern="1200" dirty="0"/>
        </a:p>
      </dsp:txBody>
      <dsp:txXfrm>
        <a:off x="0" y="1537635"/>
        <a:ext cx="6545199" cy="768817"/>
      </dsp:txXfrm>
    </dsp:sp>
    <dsp:sp modelId="{356C43F3-0730-4FBF-8924-55CE9A6F39C3}">
      <dsp:nvSpPr>
        <dsp:cNvPr id="0" name=""/>
        <dsp:cNvSpPr/>
      </dsp:nvSpPr>
      <dsp:spPr>
        <a:xfrm>
          <a:off x="0" y="2306453"/>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D1EB94-9023-4784-AF58-8C848FCADE58}">
      <dsp:nvSpPr>
        <dsp:cNvPr id="0" name=""/>
        <dsp:cNvSpPr/>
      </dsp:nvSpPr>
      <dsp:spPr>
        <a:xfrm>
          <a:off x="0" y="2306453"/>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Treatment of capital expenses into revenue expenses..</a:t>
          </a:r>
        </a:p>
      </dsp:txBody>
      <dsp:txXfrm>
        <a:off x="0" y="2306453"/>
        <a:ext cx="6545199" cy="768817"/>
      </dsp:txXfrm>
    </dsp:sp>
    <dsp:sp modelId="{FEF02115-32CA-46F9-B3B3-03DAF725459D}">
      <dsp:nvSpPr>
        <dsp:cNvPr id="0" name=""/>
        <dsp:cNvSpPr/>
      </dsp:nvSpPr>
      <dsp:spPr>
        <a:xfrm>
          <a:off x="0" y="3075271"/>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F9206B-2091-435F-B353-DDC79577E67A}">
      <dsp:nvSpPr>
        <dsp:cNvPr id="0" name=""/>
        <dsp:cNvSpPr/>
      </dsp:nvSpPr>
      <dsp:spPr>
        <a:xfrm>
          <a:off x="0" y="3075271"/>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Treatment of revenue expenses into capital expenses.</a:t>
          </a:r>
        </a:p>
      </dsp:txBody>
      <dsp:txXfrm>
        <a:off x="0" y="3075271"/>
        <a:ext cx="6545199" cy="768817"/>
      </dsp:txXfrm>
    </dsp:sp>
    <dsp:sp modelId="{4D3544EE-781F-4716-BBAA-FB3FD84F83DF}">
      <dsp:nvSpPr>
        <dsp:cNvPr id="0" name=""/>
        <dsp:cNvSpPr/>
      </dsp:nvSpPr>
      <dsp:spPr>
        <a:xfrm>
          <a:off x="0" y="3844089"/>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B0940D-B273-431B-ABC4-3AC846CBEA62}">
      <dsp:nvSpPr>
        <dsp:cNvPr id="0" name=""/>
        <dsp:cNvSpPr/>
      </dsp:nvSpPr>
      <dsp:spPr>
        <a:xfrm>
          <a:off x="0" y="3844089"/>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Over valuation of opening stock &amp; vice-versa.</a:t>
          </a:r>
        </a:p>
      </dsp:txBody>
      <dsp:txXfrm>
        <a:off x="0" y="3844089"/>
        <a:ext cx="6545199" cy="768817"/>
      </dsp:txXfrm>
    </dsp:sp>
    <dsp:sp modelId="{C2A3C5A2-E3D7-403F-B97E-EE2AF78FE79F}">
      <dsp:nvSpPr>
        <dsp:cNvPr id="0" name=""/>
        <dsp:cNvSpPr/>
      </dsp:nvSpPr>
      <dsp:spPr>
        <a:xfrm>
          <a:off x="0" y="4612907"/>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F8C5EB-2E48-490D-AC7D-F9545C69B297}">
      <dsp:nvSpPr>
        <dsp:cNvPr id="0" name=""/>
        <dsp:cNvSpPr/>
      </dsp:nvSpPr>
      <dsp:spPr>
        <a:xfrm>
          <a:off x="0" y="4612907"/>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Charging surplus or detect depreciation.</a:t>
          </a:r>
        </a:p>
      </dsp:txBody>
      <dsp:txXfrm>
        <a:off x="0" y="4612907"/>
        <a:ext cx="6545199" cy="768817"/>
      </dsp:txXfrm>
    </dsp:sp>
    <dsp:sp modelId="{DC5DFE93-1501-4EA9-8FB9-077D81298FC4}">
      <dsp:nvSpPr>
        <dsp:cNvPr id="0" name=""/>
        <dsp:cNvSpPr/>
      </dsp:nvSpPr>
      <dsp:spPr>
        <a:xfrm>
          <a:off x="0" y="5381725"/>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478736-A7D0-4D32-A8FC-C86168730F72}">
      <dsp:nvSpPr>
        <dsp:cNvPr id="0" name=""/>
        <dsp:cNvSpPr/>
      </dsp:nvSpPr>
      <dsp:spPr>
        <a:xfrm>
          <a:off x="0" y="5381725"/>
          <a:ext cx="6545199" cy="76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Wrong provision for prepared exp &amp; incomes.</a:t>
          </a:r>
        </a:p>
      </dsp:txBody>
      <dsp:txXfrm>
        <a:off x="0" y="5381725"/>
        <a:ext cx="6545199" cy="7688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7A7-612A-496D-B6AA-4101B11D0983}">
      <dsp:nvSpPr>
        <dsp:cNvPr id="0" name=""/>
        <dsp:cNvSpPr/>
      </dsp:nvSpPr>
      <dsp:spPr>
        <a:xfrm>
          <a:off x="0" y="2353"/>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415838C-7CCD-4942-A4FF-4313C09430B6}">
      <dsp:nvSpPr>
        <dsp:cNvPr id="0" name=""/>
        <dsp:cNvSpPr/>
      </dsp:nvSpPr>
      <dsp:spPr>
        <a:xfrm>
          <a:off x="0" y="2353"/>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2. ERRORS OF OMOSSION</a:t>
          </a:r>
          <a:endParaRPr lang="en-US" sz="2200" kern="1200" dirty="0"/>
        </a:p>
      </dsp:txBody>
      <dsp:txXfrm>
        <a:off x="0" y="2353"/>
        <a:ext cx="6545199" cy="802579"/>
      </dsp:txXfrm>
    </dsp:sp>
    <dsp:sp modelId="{D2CA59FD-0609-45B9-8C78-39F7926DD6D0}">
      <dsp:nvSpPr>
        <dsp:cNvPr id="0" name=""/>
        <dsp:cNvSpPr/>
      </dsp:nvSpPr>
      <dsp:spPr>
        <a:xfrm>
          <a:off x="0" y="804932"/>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995A4A0-375D-44C4-8990-342B2DABB6E2}">
      <dsp:nvSpPr>
        <dsp:cNvPr id="0" name=""/>
        <dsp:cNvSpPr/>
      </dsp:nvSpPr>
      <dsp:spPr>
        <a:xfrm>
          <a:off x="0" y="804932"/>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 transaction left out fully or partially from the account such errors are called as errors of omission. EX;</a:t>
          </a:r>
          <a:endParaRPr lang="en-US" sz="2200" kern="1200" dirty="0"/>
        </a:p>
      </dsp:txBody>
      <dsp:txXfrm>
        <a:off x="0" y="804932"/>
        <a:ext cx="6545199" cy="802579"/>
      </dsp:txXfrm>
    </dsp:sp>
    <dsp:sp modelId="{446B6116-8F73-4D9D-8733-BCDCB6B00BCC}">
      <dsp:nvSpPr>
        <dsp:cNvPr id="0" name=""/>
        <dsp:cNvSpPr/>
      </dsp:nvSpPr>
      <dsp:spPr>
        <a:xfrm>
          <a:off x="0" y="1607511"/>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B295943-8DA3-43F2-ABA2-94A1A8FE9863}">
      <dsp:nvSpPr>
        <dsp:cNvPr id="0" name=""/>
        <dsp:cNvSpPr/>
      </dsp:nvSpPr>
      <dsp:spPr>
        <a:xfrm>
          <a:off x="0" y="1607511"/>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Omission of receipt in receipt book.</a:t>
          </a:r>
          <a:endParaRPr lang="en-US" sz="2200" kern="1200" dirty="0"/>
        </a:p>
      </dsp:txBody>
      <dsp:txXfrm>
        <a:off x="0" y="1607511"/>
        <a:ext cx="6545199" cy="802579"/>
      </dsp:txXfrm>
    </dsp:sp>
    <dsp:sp modelId="{356C43F3-0730-4FBF-8924-55CE9A6F39C3}">
      <dsp:nvSpPr>
        <dsp:cNvPr id="0" name=""/>
        <dsp:cNvSpPr/>
      </dsp:nvSpPr>
      <dsp:spPr>
        <a:xfrm>
          <a:off x="0" y="2410091"/>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D1EB94-9023-4784-AF58-8C848FCADE58}">
      <dsp:nvSpPr>
        <dsp:cNvPr id="0" name=""/>
        <dsp:cNvSpPr/>
      </dsp:nvSpPr>
      <dsp:spPr>
        <a:xfrm>
          <a:off x="0" y="2410091"/>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Omission of sales in sales book.</a:t>
          </a:r>
          <a:endParaRPr lang="en-US" sz="2200" kern="1200" dirty="0"/>
        </a:p>
      </dsp:txBody>
      <dsp:txXfrm>
        <a:off x="0" y="2410091"/>
        <a:ext cx="6545199" cy="802579"/>
      </dsp:txXfrm>
    </dsp:sp>
    <dsp:sp modelId="{FEF02115-32CA-46F9-B3B3-03DAF725459D}">
      <dsp:nvSpPr>
        <dsp:cNvPr id="0" name=""/>
        <dsp:cNvSpPr/>
      </dsp:nvSpPr>
      <dsp:spPr>
        <a:xfrm>
          <a:off x="0" y="3212670"/>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1F9206B-2091-435F-B353-DDC79577E67A}">
      <dsp:nvSpPr>
        <dsp:cNvPr id="0" name=""/>
        <dsp:cNvSpPr/>
      </dsp:nvSpPr>
      <dsp:spPr>
        <a:xfrm>
          <a:off x="0" y="3212670"/>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Omission of purchase from purchase book.</a:t>
          </a:r>
          <a:endParaRPr lang="en-US" sz="2200" kern="1200" dirty="0"/>
        </a:p>
      </dsp:txBody>
      <dsp:txXfrm>
        <a:off x="0" y="3212670"/>
        <a:ext cx="6545199" cy="802579"/>
      </dsp:txXfrm>
    </dsp:sp>
    <dsp:sp modelId="{4D3544EE-781F-4716-BBAA-FB3FD84F83DF}">
      <dsp:nvSpPr>
        <dsp:cNvPr id="0" name=""/>
        <dsp:cNvSpPr/>
      </dsp:nvSpPr>
      <dsp:spPr>
        <a:xfrm>
          <a:off x="0" y="4015249"/>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2B0940D-B273-431B-ABC4-3AC846CBEA62}">
      <dsp:nvSpPr>
        <dsp:cNvPr id="0" name=""/>
        <dsp:cNvSpPr/>
      </dsp:nvSpPr>
      <dsp:spPr>
        <a:xfrm>
          <a:off x="0" y="4015249"/>
          <a:ext cx="65451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Omission of depreciation in the book.</a:t>
          </a:r>
          <a:endParaRPr lang="en-US" sz="2200" kern="1200" dirty="0"/>
        </a:p>
      </dsp:txBody>
      <dsp:txXfrm>
        <a:off x="0" y="4015249"/>
        <a:ext cx="6545199" cy="802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03365-3BB6-4104-83A7-F41169EE1FBD}">
      <dsp:nvSpPr>
        <dsp:cNvPr id="0" name=""/>
        <dsp:cNvSpPr/>
      </dsp:nvSpPr>
      <dsp:spPr>
        <a:xfrm>
          <a:off x="0" y="588"/>
          <a:ext cx="654519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F35BD7-812D-4F62-A22B-F1B32BC43EE6}">
      <dsp:nvSpPr>
        <dsp:cNvPr id="0" name=""/>
        <dsp:cNvSpPr/>
      </dsp:nvSpPr>
      <dsp:spPr>
        <a:xfrm>
          <a:off x="0" y="588"/>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3. ERRORS OF COMMISSION</a:t>
          </a:r>
          <a:endParaRPr lang="en-US" sz="1900" kern="1200" dirty="0"/>
        </a:p>
      </dsp:txBody>
      <dsp:txXfrm>
        <a:off x="0" y="588"/>
        <a:ext cx="6545199" cy="688429"/>
      </dsp:txXfrm>
    </dsp:sp>
    <dsp:sp modelId="{CEC91EFA-496A-43A3-AC2B-517159E24134}">
      <dsp:nvSpPr>
        <dsp:cNvPr id="0" name=""/>
        <dsp:cNvSpPr/>
      </dsp:nvSpPr>
      <dsp:spPr>
        <a:xfrm>
          <a:off x="0" y="689017"/>
          <a:ext cx="654519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760C51-F4F3-4E1A-9CF6-3C8388AF1D5F}">
      <dsp:nvSpPr>
        <dsp:cNvPr id="0" name=""/>
        <dsp:cNvSpPr/>
      </dsp:nvSpPr>
      <dsp:spPr>
        <a:xfrm>
          <a:off x="0" y="689017"/>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entered ledger of original entry is incorrect either partially or fully is called as errors of commission. Ex;</a:t>
          </a:r>
        </a:p>
      </dsp:txBody>
      <dsp:txXfrm>
        <a:off x="0" y="689017"/>
        <a:ext cx="6545199" cy="688429"/>
      </dsp:txXfrm>
    </dsp:sp>
    <dsp:sp modelId="{0E1A42F3-9303-4E0F-898E-4498D28E9B1C}">
      <dsp:nvSpPr>
        <dsp:cNvPr id="0" name=""/>
        <dsp:cNvSpPr/>
      </dsp:nvSpPr>
      <dsp:spPr>
        <a:xfrm>
          <a:off x="0" y="1377447"/>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5C3877-D62D-48FF-A2CB-B925478729F1}">
      <dsp:nvSpPr>
        <dsp:cNvPr id="0" name=""/>
        <dsp:cNvSpPr/>
      </dsp:nvSpPr>
      <dsp:spPr>
        <a:xfrm>
          <a:off x="0" y="1377447"/>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Entering 1500 in place of 150.</a:t>
          </a:r>
        </a:p>
      </dsp:txBody>
      <dsp:txXfrm>
        <a:off x="0" y="1377447"/>
        <a:ext cx="6545199" cy="688429"/>
      </dsp:txXfrm>
    </dsp:sp>
    <dsp:sp modelId="{567FB186-47C6-488D-BB16-31BC8FCD78D8}">
      <dsp:nvSpPr>
        <dsp:cNvPr id="0" name=""/>
        <dsp:cNvSpPr/>
      </dsp:nvSpPr>
      <dsp:spPr>
        <a:xfrm>
          <a:off x="0" y="2065876"/>
          <a:ext cx="654519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4B30B5D-FD27-400F-8F09-F67C5D5B9A93}">
      <dsp:nvSpPr>
        <dsp:cNvPr id="0" name=""/>
        <dsp:cNvSpPr/>
      </dsp:nvSpPr>
      <dsp:spPr>
        <a:xfrm>
          <a:off x="0" y="2065876"/>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Wrong posting.</a:t>
          </a:r>
        </a:p>
      </dsp:txBody>
      <dsp:txXfrm>
        <a:off x="0" y="2065876"/>
        <a:ext cx="6545199" cy="688429"/>
      </dsp:txXfrm>
    </dsp:sp>
    <dsp:sp modelId="{227AECE8-0E44-4BCD-AEA0-8A35488DCFA0}">
      <dsp:nvSpPr>
        <dsp:cNvPr id="0" name=""/>
        <dsp:cNvSpPr/>
      </dsp:nvSpPr>
      <dsp:spPr>
        <a:xfrm>
          <a:off x="0" y="2754305"/>
          <a:ext cx="654519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7D80CF8-B16A-4C71-A73B-49EBF3F3BC4C}">
      <dsp:nvSpPr>
        <dsp:cNvPr id="0" name=""/>
        <dsp:cNvSpPr/>
      </dsp:nvSpPr>
      <dsp:spPr>
        <a:xfrm>
          <a:off x="0" y="2754305"/>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Debit entry should credited &amp; credit entry is debited.</a:t>
          </a:r>
        </a:p>
      </dsp:txBody>
      <dsp:txXfrm>
        <a:off x="0" y="2754305"/>
        <a:ext cx="6545199" cy="688429"/>
      </dsp:txXfrm>
    </dsp:sp>
    <dsp:sp modelId="{51164D0A-ED7E-4EC8-8CA7-2341F8013632}">
      <dsp:nvSpPr>
        <dsp:cNvPr id="0" name=""/>
        <dsp:cNvSpPr/>
      </dsp:nvSpPr>
      <dsp:spPr>
        <a:xfrm>
          <a:off x="0" y="3442734"/>
          <a:ext cx="654519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AD0FFE-7712-4ED8-9CE2-DA546FB14182}">
      <dsp:nvSpPr>
        <dsp:cNvPr id="0" name=""/>
        <dsp:cNvSpPr/>
      </dsp:nvSpPr>
      <dsp:spPr>
        <a:xfrm>
          <a:off x="0" y="3442734"/>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Wrong totals and balances.</a:t>
          </a:r>
        </a:p>
      </dsp:txBody>
      <dsp:txXfrm>
        <a:off x="0" y="3442734"/>
        <a:ext cx="6545199" cy="688429"/>
      </dsp:txXfrm>
    </dsp:sp>
    <dsp:sp modelId="{831CA3B4-9CC3-42CB-A8CF-B664ECAB0565}">
      <dsp:nvSpPr>
        <dsp:cNvPr id="0" name=""/>
        <dsp:cNvSpPr/>
      </dsp:nvSpPr>
      <dsp:spPr>
        <a:xfrm>
          <a:off x="0" y="4131164"/>
          <a:ext cx="654519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39908A-9AD0-4305-B523-87EFAE8AAA6F}">
      <dsp:nvSpPr>
        <dsp:cNvPr id="0" name=""/>
        <dsp:cNvSpPr/>
      </dsp:nvSpPr>
      <dsp:spPr>
        <a:xfrm>
          <a:off x="0" y="4131164"/>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Wrong carry forward of balances.</a:t>
          </a:r>
        </a:p>
      </dsp:txBody>
      <dsp:txXfrm>
        <a:off x="0" y="4131164"/>
        <a:ext cx="6545199" cy="6884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A45AC-35AD-4727-939B-3506C84E0493}">
      <dsp:nvSpPr>
        <dsp:cNvPr id="0" name=""/>
        <dsp:cNvSpPr/>
      </dsp:nvSpPr>
      <dsp:spPr>
        <a:xfrm>
          <a:off x="0" y="588"/>
          <a:ext cx="654519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8C573BD-6912-4987-B1B7-2001EAD82C6F}">
      <dsp:nvSpPr>
        <dsp:cNvPr id="0" name=""/>
        <dsp:cNvSpPr/>
      </dsp:nvSpPr>
      <dsp:spPr>
        <a:xfrm>
          <a:off x="0" y="588"/>
          <a:ext cx="6545199" cy="96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4. ERRORS OF DUPLICATION</a:t>
          </a:r>
          <a:endParaRPr lang="en-US" sz="2700" kern="1200" dirty="0"/>
        </a:p>
      </dsp:txBody>
      <dsp:txXfrm>
        <a:off x="0" y="588"/>
        <a:ext cx="6545199" cy="963801"/>
      </dsp:txXfrm>
    </dsp:sp>
    <dsp:sp modelId="{20523EDF-E968-4BB0-AFEA-73E1B217C835}">
      <dsp:nvSpPr>
        <dsp:cNvPr id="0" name=""/>
        <dsp:cNvSpPr/>
      </dsp:nvSpPr>
      <dsp:spPr>
        <a:xfrm>
          <a:off x="0" y="964389"/>
          <a:ext cx="6545199"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3CC1BFC-BA57-4345-BAAB-D208993C7664}">
      <dsp:nvSpPr>
        <dsp:cNvPr id="0" name=""/>
        <dsp:cNvSpPr/>
      </dsp:nvSpPr>
      <dsp:spPr>
        <a:xfrm>
          <a:off x="0" y="964389"/>
          <a:ext cx="6545199" cy="96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When a transaction entered and posted twice is called as errors of duplication. Ex;</a:t>
          </a:r>
        </a:p>
      </dsp:txBody>
      <dsp:txXfrm>
        <a:off x="0" y="964389"/>
        <a:ext cx="6545199" cy="963801"/>
      </dsp:txXfrm>
    </dsp:sp>
    <dsp:sp modelId="{4177CA81-19CA-45A7-8D1A-94618C35FB9E}">
      <dsp:nvSpPr>
        <dsp:cNvPr id="0" name=""/>
        <dsp:cNvSpPr/>
      </dsp:nvSpPr>
      <dsp:spPr>
        <a:xfrm>
          <a:off x="0" y="1928190"/>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0E0BC4-3280-4B27-BEBD-4366EB1F081E}">
      <dsp:nvSpPr>
        <dsp:cNvPr id="0" name=""/>
        <dsp:cNvSpPr/>
      </dsp:nvSpPr>
      <dsp:spPr>
        <a:xfrm>
          <a:off x="0" y="1928190"/>
          <a:ext cx="6545199" cy="96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Twice entry of voucher and receipt.</a:t>
          </a:r>
        </a:p>
      </dsp:txBody>
      <dsp:txXfrm>
        <a:off x="0" y="1928190"/>
        <a:ext cx="6545199" cy="963801"/>
      </dsp:txXfrm>
    </dsp:sp>
    <dsp:sp modelId="{E7B1D200-A423-4FAB-9927-CDBD18219C3D}">
      <dsp:nvSpPr>
        <dsp:cNvPr id="0" name=""/>
        <dsp:cNvSpPr/>
      </dsp:nvSpPr>
      <dsp:spPr>
        <a:xfrm>
          <a:off x="0" y="2891991"/>
          <a:ext cx="6545199"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6157645-C143-4AEB-9095-4049A753190D}">
      <dsp:nvSpPr>
        <dsp:cNvPr id="0" name=""/>
        <dsp:cNvSpPr/>
      </dsp:nvSpPr>
      <dsp:spPr>
        <a:xfrm>
          <a:off x="0" y="2891991"/>
          <a:ext cx="6545199" cy="96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Double entry of purchase or sales.</a:t>
          </a:r>
        </a:p>
      </dsp:txBody>
      <dsp:txXfrm>
        <a:off x="0" y="2891991"/>
        <a:ext cx="6545199" cy="963801"/>
      </dsp:txXfrm>
    </dsp:sp>
    <dsp:sp modelId="{79378F95-8DD7-4B4C-80A7-CF1E8E52E25D}">
      <dsp:nvSpPr>
        <dsp:cNvPr id="0" name=""/>
        <dsp:cNvSpPr/>
      </dsp:nvSpPr>
      <dsp:spPr>
        <a:xfrm>
          <a:off x="0" y="3855792"/>
          <a:ext cx="654519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3E2B27-9B42-4031-B832-8247E008469B}">
      <dsp:nvSpPr>
        <dsp:cNvPr id="0" name=""/>
        <dsp:cNvSpPr/>
      </dsp:nvSpPr>
      <dsp:spPr>
        <a:xfrm>
          <a:off x="0" y="3855792"/>
          <a:ext cx="6545199" cy="96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Twice entering of wages.</a:t>
          </a:r>
        </a:p>
      </dsp:txBody>
      <dsp:txXfrm>
        <a:off x="0" y="3855792"/>
        <a:ext cx="6545199" cy="9638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AADE6-3776-402B-9145-87BAF6709D16}">
      <dsp:nvSpPr>
        <dsp:cNvPr id="0" name=""/>
        <dsp:cNvSpPr/>
      </dsp:nvSpPr>
      <dsp:spPr>
        <a:xfrm>
          <a:off x="0" y="0"/>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463F4E6-74D5-4635-AD88-CA549630B6E0}">
      <dsp:nvSpPr>
        <dsp:cNvPr id="0" name=""/>
        <dsp:cNvSpPr/>
      </dsp:nvSpPr>
      <dsp:spPr>
        <a:xfrm>
          <a:off x="0" y="0"/>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5. COMPENSATION ERRORS</a:t>
          </a:r>
          <a:endParaRPr lang="en-US" sz="2400" kern="1200" dirty="0"/>
        </a:p>
      </dsp:txBody>
      <dsp:txXfrm>
        <a:off x="0" y="0"/>
        <a:ext cx="6545199" cy="1205045"/>
      </dsp:txXfrm>
    </dsp:sp>
    <dsp:sp modelId="{6112FA32-26A3-4524-A35E-E20D0D5FF758}">
      <dsp:nvSpPr>
        <dsp:cNvPr id="0" name=""/>
        <dsp:cNvSpPr/>
      </dsp:nvSpPr>
      <dsp:spPr>
        <a:xfrm>
          <a:off x="0" y="1205045"/>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CB6202-008B-4238-85D8-C78B36A896D0}">
      <dsp:nvSpPr>
        <dsp:cNvPr id="0" name=""/>
        <dsp:cNvSpPr/>
      </dsp:nvSpPr>
      <dsp:spPr>
        <a:xfrm>
          <a:off x="0" y="1205045"/>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When an errors offsetting the effect of another error such errors are known as compensating errors. Ex;</a:t>
          </a:r>
        </a:p>
      </dsp:txBody>
      <dsp:txXfrm>
        <a:off x="0" y="1205045"/>
        <a:ext cx="6545199" cy="1205045"/>
      </dsp:txXfrm>
    </dsp:sp>
    <dsp:sp modelId="{E4C60388-A178-4D51-AFCB-6F30D2812775}">
      <dsp:nvSpPr>
        <dsp:cNvPr id="0" name=""/>
        <dsp:cNvSpPr/>
      </dsp:nvSpPr>
      <dsp:spPr>
        <a:xfrm>
          <a:off x="0" y="2410091"/>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A0EDB2-6B9D-47C2-92EB-6E9C0221047E}">
      <dsp:nvSpPr>
        <dsp:cNvPr id="0" name=""/>
        <dsp:cNvSpPr/>
      </dsp:nvSpPr>
      <dsp:spPr>
        <a:xfrm>
          <a:off x="0" y="2410091"/>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Under casting of one account to compensate another.</a:t>
          </a:r>
        </a:p>
      </dsp:txBody>
      <dsp:txXfrm>
        <a:off x="0" y="2410091"/>
        <a:ext cx="6545199" cy="1205045"/>
      </dsp:txXfrm>
    </dsp:sp>
    <dsp:sp modelId="{4B8B5898-B42B-4614-B91C-149BBF994CFE}">
      <dsp:nvSpPr>
        <dsp:cNvPr id="0" name=""/>
        <dsp:cNvSpPr/>
      </dsp:nvSpPr>
      <dsp:spPr>
        <a:xfrm>
          <a:off x="0" y="3615136"/>
          <a:ext cx="654519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C25D31-0AAA-4C29-B536-A7EC8D334938}">
      <dsp:nvSpPr>
        <dsp:cNvPr id="0" name=""/>
        <dsp:cNvSpPr/>
      </dsp:nvSpPr>
      <dsp:spPr>
        <a:xfrm>
          <a:off x="0" y="3615136"/>
          <a:ext cx="6545199" cy="1205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Entered debit side Rs.100 and same to credit side.</a:t>
          </a:r>
        </a:p>
      </dsp:txBody>
      <dsp:txXfrm>
        <a:off x="0" y="3615136"/>
        <a:ext cx="6545199" cy="12050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AADE6-3776-402B-9145-87BAF6709D16}">
      <dsp:nvSpPr>
        <dsp:cNvPr id="0" name=""/>
        <dsp:cNvSpPr/>
      </dsp:nvSpPr>
      <dsp:spPr>
        <a:xfrm>
          <a:off x="0" y="759"/>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463F4E6-74D5-4635-AD88-CA549630B6E0}">
      <dsp:nvSpPr>
        <dsp:cNvPr id="0" name=""/>
        <dsp:cNvSpPr/>
      </dsp:nvSpPr>
      <dsp:spPr>
        <a:xfrm>
          <a:off x="0" y="759"/>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2. DETECTION AND PREVENTION OF FRAUD</a:t>
          </a:r>
        </a:p>
        <a:p>
          <a:pPr marL="0" lvl="0" indent="0" algn="l" defTabSz="711200">
            <a:lnSpc>
              <a:spcPct val="90000"/>
            </a:lnSpc>
            <a:spcBef>
              <a:spcPct val="0"/>
            </a:spcBef>
            <a:spcAft>
              <a:spcPct val="35000"/>
            </a:spcAft>
            <a:buNone/>
          </a:pPr>
          <a:r>
            <a:rPr lang="en-US" sz="1600" kern="1200" dirty="0"/>
            <a:t>The kind of frauds are done intentionally and knowingly to mislead the auditors.</a:t>
          </a:r>
          <a:endParaRPr lang="en-US" sz="1600" b="0" kern="1200" dirty="0"/>
        </a:p>
      </dsp:txBody>
      <dsp:txXfrm>
        <a:off x="0" y="759"/>
        <a:ext cx="6160169" cy="888057"/>
      </dsp:txXfrm>
    </dsp:sp>
    <dsp:sp modelId="{6112FA32-26A3-4524-A35E-E20D0D5FF758}">
      <dsp:nvSpPr>
        <dsp:cNvPr id="0" name=""/>
        <dsp:cNvSpPr/>
      </dsp:nvSpPr>
      <dsp:spPr>
        <a:xfrm>
          <a:off x="0" y="888816"/>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CB6202-008B-4238-85D8-C78B36A896D0}">
      <dsp:nvSpPr>
        <dsp:cNvPr id="0" name=""/>
        <dsp:cNvSpPr/>
      </dsp:nvSpPr>
      <dsp:spPr>
        <a:xfrm>
          <a:off x="0" y="888816"/>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1. MISAPPROPRIATION OF CASH</a:t>
          </a:r>
          <a:endParaRPr lang="en-US" sz="1600" kern="1200" dirty="0"/>
        </a:p>
      </dsp:txBody>
      <dsp:txXfrm>
        <a:off x="0" y="888816"/>
        <a:ext cx="6160169" cy="888057"/>
      </dsp:txXfrm>
    </dsp:sp>
    <dsp:sp modelId="{E4C60388-A178-4D51-AFCB-6F30D2812775}">
      <dsp:nvSpPr>
        <dsp:cNvPr id="0" name=""/>
        <dsp:cNvSpPr/>
      </dsp:nvSpPr>
      <dsp:spPr>
        <a:xfrm>
          <a:off x="0" y="1776873"/>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A0EDB2-6B9D-47C2-92EB-6E9C0221047E}">
      <dsp:nvSpPr>
        <dsp:cNvPr id="0" name=""/>
        <dsp:cNvSpPr/>
      </dsp:nvSpPr>
      <dsp:spPr>
        <a:xfrm>
          <a:off x="0" y="1776873"/>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Recording fictitious purchase.</a:t>
          </a:r>
        </a:p>
      </dsp:txBody>
      <dsp:txXfrm>
        <a:off x="0" y="1776873"/>
        <a:ext cx="6160169" cy="888057"/>
      </dsp:txXfrm>
    </dsp:sp>
    <dsp:sp modelId="{4B8B5898-B42B-4614-B91C-149BBF994CFE}">
      <dsp:nvSpPr>
        <dsp:cNvPr id="0" name=""/>
        <dsp:cNvSpPr/>
      </dsp:nvSpPr>
      <dsp:spPr>
        <a:xfrm>
          <a:off x="0" y="2664931"/>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4C25D31-0AAA-4C29-B536-A7EC8D334938}">
      <dsp:nvSpPr>
        <dsp:cNvPr id="0" name=""/>
        <dsp:cNvSpPr/>
      </dsp:nvSpPr>
      <dsp:spPr>
        <a:xfrm>
          <a:off x="0" y="2664931"/>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 Escaping either cash sales or cash purchase</a:t>
          </a:r>
        </a:p>
      </dsp:txBody>
      <dsp:txXfrm>
        <a:off x="0" y="2664931"/>
        <a:ext cx="6160169" cy="888057"/>
      </dsp:txXfrm>
    </dsp:sp>
    <dsp:sp modelId="{E587D7F7-44B8-42E9-838B-0C03E0E5AE4F}">
      <dsp:nvSpPr>
        <dsp:cNvPr id="0" name=""/>
        <dsp:cNvSpPr/>
      </dsp:nvSpPr>
      <dsp:spPr>
        <a:xfrm>
          <a:off x="0" y="3552988"/>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1C6073-8854-4E30-B211-48FC1B0C53AB}">
      <dsp:nvSpPr>
        <dsp:cNvPr id="0" name=""/>
        <dsp:cNvSpPr/>
      </dsp:nvSpPr>
      <dsp:spPr>
        <a:xfrm>
          <a:off x="0" y="3552988"/>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Escaping the amount of showing dummy numbers.</a:t>
          </a:r>
        </a:p>
      </dsp:txBody>
      <dsp:txXfrm>
        <a:off x="0" y="3552988"/>
        <a:ext cx="6160169" cy="888057"/>
      </dsp:txXfrm>
    </dsp:sp>
    <dsp:sp modelId="{36800B54-82F8-42AD-A4C1-D8853B23E952}">
      <dsp:nvSpPr>
        <dsp:cNvPr id="0" name=""/>
        <dsp:cNvSpPr/>
      </dsp:nvSpPr>
      <dsp:spPr>
        <a:xfrm>
          <a:off x="0" y="4441046"/>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AC045F4-368A-4865-A6A8-6D7E09E9CA4E}">
      <dsp:nvSpPr>
        <dsp:cNvPr id="0" name=""/>
        <dsp:cNvSpPr/>
      </dsp:nvSpPr>
      <dsp:spPr>
        <a:xfrm>
          <a:off x="0" y="4441046"/>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Under recording of sales or purchase.</a:t>
          </a:r>
          <a:endParaRPr lang="en-US" sz="1600" kern="1200" dirty="0"/>
        </a:p>
      </dsp:txBody>
      <dsp:txXfrm>
        <a:off x="0" y="4441046"/>
        <a:ext cx="6160169" cy="888057"/>
      </dsp:txXfrm>
    </dsp:sp>
    <dsp:sp modelId="{8221493F-6D30-4041-AAD0-88C12DE3D36E}">
      <dsp:nvSpPr>
        <dsp:cNvPr id="0" name=""/>
        <dsp:cNvSpPr/>
      </dsp:nvSpPr>
      <dsp:spPr>
        <a:xfrm>
          <a:off x="0" y="5329103"/>
          <a:ext cx="6160169"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8781823-365F-4D28-9FB9-23ED680B6442}">
      <dsp:nvSpPr>
        <dsp:cNvPr id="0" name=""/>
        <dsp:cNvSpPr/>
      </dsp:nvSpPr>
      <dsp:spPr>
        <a:xfrm>
          <a:off x="0" y="5329103"/>
          <a:ext cx="6160169" cy="888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Over recording of depreciation.</a:t>
          </a:r>
          <a:endParaRPr lang="en-US" sz="1600" kern="1200" dirty="0"/>
        </a:p>
      </dsp:txBody>
      <dsp:txXfrm>
        <a:off x="0" y="5329103"/>
        <a:ext cx="6160169" cy="8880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AC98-864F-C7E9-1190-63E38E263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F24EC-1D3E-2CC9-9E38-7F832311B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577813-3730-8588-EADA-AB5424547C37}"/>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C99251CC-37BC-47EA-0EAC-23AF3D507E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D8895A-D01C-6436-B43F-84AA8F825A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24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E66A-6CD1-7EC4-529D-50C5ED5044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A2A2A2-076C-1626-276C-9D46534A47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CA1C6-5AD4-735F-D69F-D8BA7EC02C72}"/>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36F0306C-D87E-2A89-4943-2E6F008B5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C4E185-9B76-5A3D-9AA3-224F389FB1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216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A28F-22F1-7602-67CE-84551003C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8DE1D3-CF9F-FE28-D403-8395A6979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D59E5-42A1-D8EC-7229-02E661C8774A}"/>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6BCD7B6A-8AF4-39E5-0954-F8213CA21A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C3FCDA-AA41-07F3-0A7B-4259F120580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65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8B0E-BB28-8245-BCB9-38DF7350D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99459-9D14-EFC0-AC87-97AD00D81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CB20A-5D30-1A19-6896-F0C7E52A1121}"/>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103F72D5-A517-CD6F-9471-F5F8D777A6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5D18F2-7137-DF22-1E73-7C14870A8B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953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665E-5AB8-183C-4CAC-25F6C0BF11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F82254-95C9-DAE9-9E31-8D6CAD388B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FED4F-FC59-433F-1869-5D9B95B9A9C4}"/>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5DC94A4F-0C7C-5A64-791B-906AE6627E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64F234-A50A-8D88-C777-386CCA0C81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91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8A16-4DE8-C3EB-52C6-795C7EBC5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F02AA-6EC8-D57D-6889-018383026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B439F-245B-FCF4-3659-CD5EEE727F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3AEFD-1D72-5B28-142B-A586E3B81032}"/>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a:extLst>
              <a:ext uri="{FF2B5EF4-FFF2-40B4-BE49-F238E27FC236}">
                <a16:creationId xmlns:a16="http://schemas.microsoft.com/office/drawing/2014/main" id="{83A81524-6B7D-804A-93C5-76967D6279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AE9D0F-841E-0D04-B16F-0DC4BD760D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92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B9508-6AB9-4554-4CCB-1DE74C43F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D9FE0-FE91-7AA1-BDAC-DAF45E77A4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33500-FD20-12E3-A385-3F2372EA4B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4D153-CA20-E78F-DE7E-EA251AD79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76D6AB-070E-7C76-82A8-C4010E197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C14204-0B6A-991B-71B6-0E418AD6E624}"/>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8" name="Footer Placeholder 7">
            <a:extLst>
              <a:ext uri="{FF2B5EF4-FFF2-40B4-BE49-F238E27FC236}">
                <a16:creationId xmlns:a16="http://schemas.microsoft.com/office/drawing/2014/main" id="{E6511D07-59B1-E1F5-1A99-0056FA6C12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DDFBD38-1E16-0D8F-6CA8-8D1292B079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30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8C70-476A-6388-9A07-0F0D33291D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30A97A-237B-9D56-CD3E-B0DF83BBFF85}"/>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4" name="Footer Placeholder 3">
            <a:extLst>
              <a:ext uri="{FF2B5EF4-FFF2-40B4-BE49-F238E27FC236}">
                <a16:creationId xmlns:a16="http://schemas.microsoft.com/office/drawing/2014/main" id="{B5CF23B1-C6B1-6E74-0638-5F6249B1DC2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8E8AFE-B53C-6327-9AB4-CB0DD3B98A8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33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ED7C0-297F-8016-839C-463649183CCE}"/>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3" name="Footer Placeholder 2">
            <a:extLst>
              <a:ext uri="{FF2B5EF4-FFF2-40B4-BE49-F238E27FC236}">
                <a16:creationId xmlns:a16="http://schemas.microsoft.com/office/drawing/2014/main" id="{955F8E70-E979-A601-D67B-3FF67E9A79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E1E927-AFFE-49FD-6E7F-969AF6C4BE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112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4513-73F6-B9A0-77E4-E656FCE72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7B2AB-B43D-7628-7743-42760196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4C2096-830B-156E-34FF-09D03FDDA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6B848-5812-57E1-96AE-A9B21AD6304E}"/>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a:extLst>
              <a:ext uri="{FF2B5EF4-FFF2-40B4-BE49-F238E27FC236}">
                <a16:creationId xmlns:a16="http://schemas.microsoft.com/office/drawing/2014/main" id="{D61FF2E1-CC54-720E-9B54-14726FE70F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16084F-169C-7217-CBDA-6ACE7E0A40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13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3FE9-7BC2-1335-548D-82836149C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6A2BC3-A1FD-9F90-4DA7-4DA7590E7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A4FF95-6792-C801-DAF3-78125382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BA8995-C83D-B49E-3FA8-0851D3971960}"/>
              </a:ext>
            </a:extLst>
          </p:cNvPr>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a:extLst>
              <a:ext uri="{FF2B5EF4-FFF2-40B4-BE49-F238E27FC236}">
                <a16:creationId xmlns:a16="http://schemas.microsoft.com/office/drawing/2014/main" id="{78D14A16-C266-E7A3-97E7-D53969BC54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CF3983-8DF7-0F72-DE86-15C3CC01CEC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1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E30AB-7FE1-DBE1-B40E-E640A4D2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7F7EE9-79E3-0379-FBB3-A859797761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25C89-296E-7B05-BC67-C36C4A823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2/26/2023</a:t>
            </a:fld>
            <a:endParaRPr lang="en-US" dirty="0"/>
          </a:p>
        </p:txBody>
      </p:sp>
      <p:sp>
        <p:nvSpPr>
          <p:cNvPr id="5" name="Footer Placeholder 4">
            <a:extLst>
              <a:ext uri="{FF2B5EF4-FFF2-40B4-BE49-F238E27FC236}">
                <a16:creationId xmlns:a16="http://schemas.microsoft.com/office/drawing/2014/main" id="{55ADD120-65DC-6C0A-E38B-2A9DBA90D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78EBD9B-FCDF-A7F7-2BEF-229A579C7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71863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016FC36-38C8-5164-680C-38D6854592C8}"/>
              </a:ext>
            </a:extLst>
          </p:cNvPr>
          <p:cNvSpPr>
            <a:spLocks noGrp="1"/>
          </p:cNvSpPr>
          <p:nvPr>
            <p:ph type="ctrTitle"/>
          </p:nvPr>
        </p:nvSpPr>
        <p:spPr>
          <a:xfrm>
            <a:off x="1314824" y="735106"/>
            <a:ext cx="10053763" cy="2928470"/>
          </a:xfrm>
        </p:spPr>
        <p:txBody>
          <a:bodyPr anchor="b">
            <a:normAutofit/>
          </a:bodyPr>
          <a:lstStyle/>
          <a:p>
            <a:pPr algn="l"/>
            <a:r>
              <a:rPr lang="en-US" sz="4800" b="1">
                <a:solidFill>
                  <a:srgbClr val="FFFFFF"/>
                </a:solidFill>
              </a:rPr>
              <a:t>AUDITING</a:t>
            </a:r>
          </a:p>
        </p:txBody>
      </p:sp>
      <p:sp>
        <p:nvSpPr>
          <p:cNvPr id="3" name="Subtitle 2">
            <a:extLst>
              <a:ext uri="{FF2B5EF4-FFF2-40B4-BE49-F238E27FC236}">
                <a16:creationId xmlns:a16="http://schemas.microsoft.com/office/drawing/2014/main" id="{430CA49A-9BAF-FCEB-7672-26DF5E9267C6}"/>
              </a:ext>
            </a:extLst>
          </p:cNvPr>
          <p:cNvSpPr>
            <a:spLocks noGrp="1"/>
          </p:cNvSpPr>
          <p:nvPr>
            <p:ph type="subTitle" idx="1"/>
          </p:nvPr>
        </p:nvSpPr>
        <p:spPr>
          <a:xfrm>
            <a:off x="1350682" y="4870824"/>
            <a:ext cx="10005951" cy="1458258"/>
          </a:xfrm>
        </p:spPr>
        <p:txBody>
          <a:bodyPr anchor="ctr">
            <a:normAutofit/>
          </a:bodyPr>
          <a:lstStyle/>
          <a:p>
            <a:pPr algn="l"/>
            <a:r>
              <a:rPr lang="en-US"/>
              <a:t>BRUNDA M S</a:t>
            </a:r>
          </a:p>
        </p:txBody>
      </p:sp>
      <p:sp>
        <p:nvSpPr>
          <p:cNvPr id="4" name="Footer Placeholder 3">
            <a:extLst>
              <a:ext uri="{FF2B5EF4-FFF2-40B4-BE49-F238E27FC236}">
                <a16:creationId xmlns:a16="http://schemas.microsoft.com/office/drawing/2014/main" id="{BF9A5807-C378-5702-F1E7-7CC20489D895}"/>
              </a:ext>
            </a:extLst>
          </p:cNvPr>
          <p:cNvSpPr>
            <a:spLocks noGrp="1"/>
          </p:cNvSpPr>
          <p:nvPr>
            <p:ph type="ftr" sz="quarter" idx="11"/>
          </p:nvPr>
        </p:nvSpPr>
        <p:spPr>
          <a:xfrm rot="5400000">
            <a:off x="-1828800" y="1984248"/>
            <a:ext cx="4114800" cy="365125"/>
          </a:xfrm>
        </p:spPr>
        <p:txBody>
          <a:bodyPr>
            <a:normAutofit/>
          </a:bodyPr>
          <a:lstStyle/>
          <a:p>
            <a:pPr algn="l"/>
            <a:endParaRPr lang="en-US" sz="1100">
              <a:solidFill>
                <a:srgbClr val="FFFFFF"/>
              </a:solidFill>
            </a:endParaRPr>
          </a:p>
        </p:txBody>
      </p:sp>
    </p:spTree>
    <p:extLst>
      <p:ext uri="{BB962C8B-B14F-4D97-AF65-F5344CB8AC3E}">
        <p14:creationId xmlns:p14="http://schemas.microsoft.com/office/powerpoint/2010/main" val="1581144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0" y="643466"/>
            <a:ext cx="3802872" cy="4995333"/>
          </a:xfrm>
        </p:spPr>
        <p:txBody>
          <a:bodyPr>
            <a:normAutofit/>
          </a:bodyPr>
          <a:lstStyle/>
          <a:p>
            <a:r>
              <a:rPr lang="en-US" b="1" dirty="0">
                <a:solidFill>
                  <a:schemeClr val="accent1"/>
                </a:solidFill>
              </a:rPr>
              <a:t>SECONDARY OBJECTIVES</a:t>
            </a:r>
            <a:br>
              <a:rPr lang="en-US" b="1" dirty="0">
                <a:solidFill>
                  <a:schemeClr val="accent1"/>
                </a:solidFill>
              </a:rPr>
            </a:br>
            <a:endParaRPr lang="en-US" dirty="0">
              <a:solidFill>
                <a:schemeClr val="accent1"/>
              </a:solidFill>
            </a:endParaRPr>
          </a:p>
        </p:txBody>
      </p:sp>
      <p:graphicFrame>
        <p:nvGraphicFramePr>
          <p:cNvPr id="19" name="Content Placeholder 2">
            <a:extLst>
              <a:ext uri="{FF2B5EF4-FFF2-40B4-BE49-F238E27FC236}">
                <a16:creationId xmlns:a16="http://schemas.microsoft.com/office/drawing/2014/main" id="{8B2E64A2-C1F4-CA9F-07A8-8FFC661C5AA4}"/>
              </a:ext>
            </a:extLst>
          </p:cNvPr>
          <p:cNvGraphicFramePr>
            <a:graphicFrameLocks noGrp="1"/>
          </p:cNvGraphicFramePr>
          <p:nvPr>
            <p:ph idx="1"/>
            <p:extLst>
              <p:ext uri="{D42A27DB-BD31-4B8C-83A1-F6EECF244321}">
                <p14:modId xmlns:p14="http://schemas.microsoft.com/office/powerpoint/2010/main" val="2093672230"/>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044155E-306B-8FD6-FEC5-EBF0F6EA77C6}"/>
              </a:ext>
            </a:extLst>
          </p:cNvPr>
          <p:cNvSpPr>
            <a:spLocks noGrp="1"/>
          </p:cNvSpPr>
          <p:nvPr>
            <p:ph type="ftr" sz="quarter" idx="11"/>
          </p:nvPr>
        </p:nvSpPr>
        <p:spPr/>
        <p:txBody>
          <a:bodyPr/>
          <a:lstStyle/>
          <a:p>
            <a:r>
              <a:rPr lang="en-US"/>
              <a:t>© 2023 Cognizant</a:t>
            </a:r>
            <a:endParaRPr lang="en-US" dirty="0"/>
          </a:p>
        </p:txBody>
      </p:sp>
      <p:sp>
        <p:nvSpPr>
          <p:cNvPr id="5" name="Slide Number">
            <a:extLst>
              <a:ext uri="{FF2B5EF4-FFF2-40B4-BE49-F238E27FC236}">
                <a16:creationId xmlns:a16="http://schemas.microsoft.com/office/drawing/2014/main" id="{111A802A-DB9E-8D6A-80E8-EB01DC52EF43}"/>
              </a:ext>
            </a:extLst>
          </p:cNvPr>
          <p:cNvSpPr txBox="1"/>
          <p:nvPr/>
        </p:nvSpPr>
        <p:spPr>
          <a:xfrm>
            <a:off x="381000" y="6477000"/>
            <a:ext cx="226822" cy="338554"/>
          </a:xfrm>
          <a:prstGeom prst="rect">
            <a:avLst/>
          </a:prstGeom>
          <a:noFill/>
        </p:spPr>
        <p:txBody>
          <a:bodyPr vert="horz" rtlCol="0">
            <a:spAutoFit/>
          </a:bodyPr>
          <a:lstStyle/>
          <a:p>
            <a:pPr algn="ctr"/>
            <a:r>
              <a:rPr lang="en-US" sz="800">
                <a:solidFill>
                  <a:srgbClr val="FFFFFF"/>
                </a:solidFill>
                <a:latin typeface="Arial" panose="020B0604020202020204" pitchFamily="34" charset="0"/>
              </a:rPr>
              <a:t>10</a:t>
            </a:r>
          </a:p>
        </p:txBody>
      </p:sp>
    </p:spTree>
    <p:extLst>
      <p:ext uri="{BB962C8B-B14F-4D97-AF65-F5344CB8AC3E}">
        <p14:creationId xmlns:p14="http://schemas.microsoft.com/office/powerpoint/2010/main" val="424426561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477985" cy="4995333"/>
          </a:xfrm>
        </p:spPr>
        <p:txBody>
          <a:bodyPr>
            <a:normAutofit/>
          </a:bodyPr>
          <a:lstStyle/>
          <a:p>
            <a:r>
              <a:rPr lang="en-US" b="1" dirty="0">
                <a:solidFill>
                  <a:schemeClr val="accent1"/>
                </a:solidFill>
              </a:rPr>
              <a:t>SECONDARY OBJECTIVES</a:t>
            </a:r>
            <a:br>
              <a:rPr lang="en-US" b="1" dirty="0">
                <a:solidFill>
                  <a:schemeClr val="accent1"/>
                </a:solidFill>
              </a:rPr>
            </a:b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931CEE2B-B4D0-2C5C-31A6-19633106BCCB}"/>
              </a:ext>
            </a:extLst>
          </p:cNvPr>
          <p:cNvGraphicFramePr>
            <a:graphicFrameLocks noGrp="1"/>
          </p:cNvGraphicFramePr>
          <p:nvPr>
            <p:ph idx="1"/>
            <p:extLst>
              <p:ext uri="{D42A27DB-BD31-4B8C-83A1-F6EECF244321}">
                <p14:modId xmlns:p14="http://schemas.microsoft.com/office/powerpoint/2010/main" val="294533931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C9B9FDE-E505-6AA3-9A45-DA4DCDA408C2}"/>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96B3EF66-76E8-B990-EF40-89D264DB9105}"/>
              </a:ext>
            </a:extLst>
          </p:cNvPr>
          <p:cNvSpPr txBox="1"/>
          <p:nvPr/>
        </p:nvSpPr>
        <p:spPr>
          <a:xfrm>
            <a:off x="381000" y="6477000"/>
            <a:ext cx="226822" cy="338554"/>
          </a:xfrm>
          <a:prstGeom prst="rect">
            <a:avLst/>
          </a:prstGeom>
          <a:noFill/>
        </p:spPr>
        <p:txBody>
          <a:bodyPr vert="horz" rtlCol="0">
            <a:spAutoFit/>
          </a:bodyPr>
          <a:lstStyle/>
          <a:p>
            <a:pPr algn="ctr"/>
            <a:r>
              <a:rPr lang="en-US" sz="800">
                <a:solidFill>
                  <a:srgbClr val="FFFFFF"/>
                </a:solidFill>
                <a:latin typeface="Arial" panose="020B0604020202020204" pitchFamily="34" charset="0"/>
              </a:rPr>
              <a:t>11</a:t>
            </a:r>
          </a:p>
        </p:txBody>
      </p:sp>
    </p:spTree>
    <p:extLst>
      <p:ext uri="{BB962C8B-B14F-4D97-AF65-F5344CB8AC3E}">
        <p14:creationId xmlns:p14="http://schemas.microsoft.com/office/powerpoint/2010/main" val="154358659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796392" cy="4995333"/>
          </a:xfrm>
        </p:spPr>
        <p:txBody>
          <a:bodyPr>
            <a:normAutofit/>
          </a:bodyPr>
          <a:lstStyle/>
          <a:p>
            <a:r>
              <a:rPr lang="en-US" b="1" dirty="0">
                <a:solidFill>
                  <a:schemeClr val="accent1"/>
                </a:solidFill>
              </a:rPr>
              <a:t>SECONDARY OBJECTIVES</a:t>
            </a:r>
            <a:br>
              <a:rPr lang="en-US" b="1" dirty="0">
                <a:solidFill>
                  <a:schemeClr val="accent1"/>
                </a:solidFill>
              </a:rPr>
            </a:b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931CEE2B-B4D0-2C5C-31A6-19633106BCCB}"/>
              </a:ext>
            </a:extLst>
          </p:cNvPr>
          <p:cNvGraphicFramePr>
            <a:graphicFrameLocks noGrp="1"/>
          </p:cNvGraphicFramePr>
          <p:nvPr>
            <p:ph idx="1"/>
            <p:extLst>
              <p:ext uri="{D42A27DB-BD31-4B8C-83A1-F6EECF244321}">
                <p14:modId xmlns:p14="http://schemas.microsoft.com/office/powerpoint/2010/main" val="1809194644"/>
              </p:ext>
            </p:extLst>
          </p:nvPr>
        </p:nvGraphicFramePr>
        <p:xfrm>
          <a:off x="4581625" y="327259"/>
          <a:ext cx="6160169" cy="6217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C9B9FDE-E505-6AA3-9A45-DA4DCDA408C2}"/>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96B3EF66-76E8-B990-EF40-89D264DB9105}"/>
              </a:ext>
            </a:extLst>
          </p:cNvPr>
          <p:cNvSpPr txBox="1"/>
          <p:nvPr/>
        </p:nvSpPr>
        <p:spPr>
          <a:xfrm>
            <a:off x="381000" y="6477000"/>
            <a:ext cx="226822" cy="338554"/>
          </a:xfrm>
          <a:prstGeom prst="rect">
            <a:avLst/>
          </a:prstGeom>
          <a:noFill/>
        </p:spPr>
        <p:txBody>
          <a:bodyPr vert="horz" rtlCol="0">
            <a:spAutoFit/>
          </a:bodyPr>
          <a:lstStyle/>
          <a:p>
            <a:pPr algn="ctr"/>
            <a:r>
              <a:rPr lang="en-US" sz="800">
                <a:solidFill>
                  <a:srgbClr val="FFFFFF"/>
                </a:solidFill>
                <a:latin typeface="Arial" panose="020B0604020202020204" pitchFamily="34" charset="0"/>
              </a:rPr>
              <a:t>11</a:t>
            </a:r>
          </a:p>
        </p:txBody>
      </p:sp>
    </p:spTree>
    <p:extLst>
      <p:ext uri="{BB962C8B-B14F-4D97-AF65-F5344CB8AC3E}">
        <p14:creationId xmlns:p14="http://schemas.microsoft.com/office/powerpoint/2010/main" val="205105710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802871" cy="4995333"/>
          </a:xfrm>
        </p:spPr>
        <p:txBody>
          <a:bodyPr>
            <a:normAutofit/>
          </a:bodyPr>
          <a:lstStyle/>
          <a:p>
            <a:r>
              <a:rPr lang="en-US" b="1" dirty="0">
                <a:solidFill>
                  <a:schemeClr val="accent1"/>
                </a:solidFill>
              </a:rPr>
              <a:t>SECONDARY OBJECTIVES</a:t>
            </a:r>
            <a:br>
              <a:rPr lang="en-US" b="1" dirty="0">
                <a:solidFill>
                  <a:schemeClr val="accent1"/>
                </a:solidFill>
              </a:rPr>
            </a:b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931CEE2B-B4D0-2C5C-31A6-19633106BCCB}"/>
              </a:ext>
            </a:extLst>
          </p:cNvPr>
          <p:cNvGraphicFramePr>
            <a:graphicFrameLocks noGrp="1"/>
          </p:cNvGraphicFramePr>
          <p:nvPr>
            <p:ph idx="1"/>
            <p:extLst>
              <p:ext uri="{D42A27DB-BD31-4B8C-83A1-F6EECF244321}">
                <p14:modId xmlns:p14="http://schemas.microsoft.com/office/powerpoint/2010/main" val="290506969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C9B9FDE-E505-6AA3-9A45-DA4DCDA408C2}"/>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96B3EF66-76E8-B990-EF40-89D264DB9105}"/>
              </a:ext>
            </a:extLst>
          </p:cNvPr>
          <p:cNvSpPr txBox="1"/>
          <p:nvPr/>
        </p:nvSpPr>
        <p:spPr>
          <a:xfrm>
            <a:off x="381000" y="6477000"/>
            <a:ext cx="226822" cy="338554"/>
          </a:xfrm>
          <a:prstGeom prst="rect">
            <a:avLst/>
          </a:prstGeom>
          <a:noFill/>
        </p:spPr>
        <p:txBody>
          <a:bodyPr vert="horz" rtlCol="0">
            <a:spAutoFit/>
          </a:bodyPr>
          <a:lstStyle/>
          <a:p>
            <a:pPr algn="ctr"/>
            <a:r>
              <a:rPr lang="en-US" sz="800">
                <a:solidFill>
                  <a:srgbClr val="FFFFFF"/>
                </a:solidFill>
                <a:latin typeface="Arial" panose="020B0604020202020204" pitchFamily="34" charset="0"/>
              </a:rPr>
              <a:t>11</a:t>
            </a:r>
          </a:p>
        </p:txBody>
      </p:sp>
    </p:spTree>
    <p:extLst>
      <p:ext uri="{BB962C8B-B14F-4D97-AF65-F5344CB8AC3E}">
        <p14:creationId xmlns:p14="http://schemas.microsoft.com/office/powerpoint/2010/main" val="99383206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6">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0">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erson using a calculator&#10;&#10;Description automatically generated with low confidence">
            <a:extLst>
              <a:ext uri="{FF2B5EF4-FFF2-40B4-BE49-F238E27FC236}">
                <a16:creationId xmlns:a16="http://schemas.microsoft.com/office/drawing/2014/main" id="{33D83E44-0F1E-E854-D67D-77B7AA1B55E6}"/>
              </a:ext>
            </a:extLst>
          </p:cNvPr>
          <p:cNvPicPr>
            <a:picLocks noGrp="1" noChangeAspect="1"/>
          </p:cNvPicPr>
          <p:nvPr>
            <p:ph idx="1"/>
          </p:nvPr>
        </p:nvPicPr>
        <p:blipFill rotWithShape="1">
          <a:blip r:embed="rId2"/>
          <a:srcRect t="6194" r="1" b="723"/>
          <a:stretch/>
        </p:blipFill>
        <p:spPr>
          <a:xfrm>
            <a:off x="4038599" y="10"/>
            <a:ext cx="8160026" cy="6875809"/>
          </a:xfrm>
          <a:prstGeom prst="rect">
            <a:avLst/>
          </a:prstGeom>
        </p:spPr>
      </p:pic>
      <p:sp>
        <p:nvSpPr>
          <p:cNvPr id="40" name="Freeform: Shape 32">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295931-5958-381D-80CB-46F4613A6D78}"/>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1">
                <a:solidFill>
                  <a:srgbClr val="FFFFFF"/>
                </a:solidFill>
              </a:rPr>
              <a:t>THANK YOU</a:t>
            </a:r>
          </a:p>
        </p:txBody>
      </p:sp>
    </p:spTree>
    <p:extLst>
      <p:ext uri="{BB962C8B-B14F-4D97-AF65-F5344CB8AC3E}">
        <p14:creationId xmlns:p14="http://schemas.microsoft.com/office/powerpoint/2010/main" val="321638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1E614-10F6-65DB-67B8-17D1C153FE5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700" b="1" kern="1200">
                <a:solidFill>
                  <a:srgbClr val="FFFFFF"/>
                </a:solidFill>
                <a:latin typeface="+mj-lt"/>
                <a:ea typeface="+mj-ea"/>
                <a:cs typeface="+mj-cs"/>
              </a:rPr>
              <a:t>INTRODUCTION TO AUDITING</a:t>
            </a:r>
          </a:p>
        </p:txBody>
      </p:sp>
      <p:sp>
        <p:nvSpPr>
          <p:cNvPr id="3" name="Footer Placeholder 2">
            <a:extLst>
              <a:ext uri="{FF2B5EF4-FFF2-40B4-BE49-F238E27FC236}">
                <a16:creationId xmlns:a16="http://schemas.microsoft.com/office/drawing/2014/main" id="{A170FBEC-FA52-0F90-BFFE-4DBF1B1D8311}"/>
              </a:ext>
            </a:extLst>
          </p:cNvPr>
          <p:cNvSpPr>
            <a:spLocks noGrp="1"/>
          </p:cNvSpPr>
          <p:nvPr>
            <p:ph type="ftr" sz="quarter" idx="11"/>
          </p:nvPr>
        </p:nvSpPr>
        <p:spPr>
          <a:xfrm rot="5400000">
            <a:off x="-1828800" y="2002536"/>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 2023 Cognizant</a:t>
            </a:r>
          </a:p>
        </p:txBody>
      </p:sp>
      <p:sp>
        <p:nvSpPr>
          <p:cNvPr id="5" name="Slide Number">
            <a:extLst>
              <a:ext uri="{FF2B5EF4-FFF2-40B4-BE49-F238E27FC236}">
                <a16:creationId xmlns:a16="http://schemas.microsoft.com/office/drawing/2014/main" id="{861FFF98-9D49-D419-5868-7E9CFE28188D}"/>
              </a:ext>
            </a:extLst>
          </p:cNvPr>
          <p:cNvSpPr txBox="1"/>
          <p:nvPr/>
        </p:nvSpPr>
        <p:spPr>
          <a:xfrm>
            <a:off x="381000" y="6477000"/>
            <a:ext cx="226822" cy="215444"/>
          </a:xfrm>
          <a:prstGeom prst="rect">
            <a:avLst/>
          </a:prstGeom>
          <a:noFill/>
        </p:spPr>
        <p:txBody>
          <a:bodyPr vert="horz" rtlCol="0">
            <a:spAutoFit/>
          </a:bodyPr>
          <a:lstStyle/>
          <a:p>
            <a:pPr algn="ctr">
              <a:spcAft>
                <a:spcPts val="600"/>
              </a:spcAft>
            </a:pPr>
            <a:r>
              <a:rPr lang="en-US" sz="800">
                <a:solidFill>
                  <a:srgbClr val="FFFFFF"/>
                </a:solidFill>
                <a:latin typeface="Arial" panose="020B0604020202020204" pitchFamily="34" charset="0"/>
              </a:rPr>
              <a:t>2</a:t>
            </a:r>
          </a:p>
        </p:txBody>
      </p:sp>
      <p:graphicFrame>
        <p:nvGraphicFramePr>
          <p:cNvPr id="13" name="Content Placeholder 2">
            <a:extLst>
              <a:ext uri="{FF2B5EF4-FFF2-40B4-BE49-F238E27FC236}">
                <a16:creationId xmlns:a16="http://schemas.microsoft.com/office/drawing/2014/main" id="{ACD0BBFB-6DFD-E372-2443-7CDC11DF4092}"/>
              </a:ext>
            </a:extLst>
          </p:cNvPr>
          <p:cNvGraphicFramePr>
            <a:graphicFrameLocks noGrp="1"/>
          </p:cNvGraphicFramePr>
          <p:nvPr>
            <p:ph idx="1"/>
            <p:extLst>
              <p:ext uri="{D42A27DB-BD31-4B8C-83A1-F6EECF244321}">
                <p14:modId xmlns:p14="http://schemas.microsoft.com/office/powerpoint/2010/main" val="1252086196"/>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3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EE650F-8411-1BB1-29C1-F20B2A4FEE88}"/>
              </a:ext>
            </a:extLst>
          </p:cNvPr>
          <p:cNvPicPr>
            <a:picLocks noChangeAspect="1"/>
          </p:cNvPicPr>
          <p:nvPr/>
        </p:nvPicPr>
        <p:blipFill rotWithShape="1">
          <a:blip r:embed="rId2"/>
          <a:srcRect b="5063"/>
          <a:stretch/>
        </p:blipFill>
        <p:spPr>
          <a:xfrm>
            <a:off x="-1" y="10"/>
            <a:ext cx="12192000" cy="6857990"/>
          </a:xfrm>
          <a:prstGeom prst="rect">
            <a:avLst/>
          </a:prstGeom>
        </p:spPr>
      </p:pic>
      <p:sp>
        <p:nvSpPr>
          <p:cNvPr id="1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6120BA03-38DD-906E-FBD6-2BC9F8D49D6C}"/>
              </a:ext>
            </a:extLst>
          </p:cNvPr>
          <p:cNvSpPr>
            <a:spLocks noGrp="1"/>
          </p:cNvSpPr>
          <p:nvPr>
            <p:ph type="title"/>
          </p:nvPr>
        </p:nvSpPr>
        <p:spPr>
          <a:xfrm>
            <a:off x="709448" y="1913950"/>
            <a:ext cx="4204137" cy="1342754"/>
          </a:xfrm>
        </p:spPr>
        <p:txBody>
          <a:bodyPr>
            <a:normAutofit/>
          </a:bodyPr>
          <a:lstStyle/>
          <a:p>
            <a:pPr algn="ctr"/>
            <a:r>
              <a:rPr lang="en-US" sz="3600" b="1"/>
              <a:t>DEFINITIONS OF AUDITING</a:t>
            </a:r>
          </a:p>
        </p:txBody>
      </p:sp>
      <p:cxnSp>
        <p:nvCxnSpPr>
          <p:cNvPr id="21" name="Straight Connector 13">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DA2FD0-7E4B-C838-7C4B-FEFFE4066BD2}"/>
              </a:ext>
            </a:extLst>
          </p:cNvPr>
          <p:cNvSpPr>
            <a:spLocks noGrp="1"/>
          </p:cNvSpPr>
          <p:nvPr>
            <p:ph idx="1"/>
          </p:nvPr>
        </p:nvSpPr>
        <p:spPr>
          <a:xfrm>
            <a:off x="525516" y="3417573"/>
            <a:ext cx="4593021" cy="2619839"/>
          </a:xfrm>
        </p:spPr>
        <p:txBody>
          <a:bodyPr anchor="ctr">
            <a:normAutofit/>
          </a:bodyPr>
          <a:lstStyle/>
          <a:p>
            <a:pPr marL="0" indent="0">
              <a:buNone/>
            </a:pPr>
            <a:endParaRPr lang="en-US" sz="1500" b="1"/>
          </a:p>
          <a:p>
            <a:pPr marL="0" indent="0">
              <a:buNone/>
            </a:pPr>
            <a:r>
              <a:rPr lang="en-US" sz="1500"/>
              <a:t>In the words of L.R.Dicksee “Audting is an examination of accounting records under taken with a view of establishing whether they correctly and completely reflect the transaction to which the purpose to relate”.</a:t>
            </a:r>
          </a:p>
          <a:p>
            <a:pPr marL="0" indent="0">
              <a:buNone/>
            </a:pPr>
            <a:r>
              <a:rPr lang="en-US" sz="1500"/>
              <a:t>According to R.K.Mamtaz “Auditing is concerned with the verification of accounting data determining the accuracy and reliability of accounting statements and reports”.</a:t>
            </a:r>
          </a:p>
          <a:p>
            <a:pPr marL="0" indent="0">
              <a:buNone/>
            </a:pPr>
            <a:endParaRPr lang="en-US" sz="1500"/>
          </a:p>
          <a:p>
            <a:pPr marL="0" indent="0">
              <a:buNone/>
            </a:pPr>
            <a:endParaRPr lang="en-US" sz="1500"/>
          </a:p>
          <a:p>
            <a:pPr marL="0" indent="0">
              <a:buNone/>
            </a:pPr>
            <a:endParaRPr lang="en-US" sz="1500"/>
          </a:p>
          <a:p>
            <a:pPr marL="0" indent="0">
              <a:buNone/>
            </a:pPr>
            <a:endParaRPr lang="en-US" sz="1500"/>
          </a:p>
          <a:p>
            <a:pPr marL="0" indent="0">
              <a:buNone/>
            </a:pPr>
            <a:endParaRPr lang="en-US" sz="1500"/>
          </a:p>
          <a:p>
            <a:pPr marL="0" indent="0">
              <a:buNone/>
            </a:pPr>
            <a:endParaRPr lang="en-US" sz="1500"/>
          </a:p>
          <a:p>
            <a:pPr marL="0" indent="0">
              <a:buNone/>
            </a:pPr>
            <a:endParaRPr lang="en-US" sz="1500"/>
          </a:p>
          <a:p>
            <a:pPr marL="0" indent="0">
              <a:buNone/>
            </a:pPr>
            <a:endParaRPr lang="en-US" sz="1500"/>
          </a:p>
        </p:txBody>
      </p:sp>
      <p:sp>
        <p:nvSpPr>
          <p:cNvPr id="4" name="Footer Placeholder 3">
            <a:extLst>
              <a:ext uri="{FF2B5EF4-FFF2-40B4-BE49-F238E27FC236}">
                <a16:creationId xmlns:a16="http://schemas.microsoft.com/office/drawing/2014/main" id="{9C8E21CC-E756-6B08-B8BD-E0ACB383A41F}"/>
              </a:ext>
            </a:extLst>
          </p:cNvPr>
          <p:cNvSpPr>
            <a:spLocks noGrp="1"/>
          </p:cNvSpPr>
          <p:nvPr>
            <p:ph type="ftr" sz="quarter" idx="11"/>
          </p:nvPr>
        </p:nvSpPr>
        <p:spPr>
          <a:xfrm>
            <a:off x="1216573" y="6144611"/>
            <a:ext cx="3069020" cy="361977"/>
          </a:xfrm>
        </p:spPr>
        <p:txBody>
          <a:bodyPr>
            <a:normAutofit/>
          </a:bodyPr>
          <a:lstStyle/>
          <a:p>
            <a:endParaRPr lang="en-US" sz="1000">
              <a:solidFill>
                <a:schemeClr val="tx1"/>
              </a:solidFill>
            </a:endParaRPr>
          </a:p>
        </p:txBody>
      </p:sp>
      <p:sp>
        <p:nvSpPr>
          <p:cNvPr id="7" name="Slide Number">
            <a:extLst>
              <a:ext uri="{FF2B5EF4-FFF2-40B4-BE49-F238E27FC236}">
                <a16:creationId xmlns:a16="http://schemas.microsoft.com/office/drawing/2014/main" id="{559929F4-57D9-1531-36D7-DED05555C447}"/>
              </a:ext>
            </a:extLst>
          </p:cNvPr>
          <p:cNvSpPr txBox="1"/>
          <p:nvPr/>
        </p:nvSpPr>
        <p:spPr>
          <a:xfrm>
            <a:off x="381000" y="6477000"/>
            <a:ext cx="226822" cy="215444"/>
          </a:xfrm>
          <a:prstGeom prst="rect">
            <a:avLst/>
          </a:prstGeom>
          <a:noFill/>
        </p:spPr>
        <p:txBody>
          <a:bodyPr vert="horz" rtlCol="0">
            <a:spAutoFit/>
          </a:bodyPr>
          <a:lstStyle/>
          <a:p>
            <a:pPr algn="ctr">
              <a:spcAft>
                <a:spcPts val="600"/>
              </a:spcAft>
            </a:pPr>
            <a:r>
              <a:rPr lang="en-US" sz="800">
                <a:solidFill>
                  <a:srgbClr val="FFFFFF"/>
                </a:solidFill>
                <a:latin typeface="Arial" panose="020B0604020202020204" pitchFamily="34" charset="0"/>
              </a:rPr>
              <a:t>3</a:t>
            </a:r>
          </a:p>
        </p:txBody>
      </p:sp>
    </p:spTree>
    <p:extLst>
      <p:ext uri="{BB962C8B-B14F-4D97-AF65-F5344CB8AC3E}">
        <p14:creationId xmlns:p14="http://schemas.microsoft.com/office/powerpoint/2010/main" val="103202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3DA284-D215-E326-9CCC-02C86C1184E4}"/>
              </a:ext>
            </a:extLst>
          </p:cNvPr>
          <p:cNvSpPr>
            <a:spLocks noGrp="1"/>
          </p:cNvSpPr>
          <p:nvPr>
            <p:ph type="title"/>
          </p:nvPr>
        </p:nvSpPr>
        <p:spPr>
          <a:xfrm>
            <a:off x="8643193" y="489507"/>
            <a:ext cx="3091607" cy="1655483"/>
          </a:xfrm>
        </p:spPr>
        <p:txBody>
          <a:bodyPr anchor="b">
            <a:normAutofit/>
          </a:bodyPr>
          <a:lstStyle/>
          <a:p>
            <a:r>
              <a:rPr lang="en-US" sz="4000" b="1"/>
              <a:t>OBJECTIVES OF AUDITING</a:t>
            </a:r>
          </a:p>
        </p:txBody>
      </p:sp>
      <p:sp>
        <p:nvSpPr>
          <p:cNvPr id="4" name="Footer Placeholder 3">
            <a:extLst>
              <a:ext uri="{FF2B5EF4-FFF2-40B4-BE49-F238E27FC236}">
                <a16:creationId xmlns:a16="http://schemas.microsoft.com/office/drawing/2014/main" id="{497DA30B-621D-20F2-A30E-729C609D4BBC}"/>
              </a:ext>
            </a:extLst>
          </p:cNvPr>
          <p:cNvSpPr>
            <a:spLocks noGrp="1"/>
          </p:cNvSpPr>
          <p:nvPr>
            <p:ph type="ftr" sz="quarter" idx="11"/>
          </p:nvPr>
        </p:nvSpPr>
        <p:spPr>
          <a:xfrm rot="5400000">
            <a:off x="-1808519" y="1945335"/>
            <a:ext cx="4114800" cy="365125"/>
          </a:xfrm>
          <a:effectLst/>
        </p:spPr>
        <p:txBody>
          <a:bodyPr>
            <a:normAutofit/>
          </a:bodyPr>
          <a:lstStyle/>
          <a:p>
            <a:pPr algn="l"/>
            <a:endParaRPr lang="en-US">
              <a:solidFill>
                <a:srgbClr val="FFFFFF"/>
              </a:solidFill>
            </a:endParaRPr>
          </a:p>
        </p:txBody>
      </p:sp>
      <p:pic>
        <p:nvPicPr>
          <p:cNvPr id="5" name="Picture 4">
            <a:extLst>
              <a:ext uri="{FF2B5EF4-FFF2-40B4-BE49-F238E27FC236}">
                <a16:creationId xmlns:a16="http://schemas.microsoft.com/office/drawing/2014/main" id="{2FA0851F-257D-A4C1-AFA9-E5897D6A7BFA}"/>
              </a:ext>
            </a:extLst>
          </p:cNvPr>
          <p:cNvPicPr>
            <a:picLocks noChangeAspect="1"/>
          </p:cNvPicPr>
          <p:nvPr/>
        </p:nvPicPr>
        <p:blipFill rotWithShape="1">
          <a:blip r:embed="rId2"/>
          <a:srcRect t="12602" r="1" b="1080"/>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E0EFF0B4-FA87-23E0-3CEB-4F168299FD8D}"/>
              </a:ext>
            </a:extLst>
          </p:cNvPr>
          <p:cNvSpPr>
            <a:spLocks noGrp="1"/>
          </p:cNvSpPr>
          <p:nvPr>
            <p:ph idx="1"/>
          </p:nvPr>
        </p:nvSpPr>
        <p:spPr>
          <a:xfrm>
            <a:off x="8643193" y="2418408"/>
            <a:ext cx="2942813" cy="3540265"/>
          </a:xfrm>
        </p:spPr>
        <p:txBody>
          <a:bodyPr>
            <a:normAutofit/>
          </a:bodyPr>
          <a:lstStyle/>
          <a:p>
            <a:pPr marL="0" indent="0">
              <a:buNone/>
            </a:pPr>
            <a:r>
              <a:rPr lang="en-US" sz="2000"/>
              <a:t>Objectives of an auditing change with the advancement of business techniques, earlier it was only correct checking of transactions, but now the auditing process is more than normal correcting and checking.</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p:txBody>
      </p:sp>
      <p:sp>
        <p:nvSpPr>
          <p:cNvPr id="22" name="Rectangle 2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a:extLst>
              <a:ext uri="{FF2B5EF4-FFF2-40B4-BE49-F238E27FC236}">
                <a16:creationId xmlns:a16="http://schemas.microsoft.com/office/drawing/2014/main" id="{0A82DE76-B47B-856A-39A2-0DBD0BC0F5B4}"/>
              </a:ext>
            </a:extLst>
          </p:cNvPr>
          <p:cNvSpPr txBox="1"/>
          <p:nvPr/>
        </p:nvSpPr>
        <p:spPr>
          <a:xfrm>
            <a:off x="381000" y="6477000"/>
            <a:ext cx="226822" cy="215444"/>
          </a:xfrm>
          <a:prstGeom prst="rect">
            <a:avLst/>
          </a:prstGeom>
          <a:noFill/>
        </p:spPr>
        <p:txBody>
          <a:bodyPr vert="horz" rtlCol="0">
            <a:spAutoFit/>
          </a:bodyPr>
          <a:lstStyle/>
          <a:p>
            <a:pPr algn="ctr">
              <a:spcAft>
                <a:spcPts val="600"/>
              </a:spcAft>
            </a:pPr>
            <a:r>
              <a:rPr lang="en-US" sz="800">
                <a:solidFill>
                  <a:srgbClr val="FFFFFF"/>
                </a:solidFill>
                <a:latin typeface="Arial" panose="020B0604020202020204" pitchFamily="34" charset="0"/>
              </a:rPr>
              <a:t>4</a:t>
            </a:r>
          </a:p>
        </p:txBody>
      </p:sp>
    </p:spTree>
    <p:extLst>
      <p:ext uri="{BB962C8B-B14F-4D97-AF65-F5344CB8AC3E}">
        <p14:creationId xmlns:p14="http://schemas.microsoft.com/office/powerpoint/2010/main" val="289849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79F4-A816-5D05-CE38-15553CA4234D}"/>
              </a:ext>
            </a:extLst>
          </p:cNvPr>
          <p:cNvSpPr>
            <a:spLocks noGrp="1"/>
          </p:cNvSpPr>
          <p:nvPr>
            <p:ph type="title"/>
          </p:nvPr>
        </p:nvSpPr>
        <p:spPr/>
        <p:txBody>
          <a:bodyPr/>
          <a:lstStyle/>
          <a:p>
            <a:pPr algn="ctr"/>
            <a:r>
              <a:rPr lang="en-US" b="1" dirty="0"/>
              <a:t>MAIN OBJECTIVES</a:t>
            </a:r>
          </a:p>
        </p:txBody>
      </p:sp>
      <p:graphicFrame>
        <p:nvGraphicFramePr>
          <p:cNvPr id="9" name="Content Placeholder 8">
            <a:extLst>
              <a:ext uri="{FF2B5EF4-FFF2-40B4-BE49-F238E27FC236}">
                <a16:creationId xmlns:a16="http://schemas.microsoft.com/office/drawing/2014/main" id="{BC29665D-C960-D11C-BC9C-598C9DCD01D0}"/>
              </a:ext>
            </a:extLst>
          </p:cNvPr>
          <p:cNvGraphicFramePr>
            <a:graphicFrameLocks noGrp="1"/>
          </p:cNvGraphicFramePr>
          <p:nvPr>
            <p:ph idx="1"/>
            <p:extLst>
              <p:ext uri="{D42A27DB-BD31-4B8C-83A1-F6EECF244321}">
                <p14:modId xmlns:p14="http://schemas.microsoft.com/office/powerpoint/2010/main" val="26538533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0721867-2EA0-1E5D-4270-1E9DCF6905D8}"/>
              </a:ext>
            </a:extLst>
          </p:cNvPr>
          <p:cNvSpPr>
            <a:spLocks noGrp="1"/>
          </p:cNvSpPr>
          <p:nvPr>
            <p:ph type="ftr" sz="quarter" idx="11"/>
          </p:nvPr>
        </p:nvSpPr>
        <p:spPr/>
        <p:txBody>
          <a:bodyPr/>
          <a:lstStyle/>
          <a:p>
            <a:endParaRPr lang="en-US" dirty="0"/>
          </a:p>
        </p:txBody>
      </p:sp>
      <p:sp>
        <p:nvSpPr>
          <p:cNvPr id="5" name="Slide Number">
            <a:extLst>
              <a:ext uri="{FF2B5EF4-FFF2-40B4-BE49-F238E27FC236}">
                <a16:creationId xmlns:a16="http://schemas.microsoft.com/office/drawing/2014/main" id="{28A2C676-3CDB-F666-FC3D-4E2E3BDB1A00}"/>
              </a:ext>
            </a:extLst>
          </p:cNvPr>
          <p:cNvSpPr txBox="1"/>
          <p:nvPr/>
        </p:nvSpPr>
        <p:spPr>
          <a:xfrm>
            <a:off x="381000" y="6477000"/>
            <a:ext cx="226822" cy="215444"/>
          </a:xfrm>
          <a:prstGeom prst="rect">
            <a:avLst/>
          </a:prstGeom>
          <a:noFill/>
        </p:spPr>
        <p:txBody>
          <a:bodyPr vert="horz" rtlCol="0">
            <a:spAutoFit/>
          </a:bodyPr>
          <a:lstStyle/>
          <a:p>
            <a:pPr algn="ctr"/>
            <a:r>
              <a:rPr lang="en-US" sz="800">
                <a:solidFill>
                  <a:srgbClr val="FFFFFF"/>
                </a:solidFill>
                <a:latin typeface="Arial" panose="020B0604020202020204" pitchFamily="34" charset="0"/>
              </a:rPr>
              <a:t>5</a:t>
            </a:r>
          </a:p>
        </p:txBody>
      </p:sp>
    </p:spTree>
    <p:extLst>
      <p:ext uri="{BB962C8B-B14F-4D97-AF65-F5344CB8AC3E}">
        <p14:creationId xmlns:p14="http://schemas.microsoft.com/office/powerpoint/2010/main" val="152923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879F4-A816-5D05-CE38-15553CA4234D}"/>
              </a:ext>
            </a:extLst>
          </p:cNvPr>
          <p:cNvSpPr>
            <a:spLocks noGrp="1"/>
          </p:cNvSpPr>
          <p:nvPr>
            <p:ph type="title"/>
          </p:nvPr>
        </p:nvSpPr>
        <p:spPr/>
        <p:txBody>
          <a:bodyPr/>
          <a:lstStyle/>
          <a:p>
            <a:pPr algn="ctr"/>
            <a:r>
              <a:rPr lang="en-US" b="1" dirty="0"/>
              <a:t>MAIN OBJECTIVES</a:t>
            </a:r>
          </a:p>
        </p:txBody>
      </p:sp>
      <p:graphicFrame>
        <p:nvGraphicFramePr>
          <p:cNvPr id="9" name="Content Placeholder 8">
            <a:extLst>
              <a:ext uri="{FF2B5EF4-FFF2-40B4-BE49-F238E27FC236}">
                <a16:creationId xmlns:a16="http://schemas.microsoft.com/office/drawing/2014/main" id="{BC29665D-C960-D11C-BC9C-598C9DCD01D0}"/>
              </a:ext>
            </a:extLst>
          </p:cNvPr>
          <p:cNvGraphicFramePr>
            <a:graphicFrameLocks noGrp="1"/>
          </p:cNvGraphicFramePr>
          <p:nvPr>
            <p:ph idx="1"/>
            <p:extLst>
              <p:ext uri="{D42A27DB-BD31-4B8C-83A1-F6EECF244321}">
                <p14:modId xmlns:p14="http://schemas.microsoft.com/office/powerpoint/2010/main" val="5778832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0721867-2EA0-1E5D-4270-1E9DCF6905D8}"/>
              </a:ext>
            </a:extLst>
          </p:cNvPr>
          <p:cNvSpPr>
            <a:spLocks noGrp="1"/>
          </p:cNvSpPr>
          <p:nvPr>
            <p:ph type="ftr" sz="quarter" idx="11"/>
          </p:nvPr>
        </p:nvSpPr>
        <p:spPr/>
        <p:txBody>
          <a:bodyPr/>
          <a:lstStyle/>
          <a:p>
            <a:endParaRPr lang="en-US" dirty="0"/>
          </a:p>
        </p:txBody>
      </p:sp>
      <p:sp>
        <p:nvSpPr>
          <p:cNvPr id="5" name="Slide Number">
            <a:extLst>
              <a:ext uri="{FF2B5EF4-FFF2-40B4-BE49-F238E27FC236}">
                <a16:creationId xmlns:a16="http://schemas.microsoft.com/office/drawing/2014/main" id="{28A2C676-3CDB-F666-FC3D-4E2E3BDB1A00}"/>
              </a:ext>
            </a:extLst>
          </p:cNvPr>
          <p:cNvSpPr txBox="1"/>
          <p:nvPr/>
        </p:nvSpPr>
        <p:spPr>
          <a:xfrm>
            <a:off x="381000" y="6477000"/>
            <a:ext cx="226822" cy="215444"/>
          </a:xfrm>
          <a:prstGeom prst="rect">
            <a:avLst/>
          </a:prstGeom>
          <a:noFill/>
        </p:spPr>
        <p:txBody>
          <a:bodyPr vert="horz" rtlCol="0">
            <a:spAutoFit/>
          </a:bodyPr>
          <a:lstStyle/>
          <a:p>
            <a:pPr algn="ctr"/>
            <a:r>
              <a:rPr lang="en-US" sz="800">
                <a:solidFill>
                  <a:srgbClr val="FFFFFF"/>
                </a:solidFill>
                <a:latin typeface="Arial" panose="020B0604020202020204" pitchFamily="34" charset="0"/>
              </a:rPr>
              <a:t>5</a:t>
            </a:r>
          </a:p>
        </p:txBody>
      </p:sp>
    </p:spTree>
    <p:extLst>
      <p:ext uri="{BB962C8B-B14F-4D97-AF65-F5344CB8AC3E}">
        <p14:creationId xmlns:p14="http://schemas.microsoft.com/office/powerpoint/2010/main" val="1159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535135" cy="4995333"/>
          </a:xfrm>
        </p:spPr>
        <p:txBody>
          <a:bodyPr>
            <a:normAutofit/>
          </a:bodyPr>
          <a:lstStyle/>
          <a:p>
            <a:r>
              <a:rPr lang="en-US" b="1" dirty="0">
                <a:solidFill>
                  <a:srgbClr val="FFFFFF"/>
                </a:solidFill>
              </a:rPr>
              <a:t>SECONDARY </a:t>
            </a:r>
            <a:r>
              <a:rPr lang="en-US" b="1" dirty="0" err="1">
                <a:solidFill>
                  <a:schemeClr val="accent1"/>
                </a:solidFill>
              </a:rPr>
              <a:t>SECONDARY</a:t>
            </a:r>
            <a:r>
              <a:rPr lang="en-US" b="1" dirty="0">
                <a:solidFill>
                  <a:schemeClr val="accent1"/>
                </a:solidFill>
              </a:rPr>
              <a:t> OBJECTIVES</a:t>
            </a: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B9CE79E2-CF78-8A8D-D5E7-721E8B75951C}"/>
              </a:ext>
            </a:extLst>
          </p:cNvPr>
          <p:cNvGraphicFramePr>
            <a:graphicFrameLocks noGrp="1"/>
          </p:cNvGraphicFramePr>
          <p:nvPr>
            <p:ph idx="1"/>
            <p:extLst>
              <p:ext uri="{D42A27DB-BD31-4B8C-83A1-F6EECF244321}">
                <p14:modId xmlns:p14="http://schemas.microsoft.com/office/powerpoint/2010/main" val="900737066"/>
              </p:ext>
            </p:extLst>
          </p:nvPr>
        </p:nvGraphicFramePr>
        <p:xfrm>
          <a:off x="4808601" y="231005"/>
          <a:ext cx="6545199" cy="6150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11D2AEA-4B7C-3C90-C368-F06BD20D85AA}"/>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74E00CF4-A987-1226-523E-731BB953EAA8}"/>
              </a:ext>
            </a:extLst>
          </p:cNvPr>
          <p:cNvSpPr txBox="1"/>
          <p:nvPr/>
        </p:nvSpPr>
        <p:spPr>
          <a:xfrm>
            <a:off x="381000" y="6477000"/>
            <a:ext cx="226822" cy="215444"/>
          </a:xfrm>
          <a:prstGeom prst="rect">
            <a:avLst/>
          </a:prstGeom>
          <a:noFill/>
        </p:spPr>
        <p:txBody>
          <a:bodyPr vert="horz" rtlCol="0">
            <a:spAutoFit/>
          </a:bodyPr>
          <a:lstStyle/>
          <a:p>
            <a:pPr algn="ctr"/>
            <a:r>
              <a:rPr lang="en-US" sz="800">
                <a:solidFill>
                  <a:srgbClr val="FFFFFF"/>
                </a:solidFill>
                <a:latin typeface="Arial" panose="020B0604020202020204" pitchFamily="34" charset="0"/>
              </a:rPr>
              <a:t>8</a:t>
            </a:r>
          </a:p>
        </p:txBody>
      </p:sp>
    </p:spTree>
    <p:extLst>
      <p:ext uri="{BB962C8B-B14F-4D97-AF65-F5344CB8AC3E}">
        <p14:creationId xmlns:p14="http://schemas.microsoft.com/office/powerpoint/2010/main" val="21203734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551463" cy="4995333"/>
          </a:xfrm>
        </p:spPr>
        <p:txBody>
          <a:bodyPr>
            <a:normAutofit/>
          </a:bodyPr>
          <a:lstStyle/>
          <a:p>
            <a:r>
              <a:rPr lang="en-US" b="1">
                <a:solidFill>
                  <a:schemeClr val="accent1"/>
                </a:solidFill>
              </a:rPr>
              <a:t>SECONDARY OBJECTIVES</a:t>
            </a:r>
            <a:endParaRPr lang="en-US" dirty="0">
              <a:solidFill>
                <a:schemeClr val="accent1"/>
              </a:solidFill>
            </a:endParaRPr>
          </a:p>
        </p:txBody>
      </p:sp>
      <p:graphicFrame>
        <p:nvGraphicFramePr>
          <p:cNvPr id="5" name="Content Placeholder 2">
            <a:extLst>
              <a:ext uri="{FF2B5EF4-FFF2-40B4-BE49-F238E27FC236}">
                <a16:creationId xmlns:a16="http://schemas.microsoft.com/office/drawing/2014/main" id="{B9CE79E2-CF78-8A8D-D5E7-721E8B75951C}"/>
              </a:ext>
            </a:extLst>
          </p:cNvPr>
          <p:cNvGraphicFramePr>
            <a:graphicFrameLocks noGrp="1"/>
          </p:cNvGraphicFramePr>
          <p:nvPr>
            <p:ph idx="1"/>
            <p:extLst>
              <p:ext uri="{D42A27DB-BD31-4B8C-83A1-F6EECF244321}">
                <p14:modId xmlns:p14="http://schemas.microsoft.com/office/powerpoint/2010/main" val="1053495590"/>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11D2AEA-4B7C-3C90-C368-F06BD20D85AA}"/>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74E00CF4-A987-1226-523E-731BB953EAA8}"/>
              </a:ext>
            </a:extLst>
          </p:cNvPr>
          <p:cNvSpPr txBox="1"/>
          <p:nvPr/>
        </p:nvSpPr>
        <p:spPr>
          <a:xfrm>
            <a:off x="381000" y="6477000"/>
            <a:ext cx="226822" cy="215444"/>
          </a:xfrm>
          <a:prstGeom prst="rect">
            <a:avLst/>
          </a:prstGeom>
          <a:noFill/>
        </p:spPr>
        <p:txBody>
          <a:bodyPr vert="horz" rtlCol="0">
            <a:spAutoFit/>
          </a:bodyPr>
          <a:lstStyle/>
          <a:p>
            <a:pPr algn="ctr"/>
            <a:r>
              <a:rPr lang="en-US" sz="800">
                <a:solidFill>
                  <a:srgbClr val="FFFFFF"/>
                </a:solidFill>
                <a:latin typeface="Arial" panose="020B0604020202020204" pitchFamily="34" charset="0"/>
              </a:rPr>
              <a:t>8</a:t>
            </a:r>
          </a:p>
        </p:txBody>
      </p:sp>
    </p:spTree>
    <p:extLst>
      <p:ext uri="{BB962C8B-B14F-4D97-AF65-F5344CB8AC3E}">
        <p14:creationId xmlns:p14="http://schemas.microsoft.com/office/powerpoint/2010/main" val="156185968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D87E-2EA9-0143-03DA-F6C6B02ABA9D}"/>
              </a:ext>
            </a:extLst>
          </p:cNvPr>
          <p:cNvSpPr>
            <a:spLocks noGrp="1"/>
          </p:cNvSpPr>
          <p:nvPr>
            <p:ph type="title"/>
          </p:nvPr>
        </p:nvSpPr>
        <p:spPr>
          <a:xfrm>
            <a:off x="685801" y="643466"/>
            <a:ext cx="3802871" cy="4995333"/>
          </a:xfrm>
        </p:spPr>
        <p:txBody>
          <a:bodyPr>
            <a:normAutofit/>
          </a:bodyPr>
          <a:lstStyle/>
          <a:p>
            <a:r>
              <a:rPr lang="en-US" b="1" dirty="0">
                <a:solidFill>
                  <a:schemeClr val="accent1"/>
                </a:solidFill>
              </a:rPr>
              <a:t>SECONDARY OBJECTIVES</a:t>
            </a:r>
            <a:br>
              <a:rPr lang="en-US" b="1" dirty="0">
                <a:solidFill>
                  <a:srgbClr val="FFFFFF"/>
                </a:solidFill>
              </a:rPr>
            </a:br>
            <a:endParaRPr lang="en-US" dirty="0">
              <a:solidFill>
                <a:srgbClr val="FFFFFF"/>
              </a:solidFill>
            </a:endParaRPr>
          </a:p>
        </p:txBody>
      </p:sp>
      <p:graphicFrame>
        <p:nvGraphicFramePr>
          <p:cNvPr id="5" name="Content Placeholder 2">
            <a:extLst>
              <a:ext uri="{FF2B5EF4-FFF2-40B4-BE49-F238E27FC236}">
                <a16:creationId xmlns:a16="http://schemas.microsoft.com/office/drawing/2014/main" id="{0D01665D-2D12-6C5D-0A9E-303F2F60E2E7}"/>
              </a:ext>
            </a:extLst>
          </p:cNvPr>
          <p:cNvGraphicFramePr>
            <a:graphicFrameLocks noGrp="1"/>
          </p:cNvGraphicFramePr>
          <p:nvPr>
            <p:ph idx="1"/>
            <p:extLst>
              <p:ext uri="{D42A27DB-BD31-4B8C-83A1-F6EECF244321}">
                <p14:modId xmlns:p14="http://schemas.microsoft.com/office/powerpoint/2010/main" val="3161614285"/>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55C1444-05B2-0296-2E57-2BADC90B9294}"/>
              </a:ext>
            </a:extLst>
          </p:cNvPr>
          <p:cNvSpPr>
            <a:spLocks noGrp="1"/>
          </p:cNvSpPr>
          <p:nvPr>
            <p:ph type="ftr" sz="quarter" idx="11"/>
          </p:nvPr>
        </p:nvSpPr>
        <p:spPr/>
        <p:txBody>
          <a:bodyPr/>
          <a:lstStyle/>
          <a:p>
            <a:r>
              <a:rPr lang="en-US"/>
              <a:t>© 2023 Cognizant</a:t>
            </a:r>
            <a:endParaRPr lang="en-US" dirty="0"/>
          </a:p>
        </p:txBody>
      </p:sp>
      <p:sp>
        <p:nvSpPr>
          <p:cNvPr id="6" name="Slide Number">
            <a:extLst>
              <a:ext uri="{FF2B5EF4-FFF2-40B4-BE49-F238E27FC236}">
                <a16:creationId xmlns:a16="http://schemas.microsoft.com/office/drawing/2014/main" id="{40058C3A-BEE7-828D-4ECC-41D3EDA4239C}"/>
              </a:ext>
            </a:extLst>
          </p:cNvPr>
          <p:cNvSpPr txBox="1"/>
          <p:nvPr/>
        </p:nvSpPr>
        <p:spPr>
          <a:xfrm>
            <a:off x="381000" y="6477000"/>
            <a:ext cx="226822" cy="215444"/>
          </a:xfrm>
          <a:prstGeom prst="rect">
            <a:avLst/>
          </a:prstGeom>
          <a:noFill/>
        </p:spPr>
        <p:txBody>
          <a:bodyPr vert="horz" rtlCol="0">
            <a:spAutoFit/>
          </a:bodyPr>
          <a:lstStyle/>
          <a:p>
            <a:pPr algn="ctr"/>
            <a:r>
              <a:rPr lang="en-US" sz="800">
                <a:solidFill>
                  <a:srgbClr val="FFFFFF"/>
                </a:solidFill>
                <a:latin typeface="Arial" panose="020B0604020202020204" pitchFamily="34" charset="0"/>
              </a:rPr>
              <a:t>9</a:t>
            </a:r>
          </a:p>
        </p:txBody>
      </p:sp>
    </p:spTree>
    <p:extLst>
      <p:ext uri="{BB962C8B-B14F-4D97-AF65-F5344CB8AC3E}">
        <p14:creationId xmlns:p14="http://schemas.microsoft.com/office/powerpoint/2010/main" val="262693808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769</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AUDITING</vt:lpstr>
      <vt:lpstr>INTRODUCTION TO AUDITING</vt:lpstr>
      <vt:lpstr>DEFINITIONS OF AUDITING</vt:lpstr>
      <vt:lpstr>OBJECTIVES OF AUDITING</vt:lpstr>
      <vt:lpstr>MAIN OBJECTIVES</vt:lpstr>
      <vt:lpstr>MAIN OBJECTIVES</vt:lpstr>
      <vt:lpstr>SECONDARY SECONDARY OBJECTIVES</vt:lpstr>
      <vt:lpstr>SECONDARY OBJECTIVES</vt:lpstr>
      <vt:lpstr>SECONDARY OBJECTIVES </vt:lpstr>
      <vt:lpstr>SECONDARY OBJECTIVES </vt:lpstr>
      <vt:lpstr>SECONDARY OBJECTIVES </vt:lpstr>
      <vt:lpstr>SECONDARY OBJECTIVES </vt:lpstr>
      <vt:lpstr>SECONDARY OBJECTIVES </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AUDITING</dc:title>
  <dc:creator>M S, Meghana (Cognizant)</dc:creator>
  <cp:lastModifiedBy>M S, Meghana (Cognizant)</cp:lastModifiedBy>
  <cp:revision>1</cp:revision>
  <dcterms:created xsi:type="dcterms:W3CDTF">2023-02-26T13:29:08Z</dcterms:created>
  <dcterms:modified xsi:type="dcterms:W3CDTF">2023-02-26T17:45:23Z</dcterms:modified>
</cp:coreProperties>
</file>