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EB10-C916-2221-BE6E-69B526BB2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DA172-B56A-111F-A268-1D61B6955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BA45-9D1D-32AC-688F-0BFBF40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037D-8E83-F01C-2221-53032FB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9B58-E0EB-DE42-0043-88C34A77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2DF8-EEB4-0F54-8BC0-FFB3D407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0FAEE-3957-D921-E0A1-9AB2B1E2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9C7B9-CEE7-8DAE-028C-DCE9B4D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B8D8-6A22-45A0-C1DF-69A73506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1637-7845-1DA3-D3FF-CDA4643C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C8918-D192-CCEA-7E09-D935EC714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1A548-828F-D8C3-1A46-2A4844488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8523-C856-6451-79A7-23D0A10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F631-B691-8A02-344E-0D3FF58A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8ABA-EAD7-3DAD-ED42-D5E3952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261B-013E-0711-6CF5-B779CFF7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5EFF-7528-3E8C-C9D6-C67DABC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8DB3-56FA-6B0F-AF64-CAC54353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972F-78D3-EA16-5797-C8118E3F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CBE3-D79B-0FE8-E02C-7738245B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F69C-3C28-BCB9-3A0A-BCB2EDBF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F3447-7CFF-8191-C8DA-1D99780C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63C0-C557-E4E8-2E83-D6D9EDE4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10E2-BBE9-9DE9-D05D-B06B4AC0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30BF-15D3-D9B5-02F1-07C4697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CE75-6873-0A07-2EE5-C33C4C18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2B28-7A0F-D148-555F-5F4AE67F5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F9A99-1EF6-63D2-346B-D8FC08744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3E17-BD76-00AE-B5C3-D192CEBD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DFDF-70A7-3B33-1413-524DFB06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78F1-12AD-183E-4A6E-EB70BE34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F9A2-FB69-BA4B-254A-13347D03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CFB2-844B-7E55-16E5-E819DA66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24F-3883-E312-1D91-7C9CD771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BAF48-A47E-FBCC-0D4C-B9A34853D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E08A9-9048-0126-1FD0-B1D0EEF15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16BAD-53A4-1C0D-B9C7-E504C638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A5AF-CC5D-BFF2-5FC2-8917D9E6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1487D-C8ED-6644-2D27-2F9C3E35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DA9-7529-C2B9-C8C4-FCF19C05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28D1-8896-71A9-F1F9-836FEFFE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BAF11-4337-D5CD-2CCD-7EC9CEC1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4FEDD-1668-B5FE-A6AF-BA7D2B63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B9DD0-1735-6FC5-C4E1-2BB8937F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E8467-00C7-DCAD-5110-F39C086D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2417-7010-A4C0-56DD-6E7CAB6F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E75C-19B7-BD62-6D09-E22252C8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1F0C-A4E8-D2C8-FE0A-CA69D991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92AB7-1D1A-42A3-CC75-6FEEA1E0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2C159-49B7-DD8E-754D-46CD90C2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CBA8F-6E71-1185-1B14-427C175E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ABD6-F767-E202-1F5F-F02BE6B4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7CFC-A423-9DCC-FA0D-DC93F694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B13D-FBAB-FD71-3C91-7EA03D70D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F232-86AA-3A89-A289-BAA9764F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D4169-2C44-E163-CA3D-CFB8294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001F5-6DED-7F42-EDB8-F7B812D6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D951D-BAF0-C0A4-DC24-C2FDDB41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66EDC-67E6-F895-8EC0-BC6FAEC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5C99-714C-4C40-8A76-29360138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78C8-BB76-745B-B134-6A091BBC0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5CE5-BB64-4368-9847-F413E9A15F1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379C-E20D-1019-2DAC-0CEBAD0E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F2CF-8ADD-FDF2-FDFF-7A6FA273E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0016-7E7A-4F7B-9E1C-24B0779F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8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545D-6C8F-C970-DD97-CED88B7AE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4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SUPREME COURT JUDGEMENT OF MAGGI 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96F0-670F-81B1-6269-67E03ADF0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7920"/>
            <a:ext cx="9144000" cy="37490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Maggi, Nestle India’s single-largest revenue earner , was banned in June 2015 for 6 months across the country.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It contains chemical like lead </a:t>
            </a:r>
            <a:r>
              <a:rPr lang="en-US" sz="3200" dirty="0" err="1"/>
              <a:t>etc</a:t>
            </a:r>
            <a:r>
              <a:rPr lang="en-US" sz="3200" dirty="0"/>
              <a:t>, beyond prescribed limits.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It is most liked my children , So chemical used in </a:t>
            </a:r>
            <a:r>
              <a:rPr lang="en-US" sz="3200" dirty="0" err="1"/>
              <a:t>maggi</a:t>
            </a:r>
            <a:r>
              <a:rPr lang="en-US" sz="3200" dirty="0"/>
              <a:t> was highly affective for children health.</a:t>
            </a:r>
          </a:p>
        </p:txBody>
      </p:sp>
    </p:spTree>
    <p:extLst>
      <p:ext uri="{BB962C8B-B14F-4D97-AF65-F5344CB8AC3E}">
        <p14:creationId xmlns:p14="http://schemas.microsoft.com/office/powerpoint/2010/main" val="26953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218-5691-377F-077E-5606D87D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107440"/>
            <a:ext cx="10515600" cy="54864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4121-4542-BE95-D046-91B31D61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802640"/>
            <a:ext cx="10515600" cy="5283200"/>
          </a:xfrm>
        </p:spPr>
        <p:txBody>
          <a:bodyPr/>
          <a:lstStyle/>
          <a:p>
            <a:r>
              <a:rPr lang="en-US" dirty="0"/>
              <a:t>The High Court erred in coming to the conclusion that the show-case notice was a ban order, the FSSAI  argued in its appeal against a Bombay High Court lifting the ban on the </a:t>
            </a:r>
            <a:r>
              <a:rPr lang="en-US" dirty="0" err="1"/>
              <a:t>maggi</a:t>
            </a:r>
            <a:r>
              <a:rPr lang="en-US" dirty="0"/>
              <a:t> noodles.</a:t>
            </a:r>
          </a:p>
          <a:p>
            <a:r>
              <a:rPr lang="en-US" dirty="0"/>
              <a:t>The Supreme court ordered Nestle India to respond to an appeal filed by FSSAI against the Bombay High Court order lifting ban on the popular noodle </a:t>
            </a:r>
            <a:r>
              <a:rPr lang="en-US" dirty="0" err="1"/>
              <a:t>maggi</a:t>
            </a:r>
            <a:r>
              <a:rPr lang="en-US" dirty="0"/>
              <a:t>.</a:t>
            </a:r>
          </a:p>
          <a:p>
            <a:r>
              <a:rPr lang="en-US" dirty="0"/>
              <a:t>The Bombay High Court had revoked the ban on Maggi on October 19.</a:t>
            </a:r>
          </a:p>
          <a:p>
            <a:r>
              <a:rPr lang="en-US" dirty="0"/>
              <a:t>Nestle contends that Maggi was safe.</a:t>
            </a:r>
          </a:p>
          <a:p>
            <a:r>
              <a:rPr lang="en-US" dirty="0"/>
              <a:t>FSSAI has challenged High court order &amp; questioned that samples are incorrect.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206D-D75D-5D2A-306C-C047DBD1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B77E-00EE-DEB5-06FF-5725ECDA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38,000 tones of </a:t>
            </a:r>
            <a:r>
              <a:rPr lang="en-US" dirty="0" err="1"/>
              <a:t>maggi</a:t>
            </a:r>
            <a:r>
              <a:rPr lang="en-US" dirty="0"/>
              <a:t> was destroyed by Nestle which worth Rs.320 crore.</a:t>
            </a:r>
          </a:p>
          <a:p>
            <a:r>
              <a:rPr lang="en-US" dirty="0"/>
              <a:t>Criminal cases were filed against the brand Ambassadors of Maggi.</a:t>
            </a:r>
          </a:p>
          <a:p>
            <a:r>
              <a:rPr lang="en-US" dirty="0"/>
              <a:t>Government filed a </a:t>
            </a:r>
            <a:r>
              <a:rPr lang="en-US" dirty="0" err="1"/>
              <a:t>cas</a:t>
            </a:r>
            <a:r>
              <a:rPr lang="en-US" dirty="0"/>
              <a:t> against Nestle &amp; charged Rs. 640 crore for damage.</a:t>
            </a:r>
          </a:p>
        </p:txBody>
      </p:sp>
    </p:spTree>
    <p:extLst>
      <p:ext uri="{BB962C8B-B14F-4D97-AF65-F5344CB8AC3E}">
        <p14:creationId xmlns:p14="http://schemas.microsoft.com/office/powerpoint/2010/main" val="8612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4D62-5271-FC79-B86D-C17320F5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C1D44-7668-7404-5216-34535E46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ban of </a:t>
            </a:r>
            <a:r>
              <a:rPr lang="en-US" dirty="0" err="1"/>
              <a:t>maggi</a:t>
            </a:r>
            <a:r>
              <a:rPr lang="en-US" dirty="0"/>
              <a:t> the health condition of children was good.</a:t>
            </a:r>
          </a:p>
          <a:p>
            <a:r>
              <a:rPr lang="en-US" dirty="0"/>
              <a:t>Most of the parents realize not to use </a:t>
            </a:r>
            <a:r>
              <a:rPr lang="en-US" dirty="0" err="1"/>
              <a:t>maggi</a:t>
            </a:r>
            <a:r>
              <a:rPr lang="en-US" dirty="0"/>
              <a:t> as a fast food.</a:t>
            </a:r>
          </a:p>
          <a:p>
            <a:r>
              <a:rPr lang="en-US" dirty="0"/>
              <a:t>-Nestle Company , got a chance for testing samples and then used the </a:t>
            </a:r>
            <a:r>
              <a:rPr lang="en-US" dirty="0" err="1"/>
              <a:t>premisible</a:t>
            </a:r>
            <a:r>
              <a:rPr lang="en-US" dirty="0"/>
              <a:t> limit of lead.</a:t>
            </a:r>
          </a:p>
        </p:txBody>
      </p:sp>
    </p:spTree>
    <p:extLst>
      <p:ext uri="{BB962C8B-B14F-4D97-AF65-F5344CB8AC3E}">
        <p14:creationId xmlns:p14="http://schemas.microsoft.com/office/powerpoint/2010/main" val="242627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2600-D87E-2A5E-A482-6F050493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CCAC-5316-CDD4-E02D-99E04588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Nestle company got dropped in market.</a:t>
            </a:r>
          </a:p>
          <a:p>
            <a:r>
              <a:rPr lang="en-US" dirty="0"/>
              <a:t>Chemicals were used in </a:t>
            </a:r>
            <a:r>
              <a:rPr lang="en-US" dirty="0" err="1"/>
              <a:t>maggi</a:t>
            </a:r>
            <a:r>
              <a:rPr lang="en-US" dirty="0"/>
              <a:t> leads to diseases/</a:t>
            </a:r>
          </a:p>
          <a:p>
            <a:r>
              <a:rPr lang="en-US" dirty="0"/>
              <a:t>Nestle company went in loss.</a:t>
            </a:r>
          </a:p>
          <a:p>
            <a:r>
              <a:rPr lang="en-US" dirty="0"/>
              <a:t>Nestle company </a:t>
            </a:r>
            <a:r>
              <a:rPr lang="en-US" dirty="0" err="1"/>
              <a:t>losts</a:t>
            </a:r>
            <a:r>
              <a:rPr lang="en-US" dirty="0"/>
              <a:t> some distributers &amp; consumers.</a:t>
            </a:r>
          </a:p>
          <a:p>
            <a:r>
              <a:rPr lang="en-US" dirty="0"/>
              <a:t>There was a competition between top companies in market. 60% of </a:t>
            </a:r>
            <a:r>
              <a:rPr lang="en-US" dirty="0" err="1"/>
              <a:t>marjet</a:t>
            </a:r>
            <a:r>
              <a:rPr lang="en-US" dirty="0"/>
              <a:t> was open to other companies like </a:t>
            </a:r>
            <a:r>
              <a:rPr lang="en-US"/>
              <a:t>yippie noodles/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2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SUPREME COURT JUDGEMENT OF MAGGI BAN</vt:lpstr>
      <vt:lpstr>PowerPoint Presentation</vt:lpstr>
      <vt:lpstr>IMPACT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 COURT JUDGEMENT OF MAGGI BAN</dc:title>
  <dc:creator>M S, Meghana (Cognizant)</dc:creator>
  <cp:lastModifiedBy>M S, Meghana (Cognizant)</cp:lastModifiedBy>
  <cp:revision>5</cp:revision>
  <dcterms:created xsi:type="dcterms:W3CDTF">2024-01-28T06:13:00Z</dcterms:created>
  <dcterms:modified xsi:type="dcterms:W3CDTF">2024-01-28T14:24:18Z</dcterms:modified>
</cp:coreProperties>
</file>