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57_5FB78CC7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65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330" r:id="rId7"/>
    <p:sldId id="343" r:id="rId8"/>
    <p:sldId id="344" r:id="rId9"/>
    <p:sldId id="305" r:id="rId10"/>
    <p:sldId id="345" r:id="rId11"/>
    <p:sldId id="346" r:id="rId12"/>
    <p:sldId id="347" r:id="rId13"/>
    <p:sldId id="348" r:id="rId14"/>
    <p:sldId id="33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CE8FD15-4166-9C9F-970E-AEBFD48D95C8}" name="M S, Meghana (Cognizant)" initials="MSM(" userId="S::844233@cognizant.com::be711ea2-022f-4294-96a8-0bc688366f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1DA0C-245E-4055-BC99-95AA7E7F54CC}" v="166" dt="2022-12-28T17:01:08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S, Meghana (Cognizant)" userId="be711ea2-022f-4294-96a8-0bc688366f90" providerId="ADAL" clId="{7171DA0C-245E-4055-BC99-95AA7E7F54CC}"/>
    <pc:docChg chg="undo custSel addSld delSld modSld sldOrd">
      <pc:chgData name="M S, Meghana (Cognizant)" userId="be711ea2-022f-4294-96a8-0bc688366f90" providerId="ADAL" clId="{7171DA0C-245E-4055-BC99-95AA7E7F54CC}" dt="2022-12-28T17:08:34.399" v="3856" actId="113"/>
      <pc:docMkLst>
        <pc:docMk/>
      </pc:docMkLst>
      <pc:sldChg chg="modSp mod modClrScheme chgLayout">
        <pc:chgData name="M S, Meghana (Cognizant)" userId="be711ea2-022f-4294-96a8-0bc688366f90" providerId="ADAL" clId="{7171DA0C-245E-4055-BC99-95AA7E7F54CC}" dt="2022-12-28T17:08:11.652" v="3855" actId="14100"/>
        <pc:sldMkLst>
          <pc:docMk/>
          <pc:sldMk cId="703580386" sldId="256"/>
        </pc:sldMkLst>
        <pc:spChg chg="mod ord">
          <ac:chgData name="M S, Meghana (Cognizant)" userId="be711ea2-022f-4294-96a8-0bc688366f90" providerId="ADAL" clId="{7171DA0C-245E-4055-BC99-95AA7E7F54CC}" dt="2022-12-28T17:08:11.652" v="3855" actId="14100"/>
          <ac:spMkLst>
            <pc:docMk/>
            <pc:sldMk cId="703580386" sldId="256"/>
            <ac:spMk id="4" creationId="{2E9A7C78-91FD-4B88-953D-5A4363761BD1}"/>
          </ac:spMkLst>
        </pc:spChg>
        <pc:spChg chg="mod ord">
          <ac:chgData name="M S, Meghana (Cognizant)" userId="be711ea2-022f-4294-96a8-0bc688366f90" providerId="ADAL" clId="{7171DA0C-245E-4055-BC99-95AA7E7F54CC}" dt="2022-12-28T17:07:50.286" v="3854" actId="700"/>
          <ac:spMkLst>
            <pc:docMk/>
            <pc:sldMk cId="703580386" sldId="256"/>
            <ac:spMk id="5" creationId="{AD04BED3-CF2E-4CAD-8CE8-ED3ED12AEBD6}"/>
          </ac:spMkLst>
        </pc:spChg>
      </pc:sldChg>
      <pc:sldChg chg="addSp delSp modSp mod">
        <pc:chgData name="M S, Meghana (Cognizant)" userId="be711ea2-022f-4294-96a8-0bc688366f90" providerId="ADAL" clId="{7171DA0C-245E-4055-BC99-95AA7E7F54CC}" dt="2022-12-28T17:08:34.399" v="3856" actId="113"/>
        <pc:sldMkLst>
          <pc:docMk/>
          <pc:sldMk cId="2262346778" sldId="257"/>
        </pc:sldMkLst>
        <pc:spChg chg="mod">
          <ac:chgData name="M S, Meghana (Cognizant)" userId="be711ea2-022f-4294-96a8-0bc688366f90" providerId="ADAL" clId="{7171DA0C-245E-4055-BC99-95AA7E7F54CC}" dt="2022-12-28T17:08:34.399" v="3856" actId="113"/>
          <ac:spMkLst>
            <pc:docMk/>
            <pc:sldMk cId="2262346778" sldId="257"/>
            <ac:spMk id="2" creationId="{07957686-487A-4245-814E-58B1C25C675C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2262346778" sldId="257"/>
            <ac:spMk id="3" creationId="{DB6566BB-9632-4FD7-9FFC-FD3C43D3954E}"/>
          </ac:spMkLst>
        </pc:spChg>
        <pc:spChg chg="add del mod">
          <ac:chgData name="M S, Meghana (Cognizant)" userId="be711ea2-022f-4294-96a8-0bc688366f90" providerId="ADAL" clId="{7171DA0C-245E-4055-BC99-95AA7E7F54CC}" dt="2022-12-28T16:08:12.742" v="678"/>
          <ac:spMkLst>
            <pc:docMk/>
            <pc:sldMk cId="2262346778" sldId="257"/>
            <ac:spMk id="4" creationId="{4F86324B-67FB-40FB-AC4D-2B75DFB6FE41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2262346778" sldId="257"/>
            <ac:spMk id="5" creationId="{59C6AEA6-6D9B-4DD6-BBB1-7EA23C9466D4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2262346778" sldId="257"/>
            <ac:spMk id="6" creationId="{8634C437-54E7-4666-97CB-586CF0F89F2E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2262346778" sldId="257"/>
            <ac:spMk id="16" creationId="{7FFBE36B-5CC8-44EE-801B-6159157B5328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2262346778" sldId="257"/>
            <ac:spMk id="17" creationId="{FF014D18-B223-4ED4-BCCA-1E4C38285697}"/>
          </ac:spMkLst>
        </pc:spChg>
        <pc:spChg chg="del mod">
          <ac:chgData name="M S, Meghana (Cognizant)" userId="be711ea2-022f-4294-96a8-0bc688366f90" providerId="ADAL" clId="{7171DA0C-245E-4055-BC99-95AA7E7F54CC}" dt="2022-12-28T16:07:21.203" v="558"/>
          <ac:spMkLst>
            <pc:docMk/>
            <pc:sldMk cId="2262346778" sldId="257"/>
            <ac:spMk id="18" creationId="{41898C30-E58E-4EC9-8A27-DF1822A9863B}"/>
          </ac:spMkLst>
        </pc:spChg>
        <pc:picChg chg="mod">
          <ac:chgData name="M S, Meghana (Cognizant)" userId="be711ea2-022f-4294-96a8-0bc688366f90" providerId="ADAL" clId="{7171DA0C-245E-4055-BC99-95AA7E7F54CC}" dt="2022-12-28T16:10:57.969" v="810"/>
          <ac:picMkLst>
            <pc:docMk/>
            <pc:sldMk cId="2262346778" sldId="257"/>
            <ac:picMk id="9" creationId="{39953FF0-412E-4D4D-91B1-A91C65C46627}"/>
          </ac:picMkLst>
        </pc:picChg>
        <pc:picChg chg="mod">
          <ac:chgData name="M S, Meghana (Cognizant)" userId="be711ea2-022f-4294-96a8-0bc688366f90" providerId="ADAL" clId="{7171DA0C-245E-4055-BC99-95AA7E7F54CC}" dt="2022-12-28T16:10:57.969" v="810"/>
          <ac:picMkLst>
            <pc:docMk/>
            <pc:sldMk cId="2262346778" sldId="257"/>
            <ac:picMk id="11" creationId="{0CF184A7-72F0-4298-BD0F-B461E6A43557}"/>
          </ac:picMkLst>
        </pc:picChg>
        <pc:picChg chg="mod">
          <ac:chgData name="M S, Meghana (Cognizant)" userId="be711ea2-022f-4294-96a8-0bc688366f90" providerId="ADAL" clId="{7171DA0C-245E-4055-BC99-95AA7E7F54CC}" dt="2022-12-28T16:10:57.969" v="810"/>
          <ac:picMkLst>
            <pc:docMk/>
            <pc:sldMk cId="2262346778" sldId="257"/>
            <ac:picMk id="13" creationId="{DB4636A3-BAA9-469C-8F28-2B0A9530D277}"/>
          </ac:picMkLst>
        </pc:picChg>
        <pc:picChg chg="mod">
          <ac:chgData name="M S, Meghana (Cognizant)" userId="be711ea2-022f-4294-96a8-0bc688366f90" providerId="ADAL" clId="{7171DA0C-245E-4055-BC99-95AA7E7F54CC}" dt="2022-12-28T16:10:57.969" v="810"/>
          <ac:picMkLst>
            <pc:docMk/>
            <pc:sldMk cId="2262346778" sldId="257"/>
            <ac:picMk id="15" creationId="{AECBB048-D3B9-4FE4-A34B-876DE7D50C84}"/>
          </ac:picMkLst>
        </pc:picChg>
      </pc:sldChg>
      <pc:sldChg chg="addSp modSp add del mod">
        <pc:chgData name="M S, Meghana (Cognizant)" userId="be711ea2-022f-4294-96a8-0bc688366f90" providerId="ADAL" clId="{7171DA0C-245E-4055-BC99-95AA7E7F54CC}" dt="2022-12-28T16:11:23.365" v="811" actId="2696"/>
        <pc:sldMkLst>
          <pc:docMk/>
          <pc:sldMk cId="3612762737" sldId="260"/>
        </pc:sldMkLst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3612762737" sldId="260"/>
            <ac:spMk id="2" creationId="{00000000-0000-0000-0000-000000000000}"/>
          </ac:spMkLst>
        </pc:spChg>
        <pc:spChg chg="add mod">
          <ac:chgData name="M S, Meghana (Cognizant)" userId="be711ea2-022f-4294-96a8-0bc688366f90" providerId="ADAL" clId="{7171DA0C-245E-4055-BC99-95AA7E7F54CC}" dt="2022-12-28T16:08:12.811" v="710" actId="207"/>
          <ac:spMkLst>
            <pc:docMk/>
            <pc:sldMk cId="3612762737" sldId="260"/>
            <ac:spMk id="3" creationId="{A23E013C-CE51-43D1-84D8-2BC96E49E420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3612762737" sldId="260"/>
            <ac:spMk id="21" creationId="{325223E7-AE9B-874B-932C-65AE8D99A0B9}"/>
          </ac:spMkLst>
        </pc:spChg>
      </pc:sldChg>
      <pc:sldChg chg="addSp delSp modSp add del mod">
        <pc:chgData name="M S, Meghana (Cognizant)" userId="be711ea2-022f-4294-96a8-0bc688366f90" providerId="ADAL" clId="{7171DA0C-245E-4055-BC99-95AA7E7F54CC}" dt="2022-12-28T16:09:10.467" v="807" actId="2696"/>
        <pc:sldMkLst>
          <pc:docMk/>
          <pc:sldMk cId="1055123959" sldId="261"/>
        </pc:sldMkLst>
        <pc:spChg chg="add del mod">
          <ac:chgData name="M S, Meghana (Cognizant)" userId="be711ea2-022f-4294-96a8-0bc688366f90" providerId="ADAL" clId="{7171DA0C-245E-4055-BC99-95AA7E7F54CC}" dt="2022-12-28T16:08:12.765" v="687"/>
          <ac:spMkLst>
            <pc:docMk/>
            <pc:sldMk cId="1055123959" sldId="261"/>
            <ac:spMk id="3" creationId="{47440D63-1493-4B5A-8533-7F5B02922D3E}"/>
          </ac:spMkLst>
        </pc:spChg>
        <pc:spChg chg="add mod">
          <ac:chgData name="M S, Meghana (Cognizant)" userId="be711ea2-022f-4294-96a8-0bc688366f90" providerId="ADAL" clId="{7171DA0C-245E-4055-BC99-95AA7E7F54CC}" dt="2022-12-28T16:08:12.779" v="694" actId="207"/>
          <ac:spMkLst>
            <pc:docMk/>
            <pc:sldMk cId="1055123959" sldId="261"/>
            <ac:spMk id="4" creationId="{AF548473-BDD2-4D47-9B93-7CA26BDA484E}"/>
          </ac:spMkLst>
        </pc:spChg>
      </pc:sldChg>
      <pc:sldChg chg="addSp delSp modSp del mod">
        <pc:chgData name="M S, Meghana (Cognizant)" userId="be711ea2-022f-4294-96a8-0bc688366f90" providerId="ADAL" clId="{7171DA0C-245E-4055-BC99-95AA7E7F54CC}" dt="2022-12-28T17:00:18.677" v="3771" actId="2696"/>
        <pc:sldMkLst>
          <pc:docMk/>
          <pc:sldMk cId="3276479877" sldId="274"/>
        </pc:sldMkLst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3276479877" sldId="274"/>
            <ac:spMk id="2" creationId="{F8A51886-AA43-422E-B193-F1F3DF7D8A4D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3276479877" sldId="274"/>
            <ac:spMk id="3" creationId="{CC8EC3DE-6959-4606-92E7-BAA4FE72E2FA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3276479877" sldId="274"/>
            <ac:spMk id="5" creationId="{3775AFC8-8A78-4AE3-A237-4E17FE12A115}"/>
          </ac:spMkLst>
        </pc:spChg>
        <pc:spChg chg="del mod">
          <ac:chgData name="M S, Meghana (Cognizant)" userId="be711ea2-022f-4294-96a8-0bc688366f90" providerId="ADAL" clId="{7171DA0C-245E-4055-BC99-95AA7E7F54CC}" dt="2022-12-28T16:07:21.383" v="626"/>
          <ac:spMkLst>
            <pc:docMk/>
            <pc:sldMk cId="3276479877" sldId="274"/>
            <ac:spMk id="6" creationId="{8D03D7EC-E54B-4E0E-A5C3-7071C72A8940}"/>
          </ac:spMkLst>
        </pc:spChg>
        <pc:spChg chg="add del mod">
          <ac:chgData name="M S, Meghana (Cognizant)" userId="be711ea2-022f-4294-96a8-0bc688366f90" providerId="ADAL" clId="{7171DA0C-245E-4055-BC99-95AA7E7F54CC}" dt="2022-12-28T16:08:12.882" v="757"/>
          <ac:spMkLst>
            <pc:docMk/>
            <pc:sldMk cId="3276479877" sldId="274"/>
            <ac:spMk id="7" creationId="{D811CE94-5037-402D-9898-15FF87E84E16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3276479877" sldId="274"/>
            <ac:spMk id="8" creationId="{D9A9C305-740A-430F-BF6A-9400B8FD2585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3276479877" sldId="274"/>
            <ac:spMk id="9" creationId="{E7D5270F-F3DB-490F-9882-408AB2E5EACC}"/>
          </ac:spMkLst>
        </pc:spChg>
        <pc:graphicFrameChg chg="mod">
          <ac:chgData name="M S, Meghana (Cognizant)" userId="be711ea2-022f-4294-96a8-0bc688366f90" providerId="ADAL" clId="{7171DA0C-245E-4055-BC99-95AA7E7F54CC}" dt="2022-12-28T16:10:37.307" v="808"/>
          <ac:graphicFrameMkLst>
            <pc:docMk/>
            <pc:sldMk cId="3276479877" sldId="274"/>
            <ac:graphicFrameMk id="4" creationId="{4424901C-24B0-4C46-B815-EB0C38D74251}"/>
          </ac:graphicFrameMkLst>
        </pc:graphicFrameChg>
      </pc:sldChg>
      <pc:sldChg chg="addSp delSp modSp mod">
        <pc:chgData name="M S, Meghana (Cognizant)" userId="be711ea2-022f-4294-96a8-0bc688366f90" providerId="ADAL" clId="{7171DA0C-245E-4055-BC99-95AA7E7F54CC}" dt="2022-12-28T16:34:44.039" v="2066" actId="14100"/>
        <pc:sldMkLst>
          <pc:docMk/>
          <pc:sldMk cId="2693196608" sldId="305"/>
        </pc:sldMkLst>
        <pc:spChg chg="mod">
          <ac:chgData name="M S, Meghana (Cognizant)" userId="be711ea2-022f-4294-96a8-0bc688366f90" providerId="ADAL" clId="{7171DA0C-245E-4055-BC99-95AA7E7F54CC}" dt="2022-12-28T16:33:29.261" v="2048" actId="20577"/>
          <ac:spMkLst>
            <pc:docMk/>
            <pc:sldMk cId="2693196608" sldId="305"/>
            <ac:spMk id="2" creationId="{DCF8E50F-247A-4628-90BB-62A60E39664C}"/>
          </ac:spMkLst>
        </pc:spChg>
        <pc:spChg chg="mod">
          <ac:chgData name="M S, Meghana (Cognizant)" userId="be711ea2-022f-4294-96a8-0bc688366f90" providerId="ADAL" clId="{7171DA0C-245E-4055-BC99-95AA7E7F54CC}" dt="2022-12-28T16:33:33.893" v="2056" actId="20577"/>
          <ac:spMkLst>
            <pc:docMk/>
            <pc:sldMk cId="2693196608" sldId="305"/>
            <ac:spMk id="3" creationId="{DD2A8BE8-DC21-47DE-B6F3-7DC95B43C52E}"/>
          </ac:spMkLst>
        </pc:spChg>
        <pc:spChg chg="add del mod">
          <ac:chgData name="M S, Meghana (Cognizant)" userId="be711ea2-022f-4294-96a8-0bc688366f90" providerId="ADAL" clId="{7171DA0C-245E-4055-BC99-95AA7E7F54CC}" dt="2022-12-28T16:08:12.828" v="721"/>
          <ac:spMkLst>
            <pc:docMk/>
            <pc:sldMk cId="2693196608" sldId="305"/>
            <ac:spMk id="4" creationId="{0FC09FDE-856C-4933-AEE4-7D9336FD6824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2693196608" sldId="305"/>
            <ac:spMk id="5" creationId="{A562709B-18FB-4A16-A46C-5A6C45A208FC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2693196608" sldId="305"/>
            <ac:spMk id="6" creationId="{F767984B-82CA-4D3D-9C24-CB84382B94D5}"/>
          </ac:spMkLst>
        </pc:spChg>
        <pc:spChg chg="add del mod">
          <ac:chgData name="M S, Meghana (Cognizant)" userId="be711ea2-022f-4294-96a8-0bc688366f90" providerId="ADAL" clId="{7171DA0C-245E-4055-BC99-95AA7E7F54CC}" dt="2022-12-28T16:33:45.918" v="2059" actId="478"/>
          <ac:spMkLst>
            <pc:docMk/>
            <pc:sldMk cId="2693196608" sldId="305"/>
            <ac:spMk id="10" creationId="{7BD08EDE-329B-4DB3-9A23-C7F90D2A7802}"/>
          </ac:spMkLst>
        </pc:spChg>
        <pc:picChg chg="mod">
          <ac:chgData name="M S, Meghana (Cognizant)" userId="be711ea2-022f-4294-96a8-0bc688366f90" providerId="ADAL" clId="{7171DA0C-245E-4055-BC99-95AA7E7F54CC}" dt="2022-12-28T16:34:44.039" v="2066" actId="14100"/>
          <ac:picMkLst>
            <pc:docMk/>
            <pc:sldMk cId="2693196608" sldId="305"/>
            <ac:picMk id="7" creationId="{4C238EB8-09B7-4151-B562-13B050D4A3E6}"/>
          </ac:picMkLst>
        </pc:picChg>
        <pc:picChg chg="del mod">
          <ac:chgData name="M S, Meghana (Cognizant)" userId="be711ea2-022f-4294-96a8-0bc688366f90" providerId="ADAL" clId="{7171DA0C-245E-4055-BC99-95AA7E7F54CC}" dt="2022-12-28T16:33:41.765" v="2058" actId="478"/>
          <ac:picMkLst>
            <pc:docMk/>
            <pc:sldMk cId="2693196608" sldId="305"/>
            <ac:picMk id="9" creationId="{8C7F1323-5935-4F21-BFEA-E642AAB30A75}"/>
          </ac:picMkLst>
        </pc:picChg>
      </pc:sldChg>
      <pc:sldChg chg="addSp delSp modSp mod">
        <pc:chgData name="M S, Meghana (Cognizant)" userId="be711ea2-022f-4294-96a8-0bc688366f90" providerId="ADAL" clId="{7171DA0C-245E-4055-BC99-95AA7E7F54CC}" dt="2022-12-28T17:02:45.890" v="3824" actId="113"/>
        <pc:sldMkLst>
          <pc:docMk/>
          <pc:sldMk cId="1590342866" sldId="330"/>
        </pc:sldMkLst>
        <pc:spChg chg="mod">
          <ac:chgData name="M S, Meghana (Cognizant)" userId="be711ea2-022f-4294-96a8-0bc688366f90" providerId="ADAL" clId="{7171DA0C-245E-4055-BC99-95AA7E7F54CC}" dt="2022-12-28T17:02:22.800" v="3822" actId="113"/>
          <ac:spMkLst>
            <pc:docMk/>
            <pc:sldMk cId="1590342866" sldId="330"/>
            <ac:spMk id="2" creationId="{BFB49352-2AB0-4ADD-96B9-AB0FAECB557C}"/>
          </ac:spMkLst>
        </pc:spChg>
        <pc:spChg chg="mod">
          <ac:chgData name="M S, Meghana (Cognizant)" userId="be711ea2-022f-4294-96a8-0bc688366f90" providerId="ADAL" clId="{7171DA0C-245E-4055-BC99-95AA7E7F54CC}" dt="2022-12-28T17:02:45.890" v="3824" actId="113"/>
          <ac:spMkLst>
            <pc:docMk/>
            <pc:sldMk cId="1590342866" sldId="330"/>
            <ac:spMk id="3" creationId="{2F49AA98-AED4-4FAD-999C-98B64BB9DF71}"/>
          </ac:spMkLst>
        </pc:spChg>
        <pc:spChg chg="add del mod">
          <ac:chgData name="M S, Meghana (Cognizant)" userId="be711ea2-022f-4294-96a8-0bc688366f90" providerId="ADAL" clId="{7171DA0C-245E-4055-BC99-95AA7E7F54CC}" dt="2022-12-28T16:08:12.780" v="696"/>
          <ac:spMkLst>
            <pc:docMk/>
            <pc:sldMk cId="1590342866" sldId="330"/>
            <ac:spMk id="13" creationId="{189FED23-BC92-400F-B4D3-6BFE5604AB37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1590342866" sldId="330"/>
            <ac:spMk id="14" creationId="{26372D77-3058-4339-A843-F39DE1B433A9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1590342866" sldId="330"/>
            <ac:spMk id="15" creationId="{4A1B587A-DA03-44A8-8874-A4A1941F6A32}"/>
          </ac:spMkLst>
        </pc:spChg>
        <pc:spChg chg="del mod">
          <ac:chgData name="M S, Meghana (Cognizant)" userId="be711ea2-022f-4294-96a8-0bc688366f90" providerId="ADAL" clId="{7171DA0C-245E-4055-BC99-95AA7E7F54CC}" dt="2022-12-28T16:07:21.259" v="574"/>
          <ac:spMkLst>
            <pc:docMk/>
            <pc:sldMk cId="1590342866" sldId="330"/>
            <ac:spMk id="18" creationId="{7CCCE07D-3B17-42EC-AE9C-222D13143DF6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1590342866" sldId="330"/>
            <ac:spMk id="81" creationId="{82960077-7DAA-4543-8719-74137BCBB759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1590342866" sldId="330"/>
            <ac:spMk id="82" creationId="{503949B9-68A2-4ABE-91ED-37C05B246C8B}"/>
          </ac:spMkLst>
        </pc:spChg>
      </pc:sldChg>
      <pc:sldChg chg="addSp delSp modSp mod">
        <pc:chgData name="M S, Meghana (Cognizant)" userId="be711ea2-022f-4294-96a8-0bc688366f90" providerId="ADAL" clId="{7171DA0C-245E-4055-BC99-95AA7E7F54CC}" dt="2022-12-28T17:06:52.617" v="3850" actId="1035"/>
        <pc:sldMkLst>
          <pc:docMk/>
          <pc:sldMk cId="1510143952" sldId="332"/>
        </pc:sldMkLst>
        <pc:spChg chg="mod">
          <ac:chgData name="M S, Meghana (Cognizant)" userId="be711ea2-022f-4294-96a8-0bc688366f90" providerId="ADAL" clId="{7171DA0C-245E-4055-BC99-95AA7E7F54CC}" dt="2022-12-28T17:06:52.617" v="3850" actId="1035"/>
          <ac:spMkLst>
            <pc:docMk/>
            <pc:sldMk cId="1510143952" sldId="332"/>
            <ac:spMk id="2" creationId="{4183DBD4-E398-4AA3-AEC1-4BF03FC59886}"/>
          </ac:spMkLst>
        </pc:spChg>
        <pc:spChg chg="mod">
          <ac:chgData name="M S, Meghana (Cognizant)" userId="be711ea2-022f-4294-96a8-0bc688366f90" providerId="ADAL" clId="{7171DA0C-245E-4055-BC99-95AA7E7F54CC}" dt="2022-12-28T17:06:30.930" v="3845" actId="14100"/>
          <ac:spMkLst>
            <pc:docMk/>
            <pc:sldMk cId="1510143952" sldId="332"/>
            <ac:spMk id="3" creationId="{02F80182-DF99-445E-8055-837D597C38A5}"/>
          </ac:spMkLst>
        </pc:spChg>
        <pc:spChg chg="add del mod">
          <ac:chgData name="M S, Meghana (Cognizant)" userId="be711ea2-022f-4294-96a8-0bc688366f90" providerId="ADAL" clId="{7171DA0C-245E-4055-BC99-95AA7E7F54CC}" dt="2022-12-28T16:08:12.958" v="799"/>
          <ac:spMkLst>
            <pc:docMk/>
            <pc:sldMk cId="1510143952" sldId="332"/>
            <ac:spMk id="4" creationId="{6F03FBEC-D416-41E2-96F7-133940889584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1510143952" sldId="332"/>
            <ac:spMk id="5" creationId="{51FBEF5D-58F3-4F89-9BC8-699A81C94610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1510143952" sldId="332"/>
            <ac:spMk id="7" creationId="{3A354B2E-C37D-4B68-9B83-A941B747CCED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1510143952" sldId="332"/>
            <ac:spMk id="8" creationId="{F60FABF8-6F79-4985-A2FB-99DAD9E63042}"/>
          </ac:spMkLst>
        </pc:spChg>
        <pc:spChg chg="del mod">
          <ac:chgData name="M S, Meghana (Cognizant)" userId="be711ea2-022f-4294-96a8-0bc688366f90" providerId="ADAL" clId="{7171DA0C-245E-4055-BC99-95AA7E7F54CC}" dt="2022-12-28T16:07:21.482" v="668"/>
          <ac:spMkLst>
            <pc:docMk/>
            <pc:sldMk cId="1510143952" sldId="332"/>
            <ac:spMk id="9" creationId="{88A55AA7-3B73-477B-A886-58F8E99420E9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1510143952" sldId="332"/>
            <ac:spMk id="10" creationId="{5A4269CE-383D-47C5-8E8B-0319285A513F}"/>
          </ac:spMkLst>
        </pc:spChg>
        <pc:picChg chg="mod">
          <ac:chgData name="M S, Meghana (Cognizant)" userId="be711ea2-022f-4294-96a8-0bc688366f90" providerId="ADAL" clId="{7171DA0C-245E-4055-BC99-95AA7E7F54CC}" dt="2022-12-28T17:06:50.429" v="3848" actId="1035"/>
          <ac:picMkLst>
            <pc:docMk/>
            <pc:sldMk cId="1510143952" sldId="332"/>
            <ac:picMk id="6" creationId="{D7D1C07D-75DD-4A12-9C4C-A9C3E052A3D0}"/>
          </ac:picMkLst>
        </pc:picChg>
      </pc:sldChg>
      <pc:sldChg chg="addSp delSp modSp del mod">
        <pc:chgData name="M S, Meghana (Cognizant)" userId="be711ea2-022f-4294-96a8-0bc688366f90" providerId="ADAL" clId="{7171DA0C-245E-4055-BC99-95AA7E7F54CC}" dt="2022-12-28T17:00:42.538" v="3774" actId="2696"/>
        <pc:sldMkLst>
          <pc:docMk/>
          <pc:sldMk cId="943091750" sldId="336"/>
        </pc:sldMkLst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943091750" sldId="336"/>
            <ac:spMk id="2" creationId="{40C58CC6-FF60-4FC8-BA35-52A8BDDCF95E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943091750" sldId="336"/>
            <ac:spMk id="3" creationId="{BF0E0066-50A4-4BA2-9D04-DA968D2AB1C6}"/>
          </ac:spMkLst>
        </pc:spChg>
        <pc:spChg chg="add del mod">
          <ac:chgData name="M S, Meghana (Cognizant)" userId="be711ea2-022f-4294-96a8-0bc688366f90" providerId="ADAL" clId="{7171DA0C-245E-4055-BC99-95AA7E7F54CC}" dt="2022-12-28T16:08:12.937" v="788"/>
          <ac:spMkLst>
            <pc:docMk/>
            <pc:sldMk cId="943091750" sldId="336"/>
            <ac:spMk id="4" creationId="{1648791B-1BBF-4133-A1FC-FE40C3404A1C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943091750" sldId="336"/>
            <ac:spMk id="5" creationId="{7A36C0B4-AB8E-49A2-87A3-C43681582144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943091750" sldId="336"/>
            <ac:spMk id="6" creationId="{8C0098B4-32E8-46A4-B4E0-C62A9ED78AC2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943091750" sldId="336"/>
            <ac:spMk id="10" creationId="{FB067F41-22A4-40B6-A3DA-26D8E0FCC569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943091750" sldId="336"/>
            <ac:spMk id="11" creationId="{ECB2F7A7-6A7C-429F-A261-494305D5DDAD}"/>
          </ac:spMkLst>
        </pc:spChg>
        <pc:spChg chg="del mod">
          <ac:chgData name="M S, Meghana (Cognizant)" userId="be711ea2-022f-4294-96a8-0bc688366f90" providerId="ADAL" clId="{7171DA0C-245E-4055-BC99-95AA7E7F54CC}" dt="2022-12-28T16:07:21.457" v="657"/>
          <ac:spMkLst>
            <pc:docMk/>
            <pc:sldMk cId="943091750" sldId="336"/>
            <ac:spMk id="12" creationId="{7F068389-EB02-493E-9416-4F35FEE4D01F}"/>
          </ac:spMkLst>
        </pc:spChg>
        <pc:picChg chg="mod">
          <ac:chgData name="M S, Meghana (Cognizant)" userId="be711ea2-022f-4294-96a8-0bc688366f90" providerId="ADAL" clId="{7171DA0C-245E-4055-BC99-95AA7E7F54CC}" dt="2022-12-28T16:10:57.969" v="810"/>
          <ac:picMkLst>
            <pc:docMk/>
            <pc:sldMk cId="943091750" sldId="336"/>
            <ac:picMk id="7" creationId="{7D1EAA44-4F3D-44D6-B1B6-5140800EC0A7}"/>
          </ac:picMkLst>
        </pc:picChg>
        <pc:picChg chg="mod">
          <ac:chgData name="M S, Meghana (Cognizant)" userId="be711ea2-022f-4294-96a8-0bc688366f90" providerId="ADAL" clId="{7171DA0C-245E-4055-BC99-95AA7E7F54CC}" dt="2022-12-28T16:10:57.969" v="810"/>
          <ac:picMkLst>
            <pc:docMk/>
            <pc:sldMk cId="943091750" sldId="336"/>
            <ac:picMk id="9" creationId="{78CF4775-4C31-488E-AB32-6C7A887A129B}"/>
          </ac:picMkLst>
        </pc:picChg>
      </pc:sldChg>
      <pc:sldChg chg="addSp delSp modSp del mod">
        <pc:chgData name="M S, Meghana (Cognizant)" userId="be711ea2-022f-4294-96a8-0bc688366f90" providerId="ADAL" clId="{7171DA0C-245E-4055-BC99-95AA7E7F54CC}" dt="2022-12-28T17:00:01.438" v="3768" actId="2696"/>
        <pc:sldMkLst>
          <pc:docMk/>
          <pc:sldMk cId="33020697" sldId="338"/>
        </pc:sldMkLst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33020697" sldId="338"/>
            <ac:spMk id="2" creationId="{97A43182-22EB-43CF-838B-D35955098B4F}"/>
          </ac:spMkLst>
        </pc:spChg>
        <pc:spChg chg="add del mod">
          <ac:chgData name="M S, Meghana (Cognizant)" userId="be711ea2-022f-4294-96a8-0bc688366f90" providerId="ADAL" clId="{7171DA0C-245E-4055-BC99-95AA7E7F54CC}" dt="2022-12-28T16:08:12.841" v="730"/>
          <ac:spMkLst>
            <pc:docMk/>
            <pc:sldMk cId="33020697" sldId="338"/>
            <ac:spMk id="3" creationId="{3871D4BE-972F-431F-96A0-9F28EC443800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33020697" sldId="338"/>
            <ac:spMk id="4" creationId="{DBC0BDDF-4403-413E-A0C9-C9C8EE9C7DD3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33020697" sldId="338"/>
            <ac:spMk id="5" creationId="{544E680A-2503-46C8-AD8D-C1FDD8AF67D2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33020697" sldId="338"/>
            <ac:spMk id="7" creationId="{CF9BF983-B96B-4610-9F94-9B626A8DFF69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33020697" sldId="338"/>
            <ac:spMk id="8" creationId="{55267946-87E4-4FCD-85C7-87A978DD9637}"/>
          </ac:spMkLst>
        </pc:spChg>
        <pc:spChg chg="del mod">
          <ac:chgData name="M S, Meghana (Cognizant)" userId="be711ea2-022f-4294-96a8-0bc688366f90" providerId="ADAL" clId="{7171DA0C-245E-4055-BC99-95AA7E7F54CC}" dt="2022-12-28T16:07:21.319" v="599"/>
          <ac:spMkLst>
            <pc:docMk/>
            <pc:sldMk cId="33020697" sldId="338"/>
            <ac:spMk id="9" creationId="{ECDBD4D7-D985-4FC0-B4DA-EFF28F39E846}"/>
          </ac:spMkLst>
        </pc:spChg>
        <pc:graphicFrameChg chg="mod">
          <ac:chgData name="M S, Meghana (Cognizant)" userId="be711ea2-022f-4294-96a8-0bc688366f90" providerId="ADAL" clId="{7171DA0C-245E-4055-BC99-95AA7E7F54CC}" dt="2022-12-28T16:10:37.307" v="808"/>
          <ac:graphicFrameMkLst>
            <pc:docMk/>
            <pc:sldMk cId="33020697" sldId="338"/>
            <ac:graphicFrameMk id="6" creationId="{BC8CF11F-379E-4BD6-BFF8-2E1645B2EF25}"/>
          </ac:graphicFrameMkLst>
        </pc:graphicFrameChg>
      </pc:sldChg>
      <pc:sldChg chg="addSp delSp modSp del mod">
        <pc:chgData name="M S, Meghana (Cognizant)" userId="be711ea2-022f-4294-96a8-0bc688366f90" providerId="ADAL" clId="{7171DA0C-245E-4055-BC99-95AA7E7F54CC}" dt="2022-12-28T17:00:09.241" v="3769" actId="2696"/>
        <pc:sldMkLst>
          <pc:docMk/>
          <pc:sldMk cId="2262191475" sldId="339"/>
        </pc:sldMkLst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2262191475" sldId="339"/>
            <ac:spMk id="2" creationId="{CE5D5648-EC4F-4D61-9453-4E038C0332BD}"/>
          </ac:spMkLst>
        </pc:spChg>
        <pc:spChg chg="add del mod">
          <ac:chgData name="M S, Meghana (Cognizant)" userId="be711ea2-022f-4294-96a8-0bc688366f90" providerId="ADAL" clId="{7171DA0C-245E-4055-BC99-95AA7E7F54CC}" dt="2022-12-28T16:08:12.852" v="739"/>
          <ac:spMkLst>
            <pc:docMk/>
            <pc:sldMk cId="2262191475" sldId="339"/>
            <ac:spMk id="3" creationId="{7DB7304E-F8B3-4DE3-A950-87F7E1AF5F07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2262191475" sldId="339"/>
            <ac:spMk id="5" creationId="{ADA3CCFA-9D3B-44D7-8242-579B453172D2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2262191475" sldId="339"/>
            <ac:spMk id="6" creationId="{1011E6AD-E6EE-4A80-8931-5E7F66D2AEC7}"/>
          </ac:spMkLst>
        </pc:spChg>
        <pc:spChg chg="del mod">
          <ac:chgData name="M S, Meghana (Cognizant)" userId="be711ea2-022f-4294-96a8-0bc688366f90" providerId="ADAL" clId="{7171DA0C-245E-4055-BC99-95AA7E7F54CC}" dt="2022-12-28T16:07:21.339" v="608"/>
          <ac:spMkLst>
            <pc:docMk/>
            <pc:sldMk cId="2262191475" sldId="339"/>
            <ac:spMk id="7" creationId="{E7BA18D9-DF9D-45C8-A71D-661F2BD20474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2262191475" sldId="339"/>
            <ac:spMk id="8" creationId="{1D5E805E-F40C-48A1-8D16-DDD815046151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2262191475" sldId="339"/>
            <ac:spMk id="9" creationId="{B8F60B9E-4D4A-4D1B-A519-56641AB86A22}"/>
          </ac:spMkLst>
        </pc:spChg>
        <pc:graphicFrameChg chg="mod">
          <ac:chgData name="M S, Meghana (Cognizant)" userId="be711ea2-022f-4294-96a8-0bc688366f90" providerId="ADAL" clId="{7171DA0C-245E-4055-BC99-95AA7E7F54CC}" dt="2022-12-28T16:10:37.307" v="808"/>
          <ac:graphicFrameMkLst>
            <pc:docMk/>
            <pc:sldMk cId="2262191475" sldId="339"/>
            <ac:graphicFrameMk id="4" creationId="{DB13B542-F2C8-4DDB-8199-7150628CC2AF}"/>
          </ac:graphicFrameMkLst>
        </pc:graphicFrameChg>
      </pc:sldChg>
      <pc:sldChg chg="addSp delSp modSp del mod">
        <pc:chgData name="M S, Meghana (Cognizant)" userId="be711ea2-022f-4294-96a8-0bc688366f90" providerId="ADAL" clId="{7171DA0C-245E-4055-BC99-95AA7E7F54CC}" dt="2022-12-28T17:00:13.705" v="3770" actId="2696"/>
        <pc:sldMkLst>
          <pc:docMk/>
          <pc:sldMk cId="867604313" sldId="340"/>
        </pc:sldMkLst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867604313" sldId="340"/>
            <ac:spMk id="2" creationId="{39B191B0-6EB1-465F-8485-17B0C7B5E4D2}"/>
          </ac:spMkLst>
        </pc:spChg>
        <pc:spChg chg="add del mod">
          <ac:chgData name="M S, Meghana (Cognizant)" userId="be711ea2-022f-4294-96a8-0bc688366f90" providerId="ADAL" clId="{7171DA0C-245E-4055-BC99-95AA7E7F54CC}" dt="2022-12-28T16:08:12.864" v="748"/>
          <ac:spMkLst>
            <pc:docMk/>
            <pc:sldMk cId="867604313" sldId="340"/>
            <ac:spMk id="3" creationId="{64982AD7-25AF-477E-A498-DA08AC961F79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867604313" sldId="340"/>
            <ac:spMk id="4" creationId="{44C5E146-5843-4044-B091-6EEA61CADF2A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867604313" sldId="340"/>
            <ac:spMk id="5" creationId="{09F68E53-D3FE-48C4-9C23-02EBA45449A3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867604313" sldId="340"/>
            <ac:spMk id="15" creationId="{FC94EEF9-0CF4-434D-9868-AE735CC53AFE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867604313" sldId="340"/>
            <ac:spMk id="16" creationId="{FA6A7275-10D7-4DB4-B4FD-66C06A912CC3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867604313" sldId="340"/>
            <ac:spMk id="17" creationId="{25736EB0-F73E-44B4-B638-760ED79C2299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867604313" sldId="340"/>
            <ac:spMk id="18" creationId="{75C268D6-CC67-4C61-B281-E4B2CD8259E8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867604313" sldId="340"/>
            <ac:spMk id="19" creationId="{747ABDB0-2F98-4D4F-92DF-9865CCF81CED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867604313" sldId="340"/>
            <ac:spMk id="20" creationId="{F62B1653-BD0E-491E-A274-F7842F56756F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867604313" sldId="340"/>
            <ac:spMk id="21" creationId="{5FE24DC7-B82C-4A22-ADDC-66ABB6E19D03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867604313" sldId="340"/>
            <ac:spMk id="22" creationId="{AC09A9D4-D95C-4B18-A20A-3F82AA3BAC28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867604313" sldId="340"/>
            <ac:spMk id="31" creationId="{305F4085-9EAA-4081-8815-C3D2A6D2C63C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867604313" sldId="340"/>
            <ac:spMk id="32" creationId="{E7A32522-24F0-40A6-92CF-E4C87EBE5414}"/>
          </ac:spMkLst>
        </pc:spChg>
        <pc:spChg chg="del mod">
          <ac:chgData name="M S, Meghana (Cognizant)" userId="be711ea2-022f-4294-96a8-0bc688366f90" providerId="ADAL" clId="{7171DA0C-245E-4055-BC99-95AA7E7F54CC}" dt="2022-12-28T16:07:21.359" v="617"/>
          <ac:spMkLst>
            <pc:docMk/>
            <pc:sldMk cId="867604313" sldId="340"/>
            <ac:spMk id="33" creationId="{E5D12020-B189-4032-A749-FA4A26615782}"/>
          </ac:spMkLst>
        </pc:spChg>
        <pc:picChg chg="mod">
          <ac:chgData name="M S, Meghana (Cognizant)" userId="be711ea2-022f-4294-96a8-0bc688366f90" providerId="ADAL" clId="{7171DA0C-245E-4055-BC99-95AA7E7F54CC}" dt="2022-12-28T16:10:57.969" v="810"/>
          <ac:picMkLst>
            <pc:docMk/>
            <pc:sldMk cId="867604313" sldId="340"/>
            <ac:picMk id="24" creationId="{9052A624-933A-4A83-B0B4-51BEC993579C}"/>
          </ac:picMkLst>
        </pc:picChg>
        <pc:picChg chg="mod">
          <ac:chgData name="M S, Meghana (Cognizant)" userId="be711ea2-022f-4294-96a8-0bc688366f90" providerId="ADAL" clId="{7171DA0C-245E-4055-BC99-95AA7E7F54CC}" dt="2022-12-28T16:10:57.969" v="810"/>
          <ac:picMkLst>
            <pc:docMk/>
            <pc:sldMk cId="867604313" sldId="340"/>
            <ac:picMk id="26" creationId="{F0CFEB80-44C9-458B-87AA-0B90F00348FB}"/>
          </ac:picMkLst>
        </pc:picChg>
        <pc:picChg chg="mod">
          <ac:chgData name="M S, Meghana (Cognizant)" userId="be711ea2-022f-4294-96a8-0bc688366f90" providerId="ADAL" clId="{7171DA0C-245E-4055-BC99-95AA7E7F54CC}" dt="2022-12-28T16:10:57.969" v="810"/>
          <ac:picMkLst>
            <pc:docMk/>
            <pc:sldMk cId="867604313" sldId="340"/>
            <ac:picMk id="28" creationId="{2FE6C73A-2FC6-4941-9268-7E317353933D}"/>
          </ac:picMkLst>
        </pc:picChg>
        <pc:picChg chg="mod">
          <ac:chgData name="M S, Meghana (Cognizant)" userId="be711ea2-022f-4294-96a8-0bc688366f90" providerId="ADAL" clId="{7171DA0C-245E-4055-BC99-95AA7E7F54CC}" dt="2022-12-28T16:10:57.969" v="810"/>
          <ac:picMkLst>
            <pc:docMk/>
            <pc:sldMk cId="867604313" sldId="340"/>
            <ac:picMk id="30" creationId="{9507F35B-4521-4DF9-B9FF-D906724AD2C7}"/>
          </ac:picMkLst>
        </pc:picChg>
      </pc:sldChg>
      <pc:sldChg chg="addSp delSp modSp del mod">
        <pc:chgData name="M S, Meghana (Cognizant)" userId="be711ea2-022f-4294-96a8-0bc688366f90" providerId="ADAL" clId="{7171DA0C-245E-4055-BC99-95AA7E7F54CC}" dt="2022-12-28T17:00:23.005" v="3772" actId="2696"/>
        <pc:sldMkLst>
          <pc:docMk/>
          <pc:sldMk cId="1448471967" sldId="341"/>
        </pc:sldMkLst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1448471967" sldId="341"/>
            <ac:spMk id="2" creationId="{D78518F4-D13C-40F3-9843-13BBC3B8BDCF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1448471967" sldId="341"/>
            <ac:spMk id="3" creationId="{FE33E194-371F-4D5A-8C83-2CCE5A3D6C25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1448471967" sldId="341"/>
            <ac:spMk id="4" creationId="{FABA94CC-2803-437F-B79F-A5067E28041B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1448471967" sldId="341"/>
            <ac:spMk id="5" creationId="{A4A59DFC-7CFF-494D-8C86-6FE174974213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1448471967" sldId="341"/>
            <ac:spMk id="6" creationId="{9397F57A-AEBE-465C-9EF7-E78B1CDEC7A3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1448471967" sldId="341"/>
            <ac:spMk id="7" creationId="{A7FD409D-82CA-4A05-9EF1-71EEFF9420DE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1448471967" sldId="341"/>
            <ac:spMk id="8" creationId="{CDD187DA-D1E6-4203-8426-B028CDCA5BAF}"/>
          </ac:spMkLst>
        </pc:spChg>
        <pc:spChg chg="del mod">
          <ac:chgData name="M S, Meghana (Cognizant)" userId="be711ea2-022f-4294-96a8-0bc688366f90" providerId="ADAL" clId="{7171DA0C-245E-4055-BC99-95AA7E7F54CC}" dt="2022-12-28T16:07:21.402" v="635"/>
          <ac:spMkLst>
            <pc:docMk/>
            <pc:sldMk cId="1448471967" sldId="341"/>
            <ac:spMk id="9" creationId="{7BD57D52-635E-45A8-AB12-6DAF783169CA}"/>
          </ac:spMkLst>
        </pc:spChg>
        <pc:spChg chg="add del mod">
          <ac:chgData name="M S, Meghana (Cognizant)" userId="be711ea2-022f-4294-96a8-0bc688366f90" providerId="ADAL" clId="{7171DA0C-245E-4055-BC99-95AA7E7F54CC}" dt="2022-12-28T16:08:12.895" v="766"/>
          <ac:spMkLst>
            <pc:docMk/>
            <pc:sldMk cId="1448471967" sldId="341"/>
            <ac:spMk id="10" creationId="{570C5C93-F58B-4353-AC9D-CA7F13DC081E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1448471967" sldId="341"/>
            <ac:spMk id="11" creationId="{73A22CBA-937E-425A-B1BB-F6EFB93F66AF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1448471967" sldId="341"/>
            <ac:spMk id="12" creationId="{C4C01FF7-1518-4453-A4D3-44EE92A65452}"/>
          </ac:spMkLst>
        </pc:spChg>
      </pc:sldChg>
      <pc:sldChg chg="addSp delSp modSp del mod">
        <pc:chgData name="M S, Meghana (Cognizant)" userId="be711ea2-022f-4294-96a8-0bc688366f90" providerId="ADAL" clId="{7171DA0C-245E-4055-BC99-95AA7E7F54CC}" dt="2022-12-28T17:00:27.564" v="3773" actId="2696"/>
        <pc:sldMkLst>
          <pc:docMk/>
          <pc:sldMk cId="2911269246" sldId="342"/>
        </pc:sldMkLst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2911269246" sldId="342"/>
            <ac:spMk id="2" creationId="{2C360FCC-0BF5-45B2-9CDD-17A4BA1878EE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2911269246" sldId="342"/>
            <ac:spMk id="3" creationId="{88BA67A4-895F-49F8-97D0-7158E0597C07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2911269246" sldId="342"/>
            <ac:spMk id="4" creationId="{020BAF9D-516C-4AC0-B83C-33BFA6E280A1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2911269246" sldId="342"/>
            <ac:spMk id="5" creationId="{5951D7A3-45F6-43A4-8ADB-05DA212ADAAF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2911269246" sldId="342"/>
            <ac:spMk id="6" creationId="{4E022558-08EA-41A8-88BE-1F82971F0E31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2911269246" sldId="342"/>
            <ac:spMk id="7" creationId="{3EA34E7E-6BB0-4276-9993-7D15DAF830EB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2911269246" sldId="342"/>
            <ac:spMk id="8" creationId="{C6AEC234-75AE-4C73-8E75-A426AAC54462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2911269246" sldId="342"/>
            <ac:spMk id="9" creationId="{72919092-CCE1-4A58-8E2A-540307E14B56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2911269246" sldId="342"/>
            <ac:spMk id="10" creationId="{43032B0D-C227-4CB9-85CC-4B9B8BF1621E}"/>
          </ac:spMkLst>
        </pc:spChg>
        <pc:spChg chg="del mod">
          <ac:chgData name="M S, Meghana (Cognizant)" userId="be711ea2-022f-4294-96a8-0bc688366f90" providerId="ADAL" clId="{7171DA0C-245E-4055-BC99-95AA7E7F54CC}" dt="2022-12-28T16:07:21.437" v="648"/>
          <ac:spMkLst>
            <pc:docMk/>
            <pc:sldMk cId="2911269246" sldId="342"/>
            <ac:spMk id="11" creationId="{5F67B498-D587-4BC1-B0F3-4316C41ADDF9}"/>
          </ac:spMkLst>
        </pc:spChg>
        <pc:spChg chg="add del mod">
          <ac:chgData name="M S, Meghana (Cognizant)" userId="be711ea2-022f-4294-96a8-0bc688366f90" providerId="ADAL" clId="{7171DA0C-245E-4055-BC99-95AA7E7F54CC}" dt="2022-12-28T16:08:12.919" v="779"/>
          <ac:spMkLst>
            <pc:docMk/>
            <pc:sldMk cId="2911269246" sldId="342"/>
            <ac:spMk id="12" creationId="{638BCBB8-2885-48FB-92E6-789421628571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2911269246" sldId="342"/>
            <ac:spMk id="13" creationId="{DDF18347-F11C-405B-8F1F-EAF16BBE9E2E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2911269246" sldId="342"/>
            <ac:spMk id="14" creationId="{3018A3A0-DD92-4F4A-B964-66B08930CCBB}"/>
          </ac:spMkLst>
        </pc:spChg>
      </pc:sldChg>
      <pc:sldChg chg="addSp delSp modSp add mod addCm">
        <pc:chgData name="M S, Meghana (Cognizant)" userId="be711ea2-022f-4294-96a8-0bc688366f90" providerId="ADAL" clId="{7171DA0C-245E-4055-BC99-95AA7E7F54CC}" dt="2022-12-28T17:03:53.891" v="3830" actId="113"/>
        <pc:sldMkLst>
          <pc:docMk/>
          <pc:sldMk cId="1605864647" sldId="343"/>
        </pc:sldMkLst>
        <pc:spChg chg="mod">
          <ac:chgData name="M S, Meghana (Cognizant)" userId="be711ea2-022f-4294-96a8-0bc688366f90" providerId="ADAL" clId="{7171DA0C-245E-4055-BC99-95AA7E7F54CC}" dt="2022-12-28T17:03:25.404" v="3827" actId="113"/>
          <ac:spMkLst>
            <pc:docMk/>
            <pc:sldMk cId="1605864647" sldId="343"/>
            <ac:spMk id="2" creationId="{BFB49352-2AB0-4ADD-96B9-AB0FAECB557C}"/>
          </ac:spMkLst>
        </pc:spChg>
        <pc:spChg chg="mod">
          <ac:chgData name="M S, Meghana (Cognizant)" userId="be711ea2-022f-4294-96a8-0bc688366f90" providerId="ADAL" clId="{7171DA0C-245E-4055-BC99-95AA7E7F54CC}" dt="2022-12-28T17:03:53.891" v="3830" actId="113"/>
          <ac:spMkLst>
            <pc:docMk/>
            <pc:sldMk cId="1605864647" sldId="343"/>
            <ac:spMk id="3" creationId="{2F49AA98-AED4-4FAD-999C-98B64BB9DF71}"/>
          </ac:spMkLst>
        </pc:spChg>
        <pc:spChg chg="add del mod">
          <ac:chgData name="M S, Meghana (Cognizant)" userId="be711ea2-022f-4294-96a8-0bc688366f90" providerId="ADAL" clId="{7171DA0C-245E-4055-BC99-95AA7E7F54CC}" dt="2022-12-28T16:08:12.813" v="712"/>
          <ac:spMkLst>
            <pc:docMk/>
            <pc:sldMk cId="1605864647" sldId="343"/>
            <ac:spMk id="4" creationId="{FECD246A-0BB9-4547-B144-C68C142A9981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1605864647" sldId="343"/>
            <ac:spMk id="5" creationId="{C4E969D4-B9E3-4D6C-864B-9FAF78EB2AC5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1605864647" sldId="343"/>
            <ac:spMk id="6" creationId="{39AA710C-F655-46C0-9268-E665F8D08163}"/>
          </ac:spMkLst>
        </pc:spChg>
        <pc:spChg chg="del mod">
          <ac:chgData name="M S, Meghana (Cognizant)" userId="be711ea2-022f-4294-96a8-0bc688366f90" providerId="ADAL" clId="{7171DA0C-245E-4055-BC99-95AA7E7F54CC}" dt="2022-12-28T16:07:21.281" v="583"/>
          <ac:spMkLst>
            <pc:docMk/>
            <pc:sldMk cId="1605864647" sldId="343"/>
            <ac:spMk id="18" creationId="{7CCCE07D-3B17-42EC-AE9C-222D13143DF6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1605864647" sldId="343"/>
            <ac:spMk id="81" creationId="{82960077-7DAA-4543-8719-74137BCBB759}"/>
          </ac:spMkLst>
        </pc:spChg>
        <pc:spChg chg="mod">
          <ac:chgData name="M S, Meghana (Cognizant)" userId="be711ea2-022f-4294-96a8-0bc688366f90" providerId="ADAL" clId="{7171DA0C-245E-4055-BC99-95AA7E7F54CC}" dt="2022-12-28T16:10:57.969" v="810"/>
          <ac:spMkLst>
            <pc:docMk/>
            <pc:sldMk cId="1605864647" sldId="343"/>
            <ac:spMk id="82" creationId="{503949B9-68A2-4ABE-91ED-37C05B246C8B}"/>
          </ac:spMkLst>
        </pc:spChg>
      </pc:sldChg>
      <pc:sldChg chg="addSp delSp modSp add del mod">
        <pc:chgData name="M S, Meghana (Cognizant)" userId="be711ea2-022f-4294-96a8-0bc688366f90" providerId="ADAL" clId="{7171DA0C-245E-4055-BC99-95AA7E7F54CC}" dt="2022-12-28T16:19:58.795" v="1177"/>
        <pc:sldMkLst>
          <pc:docMk/>
          <pc:sldMk cId="696308728" sldId="344"/>
        </pc:sldMkLst>
        <pc:spChg chg="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696308728" sldId="344"/>
            <ac:spMk id="3" creationId="{00000000-0000-0000-0000-000000000000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696308728" sldId="344"/>
            <ac:spMk id="6" creationId="{80CA02F7-7808-4AAD-9DBF-836CB3D22B11}"/>
          </ac:spMkLst>
        </pc:spChg>
        <pc:spChg chg="add del mod">
          <ac:chgData name="M S, Meghana (Cognizant)" userId="be711ea2-022f-4294-96a8-0bc688366f90" providerId="ADAL" clId="{7171DA0C-245E-4055-BC99-95AA7E7F54CC}" dt="2022-12-28T16:19:58.795" v="1177"/>
          <ac:spMkLst>
            <pc:docMk/>
            <pc:sldMk cId="696308728" sldId="344"/>
            <ac:spMk id="7" creationId="{FC3333D5-FEA3-4E04-B81B-3876536932A3}"/>
          </ac:spMkLst>
        </pc:spChg>
      </pc:sldChg>
      <pc:sldChg chg="modSp add mod ord">
        <pc:chgData name="M S, Meghana (Cognizant)" userId="be711ea2-022f-4294-96a8-0bc688366f90" providerId="ADAL" clId="{7171DA0C-245E-4055-BC99-95AA7E7F54CC}" dt="2022-12-28T16:35:53.799" v="2107" actId="20577"/>
        <pc:sldMkLst>
          <pc:docMk/>
          <pc:sldMk cId="2690331502" sldId="344"/>
        </pc:sldMkLst>
        <pc:spChg chg="mod">
          <ac:chgData name="M S, Meghana (Cognizant)" userId="be711ea2-022f-4294-96a8-0bc688366f90" providerId="ADAL" clId="{7171DA0C-245E-4055-BC99-95AA7E7F54CC}" dt="2022-12-28T16:35:53.799" v="2107" actId="20577"/>
          <ac:spMkLst>
            <pc:docMk/>
            <pc:sldMk cId="2690331502" sldId="344"/>
            <ac:spMk id="2" creationId="{BFB49352-2AB0-4ADD-96B9-AB0FAECB557C}"/>
          </ac:spMkLst>
        </pc:spChg>
        <pc:spChg chg="mod">
          <ac:chgData name="M S, Meghana (Cognizant)" userId="be711ea2-022f-4294-96a8-0bc688366f90" providerId="ADAL" clId="{7171DA0C-245E-4055-BC99-95AA7E7F54CC}" dt="2022-12-28T16:33:11.744" v="2039" actId="20577"/>
          <ac:spMkLst>
            <pc:docMk/>
            <pc:sldMk cId="2690331502" sldId="344"/>
            <ac:spMk id="3" creationId="{2F49AA98-AED4-4FAD-999C-98B64BB9DF71}"/>
          </ac:spMkLst>
        </pc:spChg>
      </pc:sldChg>
      <pc:sldChg chg="modSp add mod ord">
        <pc:chgData name="M S, Meghana (Cognizant)" userId="be711ea2-022f-4294-96a8-0bc688366f90" providerId="ADAL" clId="{7171DA0C-245E-4055-BC99-95AA7E7F54CC}" dt="2022-12-28T17:04:42.553" v="3834" actId="113"/>
        <pc:sldMkLst>
          <pc:docMk/>
          <pc:sldMk cId="924601813" sldId="345"/>
        </pc:sldMkLst>
        <pc:spChg chg="mod">
          <ac:chgData name="M S, Meghana (Cognizant)" userId="be711ea2-022f-4294-96a8-0bc688366f90" providerId="ADAL" clId="{7171DA0C-245E-4055-BC99-95AA7E7F54CC}" dt="2022-12-28T17:04:14.637" v="3831" actId="113"/>
          <ac:spMkLst>
            <pc:docMk/>
            <pc:sldMk cId="924601813" sldId="345"/>
            <ac:spMk id="2" creationId="{BFB49352-2AB0-4ADD-96B9-AB0FAECB557C}"/>
          </ac:spMkLst>
        </pc:spChg>
        <pc:spChg chg="mod">
          <ac:chgData name="M S, Meghana (Cognizant)" userId="be711ea2-022f-4294-96a8-0bc688366f90" providerId="ADAL" clId="{7171DA0C-245E-4055-BC99-95AA7E7F54CC}" dt="2022-12-28T17:04:42.553" v="3834" actId="113"/>
          <ac:spMkLst>
            <pc:docMk/>
            <pc:sldMk cId="924601813" sldId="345"/>
            <ac:spMk id="3" creationId="{2F49AA98-AED4-4FAD-999C-98B64BB9DF71}"/>
          </ac:spMkLst>
        </pc:spChg>
      </pc:sldChg>
      <pc:sldChg chg="modSp add mod">
        <pc:chgData name="M S, Meghana (Cognizant)" userId="be711ea2-022f-4294-96a8-0bc688366f90" providerId="ADAL" clId="{7171DA0C-245E-4055-BC99-95AA7E7F54CC}" dt="2022-12-28T17:05:21.376" v="3838" actId="113"/>
        <pc:sldMkLst>
          <pc:docMk/>
          <pc:sldMk cId="262384938" sldId="346"/>
        </pc:sldMkLst>
        <pc:spChg chg="mod">
          <ac:chgData name="M S, Meghana (Cognizant)" userId="be711ea2-022f-4294-96a8-0bc688366f90" providerId="ADAL" clId="{7171DA0C-245E-4055-BC99-95AA7E7F54CC}" dt="2022-12-28T17:05:02.115" v="3835" actId="113"/>
          <ac:spMkLst>
            <pc:docMk/>
            <pc:sldMk cId="262384938" sldId="346"/>
            <ac:spMk id="2" creationId="{BFB49352-2AB0-4ADD-96B9-AB0FAECB557C}"/>
          </ac:spMkLst>
        </pc:spChg>
        <pc:spChg chg="mod">
          <ac:chgData name="M S, Meghana (Cognizant)" userId="be711ea2-022f-4294-96a8-0bc688366f90" providerId="ADAL" clId="{7171DA0C-245E-4055-BC99-95AA7E7F54CC}" dt="2022-12-28T17:05:21.376" v="3838" actId="113"/>
          <ac:spMkLst>
            <pc:docMk/>
            <pc:sldMk cId="262384938" sldId="346"/>
            <ac:spMk id="3" creationId="{2F49AA98-AED4-4FAD-999C-98B64BB9DF71}"/>
          </ac:spMkLst>
        </pc:spChg>
      </pc:sldChg>
      <pc:sldChg chg="modSp add mod">
        <pc:chgData name="M S, Meghana (Cognizant)" userId="be711ea2-022f-4294-96a8-0bc688366f90" providerId="ADAL" clId="{7171DA0C-245E-4055-BC99-95AA7E7F54CC}" dt="2022-12-28T17:05:56.932" v="3842" actId="113"/>
        <pc:sldMkLst>
          <pc:docMk/>
          <pc:sldMk cId="2658930562" sldId="347"/>
        </pc:sldMkLst>
        <pc:spChg chg="mod">
          <ac:chgData name="M S, Meghana (Cognizant)" userId="be711ea2-022f-4294-96a8-0bc688366f90" providerId="ADAL" clId="{7171DA0C-245E-4055-BC99-95AA7E7F54CC}" dt="2022-12-28T17:05:36.596" v="3839" actId="113"/>
          <ac:spMkLst>
            <pc:docMk/>
            <pc:sldMk cId="2658930562" sldId="347"/>
            <ac:spMk id="2" creationId="{BFB49352-2AB0-4ADD-96B9-AB0FAECB557C}"/>
          </ac:spMkLst>
        </pc:spChg>
        <pc:spChg chg="mod">
          <ac:chgData name="M S, Meghana (Cognizant)" userId="be711ea2-022f-4294-96a8-0bc688366f90" providerId="ADAL" clId="{7171DA0C-245E-4055-BC99-95AA7E7F54CC}" dt="2022-12-28T17:05:56.932" v="3842" actId="113"/>
          <ac:spMkLst>
            <pc:docMk/>
            <pc:sldMk cId="2658930562" sldId="347"/>
            <ac:spMk id="3" creationId="{2F49AA98-AED4-4FAD-999C-98B64BB9DF71}"/>
          </ac:spMkLst>
        </pc:spChg>
      </pc:sldChg>
      <pc:sldChg chg="modSp add mod">
        <pc:chgData name="M S, Meghana (Cognizant)" userId="be711ea2-022f-4294-96a8-0bc688366f90" providerId="ADAL" clId="{7171DA0C-245E-4055-BC99-95AA7E7F54CC}" dt="2022-12-28T17:06:04.401" v="3843" actId="113"/>
        <pc:sldMkLst>
          <pc:docMk/>
          <pc:sldMk cId="3953554339" sldId="348"/>
        </pc:sldMkLst>
        <pc:spChg chg="mod">
          <ac:chgData name="M S, Meghana (Cognizant)" userId="be711ea2-022f-4294-96a8-0bc688366f90" providerId="ADAL" clId="{7171DA0C-245E-4055-BC99-95AA7E7F54CC}" dt="2022-12-28T17:06:04.401" v="3843" actId="113"/>
          <ac:spMkLst>
            <pc:docMk/>
            <pc:sldMk cId="3953554339" sldId="348"/>
            <ac:spMk id="2" creationId="{BFB49352-2AB0-4ADD-96B9-AB0FAECB557C}"/>
          </ac:spMkLst>
        </pc:spChg>
        <pc:spChg chg="mod">
          <ac:chgData name="M S, Meghana (Cognizant)" userId="be711ea2-022f-4294-96a8-0bc688366f90" providerId="ADAL" clId="{7171DA0C-245E-4055-BC99-95AA7E7F54CC}" dt="2022-12-28T16:59:51.598" v="3767" actId="20577"/>
          <ac:spMkLst>
            <pc:docMk/>
            <pc:sldMk cId="3953554339" sldId="348"/>
            <ac:spMk id="3" creationId="{2F49AA98-AED4-4FAD-999C-98B64BB9DF71}"/>
          </ac:spMkLst>
        </pc:spChg>
      </pc:sldChg>
      <pc:sldMasterChg chg="delSldLayout">
        <pc:chgData name="M S, Meghana (Cognizant)" userId="be711ea2-022f-4294-96a8-0bc688366f90" providerId="ADAL" clId="{7171DA0C-245E-4055-BC99-95AA7E7F54CC}" dt="2022-12-28T17:00:42.538" v="3774" actId="2696"/>
        <pc:sldMasterMkLst>
          <pc:docMk/>
          <pc:sldMasterMk cId="3834684132" sldId="2147484165"/>
        </pc:sldMasterMkLst>
        <pc:sldLayoutChg chg="del">
          <pc:chgData name="M S, Meghana (Cognizant)" userId="be711ea2-022f-4294-96a8-0bc688366f90" providerId="ADAL" clId="{7171DA0C-245E-4055-BC99-95AA7E7F54CC}" dt="2022-12-28T16:11:23.365" v="811" actId="2696"/>
          <pc:sldLayoutMkLst>
            <pc:docMk/>
            <pc:sldMasterMk cId="3834684132" sldId="2147484165"/>
            <pc:sldLayoutMk cId="4008961445" sldId="2147484186"/>
          </pc:sldLayoutMkLst>
        </pc:sldLayoutChg>
        <pc:sldLayoutChg chg="del">
          <pc:chgData name="M S, Meghana (Cognizant)" userId="be711ea2-022f-4294-96a8-0bc688366f90" providerId="ADAL" clId="{7171DA0C-245E-4055-BC99-95AA7E7F54CC}" dt="2022-12-28T17:00:13.705" v="3770" actId="2696"/>
          <pc:sldLayoutMkLst>
            <pc:docMk/>
            <pc:sldMasterMk cId="3834684132" sldId="2147484165"/>
            <pc:sldLayoutMk cId="3123679037" sldId="2147484188"/>
          </pc:sldLayoutMkLst>
        </pc:sldLayoutChg>
        <pc:sldLayoutChg chg="del">
          <pc:chgData name="M S, Meghana (Cognizant)" userId="be711ea2-022f-4294-96a8-0bc688366f90" providerId="ADAL" clId="{7171DA0C-245E-4055-BC99-95AA7E7F54CC}" dt="2022-12-28T17:00:23.005" v="3772" actId="2696"/>
          <pc:sldLayoutMkLst>
            <pc:docMk/>
            <pc:sldMasterMk cId="3834684132" sldId="2147484165"/>
            <pc:sldLayoutMk cId="1594171185" sldId="2147484189"/>
          </pc:sldLayoutMkLst>
        </pc:sldLayoutChg>
        <pc:sldLayoutChg chg="del">
          <pc:chgData name="M S, Meghana (Cognizant)" userId="be711ea2-022f-4294-96a8-0bc688366f90" providerId="ADAL" clId="{7171DA0C-245E-4055-BC99-95AA7E7F54CC}" dt="2022-12-28T17:00:27.564" v="3773" actId="2696"/>
          <pc:sldLayoutMkLst>
            <pc:docMk/>
            <pc:sldMasterMk cId="3834684132" sldId="2147484165"/>
            <pc:sldLayoutMk cId="3512696780" sldId="2147484190"/>
          </pc:sldLayoutMkLst>
        </pc:sldLayoutChg>
        <pc:sldLayoutChg chg="del">
          <pc:chgData name="M S, Meghana (Cognizant)" userId="be711ea2-022f-4294-96a8-0bc688366f90" providerId="ADAL" clId="{7171DA0C-245E-4055-BC99-95AA7E7F54CC}" dt="2022-12-28T17:00:42.538" v="3774" actId="2696"/>
          <pc:sldLayoutMkLst>
            <pc:docMk/>
            <pc:sldMasterMk cId="3834684132" sldId="2147484165"/>
            <pc:sldLayoutMk cId="691566868" sldId="2147484191"/>
          </pc:sldLayoutMkLst>
        </pc:sldLayoutChg>
      </pc:sldMasterChg>
    </pc:docChg>
  </pc:docChgLst>
</pc:chgInfo>
</file>

<file path=ppt/comments/modernComment_157_5FB78CC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19D12B-EB7C-4972-A4A2-D39AD6C3B89B}" authorId="{9CE8FD15-4166-9C9F-970E-AEBFD48D95C8}" created="2022-12-28T16:18:47.15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05864647" sldId="343"/>
      <ac:spMk id="3" creationId="{2F49AA98-AED4-4FAD-999C-98B64BB9DF71}"/>
    </ac:deMkLst>
    <p188:txBody>
      <a:bodyPr/>
      <a:lstStyle/>
      <a:p>
        <a:r>
          <a:rPr lang="en-US"/>
          <a:t>need help with designs
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578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206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942856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4527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6934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8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60155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35109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572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7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8323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6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705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0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0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0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75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5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8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9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84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  <p:sldLayoutId id="2147484179" r:id="rId14"/>
    <p:sldLayoutId id="2147484180" r:id="rId15"/>
    <p:sldLayoutId id="2147484181" r:id="rId16"/>
    <p:sldLayoutId id="2147484182" r:id="rId17"/>
    <p:sldLayoutId id="2147484183" r:id="rId18"/>
    <p:sldLayoutId id="2147484184" r:id="rId19"/>
    <p:sldLayoutId id="2147484185" r:id="rId20"/>
    <p:sldLayoutId id="2147484187" r:id="rId21"/>
    <p:sldLayoutId id="2147484192" r:id="rId2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57_5FB78CC7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09650" y="1122363"/>
            <a:ext cx="11182350" cy="2387600"/>
          </a:xfrm>
        </p:spPr>
        <p:txBody>
          <a:bodyPr anchor="b" anchorCtr="0"/>
          <a:lstStyle/>
          <a:p>
            <a:r>
              <a:rPr lang="en-US" b="1" dirty="0"/>
              <a:t>Rights  &amp; Duties of Company</a:t>
            </a:r>
            <a:r>
              <a:rPr lang="en-US" dirty="0"/>
              <a:t> </a:t>
            </a:r>
            <a:r>
              <a:rPr lang="en-US" b="1" dirty="0"/>
              <a:t>Auditor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48000" y="3600450"/>
            <a:ext cx="9144000" cy="2451100"/>
          </a:xfrm>
        </p:spPr>
        <p:txBody>
          <a:bodyPr/>
          <a:lstStyle/>
          <a:p>
            <a:r>
              <a:rPr lang="en-US" b="1" dirty="0" err="1"/>
              <a:t>Brunda</a:t>
            </a:r>
            <a:r>
              <a:rPr lang="en-US" b="1" dirty="0"/>
              <a:t> M S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0611"/>
            <a:ext cx="10026776" cy="207645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333501"/>
            <a:ext cx="10855452" cy="4843462"/>
          </a:xfrm>
        </p:spPr>
        <p:txBody>
          <a:bodyPr>
            <a:normAutofit/>
          </a:bodyPr>
          <a:lstStyle/>
          <a:p>
            <a:r>
              <a:rPr lang="en-US" dirty="0"/>
              <a:t>A Auditor is the most important source of the company who look after accounts, legal activities of the company. He is the most responsible person in the company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Cognizant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E969D4-B9E3-4D6C-864B-9FAF78EB2AC5}"/>
              </a:ext>
            </a:extLst>
          </p:cNvPr>
          <p:cNvSpPr txBox="1"/>
          <p:nvPr/>
        </p:nvSpPr>
        <p:spPr>
          <a:xfrm>
            <a:off x="381000" y="6477000"/>
            <a:ext cx="226822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5355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903294"/>
            <a:ext cx="5992550" cy="2319306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7D1C07D-75DD-4A12-9C4C-A9C3E052A3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4637" b="24637"/>
          <a:stretch/>
        </p:blipFill>
        <p:spPr>
          <a:xfrm>
            <a:off x="493776" y="427482"/>
            <a:ext cx="11210544" cy="319125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5410200"/>
            <a:ext cx="4377714" cy="8028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54B2E-C37D-4B68-9B83-A941B74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ABF8-6F79-4985-A2FB-99DAD9E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Cognizant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FBEF5D-58F3-4F89-9BC8-699A81C94610}"/>
              </a:ext>
            </a:extLst>
          </p:cNvPr>
          <p:cNvSpPr txBox="1"/>
          <p:nvPr/>
        </p:nvSpPr>
        <p:spPr>
          <a:xfrm>
            <a:off x="381000" y="6477000"/>
            <a:ext cx="226822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Rights of Company Auditor</a:t>
            </a:r>
          </a:p>
          <a:p>
            <a:r>
              <a:rPr lang="en-US" dirty="0"/>
              <a:t>Duties of Auditor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9953FF0-412E-4D4D-91B1-A91C65C466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294" b="4294"/>
          <a:stretch/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CF184A7-72F0-4298-BD0F-B461E6A4355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8626" b="8626"/>
          <a:stretch/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B4636A3-BAA9-469C-8F28-2B0A9530D27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8626" b="8626"/>
          <a:stretch/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AECBB048-D3B9-4FE4-A34B-876DE7D50C8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l="16072" r="16072"/>
          <a:stretch/>
        </p:blipFill>
        <p:spPr/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Cognizant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C6AEA6-6D9B-4DD6-BBB1-7EA23C9466D4}"/>
              </a:ext>
            </a:extLst>
          </p:cNvPr>
          <p:cNvSpPr txBox="1"/>
          <p:nvPr/>
        </p:nvSpPr>
        <p:spPr>
          <a:xfrm>
            <a:off x="381000" y="6477000"/>
            <a:ext cx="226822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0611"/>
            <a:ext cx="10026776" cy="2076450"/>
          </a:xfrm>
        </p:spPr>
        <p:txBody>
          <a:bodyPr/>
          <a:lstStyle/>
          <a:p>
            <a:r>
              <a:rPr lang="en-US" b="1" dirty="0"/>
              <a:t>Rights of Company Auditor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333501"/>
            <a:ext cx="10855452" cy="48434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="1" dirty="0"/>
              <a:t>) Rights of Access to Books of Accounts </a:t>
            </a:r>
            <a:r>
              <a:rPr lang="en-US" dirty="0"/>
              <a:t>– As per section 227(1) of the companies Act, every auditor of the company has the right to access all the books of accounts.</a:t>
            </a:r>
          </a:p>
          <a:p>
            <a:endParaRPr lang="en-US" dirty="0"/>
          </a:p>
          <a:p>
            <a:r>
              <a:rPr lang="en-US" dirty="0"/>
              <a:t>2) </a:t>
            </a:r>
            <a:r>
              <a:rPr lang="en-US" b="1" dirty="0"/>
              <a:t>Rights to Obtain Information and Explanation </a:t>
            </a:r>
            <a:r>
              <a:rPr lang="en-US" dirty="0"/>
              <a:t>– An auditor can call for any information or explanation from different officers of the company.</a:t>
            </a:r>
          </a:p>
          <a:p>
            <a:endParaRPr lang="en-US" dirty="0"/>
          </a:p>
          <a:p>
            <a:r>
              <a:rPr lang="en-US" dirty="0"/>
              <a:t>3) </a:t>
            </a:r>
            <a:r>
              <a:rPr lang="en-US" b="1" dirty="0"/>
              <a:t>Rights to Receive Notices and Other Communication Relating to General Meetings and to attend them </a:t>
            </a:r>
            <a:r>
              <a:rPr lang="en-US" dirty="0"/>
              <a:t>– According to section 231, of the Companies act, an auditor of a company has the right to receive notices .</a:t>
            </a:r>
          </a:p>
          <a:p>
            <a:r>
              <a:rPr lang="en-US" dirty="0"/>
              <a:t> 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Cognizant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6372D77-3058-4339-A843-F39DE1B433A9}"/>
              </a:ext>
            </a:extLst>
          </p:cNvPr>
          <p:cNvSpPr txBox="1"/>
          <p:nvPr/>
        </p:nvSpPr>
        <p:spPr>
          <a:xfrm>
            <a:off x="381000" y="6477000"/>
            <a:ext cx="226822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0611"/>
            <a:ext cx="10026776" cy="2076450"/>
          </a:xfrm>
        </p:spPr>
        <p:txBody>
          <a:bodyPr/>
          <a:lstStyle/>
          <a:p>
            <a:r>
              <a:rPr lang="en-US" b="1" dirty="0"/>
              <a:t>Rights of Company Auditor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333501"/>
            <a:ext cx="10855452" cy="48434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4) </a:t>
            </a:r>
            <a:r>
              <a:rPr lang="en-US" b="1" dirty="0"/>
              <a:t>Right to visit Branches </a:t>
            </a:r>
            <a:r>
              <a:rPr lang="en-US" dirty="0"/>
              <a:t>– According to section 228 of the companies act the auditor of the company has the right to visit all the branches of offices.</a:t>
            </a:r>
          </a:p>
          <a:p>
            <a:endParaRPr lang="en-US" dirty="0"/>
          </a:p>
          <a:p>
            <a:r>
              <a:rPr lang="en-US" dirty="0"/>
              <a:t>5) </a:t>
            </a:r>
            <a:r>
              <a:rPr lang="en-US" b="1" dirty="0"/>
              <a:t>Right to Correct any Wrong Statement </a:t>
            </a:r>
            <a:r>
              <a:rPr lang="en-US" dirty="0"/>
              <a:t>– The Company auditor is required to make a report to the members of the company on the accounts </a:t>
            </a:r>
            <a:r>
              <a:rPr lang="en-US" dirty="0" err="1"/>
              <a:t>axamined</a:t>
            </a:r>
            <a:r>
              <a:rPr lang="en-US" dirty="0"/>
              <a:t> by him.</a:t>
            </a:r>
          </a:p>
          <a:p>
            <a:endParaRPr lang="en-US" dirty="0"/>
          </a:p>
          <a:p>
            <a:r>
              <a:rPr lang="en-US" b="1" dirty="0"/>
              <a:t>6)Right to Sign the Audit Report </a:t>
            </a:r>
            <a:r>
              <a:rPr lang="en-US" dirty="0"/>
              <a:t>– As per section 229 of the companies act, only the person appointed as auditor of the company should sign the report. 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Cognizant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E969D4-B9E3-4D6C-864B-9FAF78EB2AC5}"/>
              </a:ext>
            </a:extLst>
          </p:cNvPr>
          <p:cNvSpPr txBox="1"/>
          <p:nvPr/>
        </p:nvSpPr>
        <p:spPr>
          <a:xfrm>
            <a:off x="381000" y="6477000"/>
            <a:ext cx="226822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058646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0611"/>
            <a:ext cx="10026776" cy="2076450"/>
          </a:xfrm>
        </p:spPr>
        <p:txBody>
          <a:bodyPr/>
          <a:lstStyle/>
          <a:p>
            <a:r>
              <a:rPr lang="en-US" dirty="0"/>
              <a:t>Rights of Company Auditor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333501"/>
            <a:ext cx="10855452" cy="48434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7) Right to Being Indemnified – Under section 633 of the Companies act, an auditor is considered to be an officer of the company and he has the right to be </a:t>
            </a:r>
            <a:r>
              <a:rPr lang="en-US" dirty="0" err="1"/>
              <a:t>indemnifiedout</a:t>
            </a:r>
            <a:r>
              <a:rPr lang="en-US" dirty="0"/>
              <a:t> of the assets of the company against any liability.</a:t>
            </a:r>
          </a:p>
          <a:p>
            <a:endParaRPr lang="en-US" dirty="0"/>
          </a:p>
          <a:p>
            <a:r>
              <a:rPr lang="en-US" dirty="0"/>
              <a:t>8) Right to seek Legal and Technical Advice – The company auditor has the full right to seek the opinion of the experts and to take their legal and technical advice.</a:t>
            </a:r>
          </a:p>
          <a:p>
            <a:endParaRPr lang="en-US" dirty="0"/>
          </a:p>
          <a:p>
            <a:r>
              <a:rPr lang="en-US" dirty="0"/>
              <a:t>9) Right to Receive Remuneration – As per section 224(8) of the companies act, the company auditor has the right to receive the remuneration.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Cognizant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E969D4-B9E3-4D6C-864B-9FAF78EB2AC5}"/>
              </a:ext>
            </a:extLst>
          </p:cNvPr>
          <p:cNvSpPr txBox="1"/>
          <p:nvPr/>
        </p:nvSpPr>
        <p:spPr>
          <a:xfrm>
            <a:off x="381000" y="6477000"/>
            <a:ext cx="226822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9033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C238EB8-09B7-4151-B562-13B050D4A3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2603" b="22603"/>
          <a:stretch/>
        </p:blipFill>
        <p:spPr>
          <a:xfrm>
            <a:off x="457201" y="457201"/>
            <a:ext cx="11229974" cy="59436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62709B-18FB-4A16-A46C-5A6C45A208FC}"/>
              </a:ext>
            </a:extLst>
          </p:cNvPr>
          <p:cNvSpPr txBox="1"/>
          <p:nvPr/>
        </p:nvSpPr>
        <p:spPr>
          <a:xfrm>
            <a:off x="381000" y="6477000"/>
            <a:ext cx="226822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>
                <a:solidFill>
                  <a:srgbClr val="FFFFFF"/>
                </a:solidFill>
                <a:latin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0611"/>
            <a:ext cx="10026776" cy="2076450"/>
          </a:xfrm>
        </p:spPr>
        <p:txBody>
          <a:bodyPr/>
          <a:lstStyle/>
          <a:p>
            <a:r>
              <a:rPr lang="en-US" b="1" dirty="0"/>
              <a:t>Duties of Company Auditor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333501"/>
            <a:ext cx="10855452" cy="48434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1) </a:t>
            </a:r>
            <a:r>
              <a:rPr lang="en-US" b="1" dirty="0"/>
              <a:t>To make Special Enquiries and Investigation </a:t>
            </a:r>
            <a:r>
              <a:rPr lang="en-US" dirty="0"/>
              <a:t>– An auditor has the responsibility to do enquiries and investigations in the company.</a:t>
            </a:r>
          </a:p>
          <a:p>
            <a:pPr marL="457200" indent="-457200">
              <a:buAutoNum type="arabicParenR"/>
            </a:pPr>
            <a:endParaRPr lang="en-US" dirty="0"/>
          </a:p>
          <a:p>
            <a:r>
              <a:rPr lang="en-US" dirty="0"/>
              <a:t>2) </a:t>
            </a:r>
            <a:r>
              <a:rPr lang="en-US" b="1" dirty="0"/>
              <a:t>Duty to make the Report to the Stakeholders </a:t>
            </a:r>
            <a:r>
              <a:rPr lang="en-US" dirty="0"/>
              <a:t>– Under section 227(2,3,4&amp;5) of the companies act, the auditor shall report to the stakeholders.</a:t>
            </a:r>
          </a:p>
          <a:p>
            <a:endParaRPr lang="en-US" dirty="0"/>
          </a:p>
          <a:p>
            <a:r>
              <a:rPr lang="en-US" dirty="0"/>
              <a:t>3) </a:t>
            </a:r>
            <a:r>
              <a:rPr lang="en-US" b="1" dirty="0"/>
              <a:t>Duty to comply with the Directives of the Central Government </a:t>
            </a:r>
            <a:r>
              <a:rPr lang="en-US" dirty="0"/>
              <a:t>– It is the duty of the auditor to comply with the various directives issued to the auditor of the company.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Cognizant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E969D4-B9E3-4D6C-864B-9FAF78EB2AC5}"/>
              </a:ext>
            </a:extLst>
          </p:cNvPr>
          <p:cNvSpPr txBox="1"/>
          <p:nvPr/>
        </p:nvSpPr>
        <p:spPr>
          <a:xfrm>
            <a:off x="381000" y="6477000"/>
            <a:ext cx="226822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2460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0611"/>
            <a:ext cx="10026776" cy="2076450"/>
          </a:xfrm>
        </p:spPr>
        <p:txBody>
          <a:bodyPr/>
          <a:lstStyle/>
          <a:p>
            <a:r>
              <a:rPr lang="en-US" b="1" dirty="0"/>
              <a:t>Duties of Company Auditor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333501"/>
            <a:ext cx="10855452" cy="48434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4) </a:t>
            </a:r>
            <a:r>
              <a:rPr lang="en-US" b="1" dirty="0"/>
              <a:t>Duty to sign the audit report </a:t>
            </a:r>
            <a:r>
              <a:rPr lang="en-US" dirty="0"/>
              <a:t>– As per section 229 of the companies act, it is the duty of the auditor to sign the report.</a:t>
            </a:r>
          </a:p>
          <a:p>
            <a:endParaRPr lang="en-US" dirty="0"/>
          </a:p>
          <a:p>
            <a:r>
              <a:rPr lang="en-US" dirty="0"/>
              <a:t>5) </a:t>
            </a:r>
            <a:r>
              <a:rPr lang="en-US" b="1" dirty="0"/>
              <a:t>Duty to give a Statement in the Prospectus </a:t>
            </a:r>
            <a:r>
              <a:rPr lang="en-US" dirty="0"/>
              <a:t>– As per section 56(1) of the companies act, the prospectus issued by an existing company shall contain a report from the auditor.</a:t>
            </a:r>
          </a:p>
          <a:p>
            <a:endParaRPr lang="en-US" dirty="0"/>
          </a:p>
          <a:p>
            <a:r>
              <a:rPr lang="en-US" dirty="0"/>
              <a:t>6) </a:t>
            </a:r>
            <a:r>
              <a:rPr lang="en-US" b="1" dirty="0"/>
              <a:t>Duty to Certify the Statutory Report </a:t>
            </a:r>
            <a:r>
              <a:rPr lang="en-US" dirty="0"/>
              <a:t>– According to section 165(4) the auditor of the company has to certify the statutory report.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Cognizant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E969D4-B9E3-4D6C-864B-9FAF78EB2AC5}"/>
              </a:ext>
            </a:extLst>
          </p:cNvPr>
          <p:cNvSpPr txBox="1"/>
          <p:nvPr/>
        </p:nvSpPr>
        <p:spPr>
          <a:xfrm>
            <a:off x="381000" y="6477000"/>
            <a:ext cx="226822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238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0611"/>
            <a:ext cx="10026776" cy="2076450"/>
          </a:xfrm>
        </p:spPr>
        <p:txBody>
          <a:bodyPr/>
          <a:lstStyle/>
          <a:p>
            <a:r>
              <a:rPr lang="en-US" b="1" dirty="0"/>
              <a:t>Duties of Company Auditor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333501"/>
            <a:ext cx="10855452" cy="48434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7) </a:t>
            </a:r>
            <a:r>
              <a:rPr lang="en-US" b="1" dirty="0"/>
              <a:t>Duty to make the declarations of Solvency </a:t>
            </a:r>
            <a:r>
              <a:rPr lang="en-US" dirty="0"/>
              <a:t>– The </a:t>
            </a:r>
            <a:r>
              <a:rPr lang="en-US" dirty="0" err="1"/>
              <a:t>declartions</a:t>
            </a:r>
            <a:r>
              <a:rPr lang="en-US" dirty="0"/>
              <a:t> of the Solvency should be taken care by the auditor of the company.</a:t>
            </a:r>
          </a:p>
          <a:p>
            <a:endParaRPr lang="en-US" dirty="0"/>
          </a:p>
          <a:p>
            <a:r>
              <a:rPr lang="en-US" dirty="0"/>
              <a:t>8) </a:t>
            </a:r>
            <a:r>
              <a:rPr lang="en-US" b="1" dirty="0"/>
              <a:t>Duty to produce information and to assist investigation </a:t>
            </a:r>
            <a:r>
              <a:rPr lang="en-US" dirty="0"/>
              <a:t>– It is the duty of auditor to assist the investigation and look after the company.</a:t>
            </a:r>
          </a:p>
          <a:p>
            <a:endParaRPr lang="en-US" dirty="0"/>
          </a:p>
          <a:p>
            <a:r>
              <a:rPr lang="en-US" dirty="0"/>
              <a:t>9) </a:t>
            </a:r>
            <a:r>
              <a:rPr lang="en-US" b="1" dirty="0"/>
              <a:t>Duty to perform the contract </a:t>
            </a:r>
            <a:r>
              <a:rPr lang="en-US" dirty="0"/>
              <a:t>– It is duty of auditor to care of contract, if the company is involving in it.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Cognizant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E969D4-B9E3-4D6C-864B-9FAF78EB2AC5}"/>
              </a:ext>
            </a:extLst>
          </p:cNvPr>
          <p:cNvSpPr txBox="1"/>
          <p:nvPr/>
        </p:nvSpPr>
        <p:spPr>
          <a:xfrm>
            <a:off x="381000" y="6477000"/>
            <a:ext cx="226822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8930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677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Rights  &amp; Duties of Company Auditor </vt:lpstr>
      <vt:lpstr>Agenda</vt:lpstr>
      <vt:lpstr>Rights of Company Auditor</vt:lpstr>
      <vt:lpstr>Rights of Company Auditor</vt:lpstr>
      <vt:lpstr>Rights of Company Auditor</vt:lpstr>
      <vt:lpstr>PowerPoint Presentation</vt:lpstr>
      <vt:lpstr>Duties of Company Auditor</vt:lpstr>
      <vt:lpstr>Duties of Company Auditor</vt:lpstr>
      <vt:lpstr>Duties of Company Auditor</vt:lpstr>
      <vt:lpstr>Conclusion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Rights  &amp; Duties of Company Auditor </dc:title>
  <dc:creator>M S, Meghana (Cognizant)</dc:creator>
  <cp:lastModifiedBy>M S, Meghana (Cognizant)</cp:lastModifiedBy>
  <cp:revision>1</cp:revision>
  <dcterms:created xsi:type="dcterms:W3CDTF">2022-12-28T15:39:31Z</dcterms:created>
  <dcterms:modified xsi:type="dcterms:W3CDTF">2022-12-28T17:08:44Z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