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9" r:id="rId7"/>
    <p:sldId id="278" r:id="rId8"/>
    <p:sldId id="277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0A0C8-546D-4CDD-8C9B-A8D27DDBCC6F}" v="4" dt="2023-09-14T06:18:2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H, Meghana (Cognizant)" userId="a867b7c2-3e64-4efd-bf90-c73e1fc3dec0" providerId="ADAL" clId="{08E0A0C8-546D-4CDD-8C9B-A8D27DDBCC6F}"/>
    <pc:docChg chg="custSel addSld delSld modSld sldOrd">
      <pc:chgData name="J H, Meghana (Cognizant)" userId="a867b7c2-3e64-4efd-bf90-c73e1fc3dec0" providerId="ADAL" clId="{08E0A0C8-546D-4CDD-8C9B-A8D27DDBCC6F}" dt="2023-09-14T06:18:29.286" v="9"/>
      <pc:docMkLst>
        <pc:docMk/>
      </pc:docMkLst>
      <pc:sldChg chg="delSp new del mod">
        <pc:chgData name="J H, Meghana (Cognizant)" userId="a867b7c2-3e64-4efd-bf90-c73e1fc3dec0" providerId="ADAL" clId="{08E0A0C8-546D-4CDD-8C9B-A8D27DDBCC6F}" dt="2023-09-14T06:17:17.306" v="7" actId="47"/>
        <pc:sldMkLst>
          <pc:docMk/>
          <pc:sldMk cId="2017654545" sldId="256"/>
        </pc:sldMkLst>
        <pc:spChg chg="del">
          <ac:chgData name="J H, Meghana (Cognizant)" userId="a867b7c2-3e64-4efd-bf90-c73e1fc3dec0" providerId="ADAL" clId="{08E0A0C8-546D-4CDD-8C9B-A8D27DDBCC6F}" dt="2023-09-14T06:16:49.389" v="1" actId="478"/>
          <ac:spMkLst>
            <pc:docMk/>
            <pc:sldMk cId="2017654545" sldId="256"/>
            <ac:spMk id="2" creationId="{95191625-A8F7-4358-0CF6-7C5B004D11E9}"/>
          </ac:spMkLst>
        </pc:spChg>
        <pc:spChg chg="del">
          <ac:chgData name="J H, Meghana (Cognizant)" userId="a867b7c2-3e64-4efd-bf90-c73e1fc3dec0" providerId="ADAL" clId="{08E0A0C8-546D-4CDD-8C9B-A8D27DDBCC6F}" dt="2023-09-14T06:16:53.866" v="2" actId="478"/>
          <ac:spMkLst>
            <pc:docMk/>
            <pc:sldMk cId="2017654545" sldId="256"/>
            <ac:spMk id="3" creationId="{6065699C-9DD1-659B-A5D6-5FA6DBBAE1D0}"/>
          </ac:spMkLst>
        </pc:spChg>
      </pc:sldChg>
      <pc:sldChg chg="add ord">
        <pc:chgData name="J H, Meghana (Cognizant)" userId="a867b7c2-3e64-4efd-bf90-c73e1fc3dec0" providerId="ADAL" clId="{08E0A0C8-546D-4CDD-8C9B-A8D27DDBCC6F}" dt="2023-09-14T06:17:15.202" v="6"/>
        <pc:sldMkLst>
          <pc:docMk/>
          <pc:sldMk cId="4020022697" sldId="272"/>
        </pc:sldMkLst>
      </pc:sldChg>
      <pc:sldChg chg="add">
        <pc:chgData name="J H, Meghana (Cognizant)" userId="a867b7c2-3e64-4efd-bf90-c73e1fc3dec0" providerId="ADAL" clId="{08E0A0C8-546D-4CDD-8C9B-A8D27DDBCC6F}" dt="2023-09-14T06:17:10.527" v="4"/>
        <pc:sldMkLst>
          <pc:docMk/>
          <pc:sldMk cId="942478159" sldId="273"/>
        </pc:sldMkLst>
      </pc:sldChg>
      <pc:sldChg chg="add">
        <pc:chgData name="J H, Meghana (Cognizant)" userId="a867b7c2-3e64-4efd-bf90-c73e1fc3dec0" providerId="ADAL" clId="{08E0A0C8-546D-4CDD-8C9B-A8D27DDBCC6F}" dt="2023-09-14T06:17:10.527" v="4"/>
        <pc:sldMkLst>
          <pc:docMk/>
          <pc:sldMk cId="692143478" sldId="274"/>
        </pc:sldMkLst>
      </pc:sldChg>
      <pc:sldChg chg="add">
        <pc:chgData name="J H, Meghana (Cognizant)" userId="a867b7c2-3e64-4efd-bf90-c73e1fc3dec0" providerId="ADAL" clId="{08E0A0C8-546D-4CDD-8C9B-A8D27DDBCC6F}" dt="2023-09-14T06:17:10.527" v="4"/>
        <pc:sldMkLst>
          <pc:docMk/>
          <pc:sldMk cId="2544220929" sldId="275"/>
        </pc:sldMkLst>
      </pc:sldChg>
      <pc:sldChg chg="add">
        <pc:chgData name="J H, Meghana (Cognizant)" userId="a867b7c2-3e64-4efd-bf90-c73e1fc3dec0" providerId="ADAL" clId="{08E0A0C8-546D-4CDD-8C9B-A8D27DDBCC6F}" dt="2023-09-14T06:18:02.787" v="8"/>
        <pc:sldMkLst>
          <pc:docMk/>
          <pc:sldMk cId="2656961459" sldId="276"/>
        </pc:sldMkLst>
      </pc:sldChg>
      <pc:sldChg chg="add">
        <pc:chgData name="J H, Meghana (Cognizant)" userId="a867b7c2-3e64-4efd-bf90-c73e1fc3dec0" providerId="ADAL" clId="{08E0A0C8-546D-4CDD-8C9B-A8D27DDBCC6F}" dt="2023-09-14T06:18:02.787" v="8"/>
        <pc:sldMkLst>
          <pc:docMk/>
          <pc:sldMk cId="2345705610" sldId="277"/>
        </pc:sldMkLst>
      </pc:sldChg>
      <pc:sldChg chg="add">
        <pc:chgData name="J H, Meghana (Cognizant)" userId="a867b7c2-3e64-4efd-bf90-c73e1fc3dec0" providerId="ADAL" clId="{08E0A0C8-546D-4CDD-8C9B-A8D27DDBCC6F}" dt="2023-09-14T06:18:02.787" v="8"/>
        <pc:sldMkLst>
          <pc:docMk/>
          <pc:sldMk cId="3807718371" sldId="278"/>
        </pc:sldMkLst>
      </pc:sldChg>
      <pc:sldChg chg="add">
        <pc:chgData name="J H, Meghana (Cognizant)" userId="a867b7c2-3e64-4efd-bf90-c73e1fc3dec0" providerId="ADAL" clId="{08E0A0C8-546D-4CDD-8C9B-A8D27DDBCC6F}" dt="2023-09-14T06:18:02.787" v="8"/>
        <pc:sldMkLst>
          <pc:docMk/>
          <pc:sldMk cId="3122578597" sldId="279"/>
        </pc:sldMkLst>
      </pc:sldChg>
      <pc:sldChg chg="add">
        <pc:chgData name="J H, Meghana (Cognizant)" userId="a867b7c2-3e64-4efd-bf90-c73e1fc3dec0" providerId="ADAL" clId="{08E0A0C8-546D-4CDD-8C9B-A8D27DDBCC6F}" dt="2023-09-14T06:18:29.286" v="9"/>
        <pc:sldMkLst>
          <pc:docMk/>
          <pc:sldMk cId="3495515918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252A-D2F9-6E3C-A9FE-7AF29328D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3C3DD-41DB-19CE-7F45-F4D42D28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B7B0-7D4E-D034-484A-BE0D874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FF50-82E1-EC87-921F-9718179F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5189-270D-8C48-E348-BA230DEE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729E-D135-E1BE-33C3-EBCCA473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7934D-64C6-7B16-A570-778005B3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DB6E-6801-204E-8DEF-AE066FF4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12C6-7C96-9B3E-9013-54BE7613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CB11-75FF-88F2-74F1-F6A2CDE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6692E-F673-42F2-6809-7708E808B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00E5E-B532-D298-835F-5B3915AA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02D5-DAFC-3A94-4156-BB884B2C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D809-B0D3-5272-CA7C-964B6421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01BE-1EAF-72CF-A76F-AB88BA72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F9FE-ED25-72F8-B954-740E5465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4370-FEFD-1D11-84A7-0AC8F1C6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77BA-7E89-5A10-5142-DDB84B7F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6B74-7AEF-AFA4-E1EF-A1A76C77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F823-1426-A1A3-887F-B1C8C6F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8FD3-6D68-2168-1910-CD98B9EB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949-9BEA-F32C-CE59-8E0D3F50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11BD-F864-7891-2886-6C51531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43D9-36B1-D5D9-0075-BF903A26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2C03-E7EC-E4B5-9CF1-5E2E52AC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6F26-354A-9406-7FAE-BB33BE82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C3D9-C95A-BA78-A95C-77B5281AD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88F57-CDE6-D2B8-C62E-2E521C03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2986-B866-3A13-C340-CEBDCCAF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B857-B60A-9C2E-C5AA-727A0822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9257-3547-194B-0D76-45956EF8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F989-B4F0-3C0C-190F-2E5DA4B8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C676B-D261-EEA6-6387-23E5AAA9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FBF64-87BC-0637-9FF6-AAED88D5D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7281-1B2D-92E3-D935-692A0851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9E8BF-2D9F-4620-519B-2D04FD4FB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49D6F-4BEF-654A-EEC1-CD483CA9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48B9C-BC85-4581-70E4-295865BF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92BAB-92A9-2C91-C011-B4A3E65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800A-9569-32A1-AD2E-D58C8131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E0546-27A2-4991-1ED8-F9ABFCDC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0F45C-BBB3-6A77-EF55-9CCA993B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0A0F-3C47-5CC7-8496-493EFBFF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77A88-9908-F635-DE44-D0D749CC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1ED2E-1743-FE23-3692-FB9B747A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3633-0488-DE89-CB74-7D305132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E4B9-93F0-9329-4E3B-5DD1A78C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5B19-BA27-07CE-AC31-F5D117D0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1BC8-9005-75B5-27B4-347E96C2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7884-8E16-7031-E54B-A6F2F016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A2EF-037C-D409-4834-CCB08080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8CDFC-C452-5F7A-C514-0C5DD46B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9513-92AE-ECD7-EF0B-16975DDA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BA1AC-948A-3E6B-50C8-3DE1D320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85784-C2DC-CB6B-BA78-2A020A35F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8A4D-6CA0-CBDD-4F91-360A348D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657AA-A21A-3294-2A6E-3152CDA5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0E27-7F50-E1BC-2AD5-9B13AD0A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0647B-1A36-53AA-EDA6-C04F23C7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103E-C587-9BE6-0DB2-208BF58A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A755E-4ABC-97F7-2657-208EEDF6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0D51-244B-4749-9ACE-3EB3C61EF4E6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4EA2-C6D4-D2DA-C896-13175441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2540-156C-388C-3C01-A4C68DE37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87A8-FB78-4688-B561-D24A9F77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B8E1B-0274-4B86-A99C-83EF11D6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E264F-C8BB-4F4F-9E5C-8E062A86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7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05076-FD25-4485-A89F-7EAD0F6C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4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F9B5C-0F2D-4670-836A-0937244C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2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63692-1F95-4DC9-AC4D-4B1CEFC3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FC86E-DB69-4D3F-B03F-40AAF9E94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7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D574A-9FD7-4578-963C-5A5F534A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1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0ED4A-B56C-4448-919C-01E48D6E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BCA92-C00F-4B70-995B-B0C25E5B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1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H, Meghana (Cognizant)</dc:creator>
  <cp:lastModifiedBy>J H, Meghana (Cognizant)</cp:lastModifiedBy>
  <cp:revision>1</cp:revision>
  <dcterms:created xsi:type="dcterms:W3CDTF">2023-09-14T06:12:06Z</dcterms:created>
  <dcterms:modified xsi:type="dcterms:W3CDTF">2023-09-14T06:18:38Z</dcterms:modified>
</cp:coreProperties>
</file>