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PSUP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Exception handling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try:</a:t>
            </a:r>
            <a:endParaRPr lang="en-US"/>
          </a:p>
          <a:p>
            <a:pPr marL="0" indent="0">
              <a:buNone/>
            </a:pPr>
            <a:r>
              <a:rPr lang="en-US"/>
              <a:t>    # Simulate risky calculation: incorrect type operation</a:t>
            </a:r>
            <a:endParaRPr lang="en-US"/>
          </a:p>
          <a:p>
            <a:pPr marL="0" indent="0">
              <a:buNone/>
            </a:pPr>
            <a:r>
              <a:rPr lang="en-US"/>
              <a:t>    res = "100" / 20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except ArithmeticError:</a:t>
            </a:r>
            <a:endParaRPr lang="en-US"/>
          </a:p>
          <a:p>
            <a:pPr marL="0" indent="0">
              <a:buNone/>
            </a:pPr>
            <a:r>
              <a:rPr lang="en-US"/>
              <a:t>    print("Arithmetic problem.")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except:</a:t>
            </a:r>
            <a:endParaRPr lang="en-US"/>
          </a:p>
          <a:p>
            <a:pPr marL="0" indent="0">
              <a:buNone/>
            </a:pPr>
            <a:r>
              <a:rPr lang="en-US"/>
              <a:t>    print("Something went wrong!")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Using else with try-except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try: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num = int(input("Enter a number: "))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print(f"You entered: {num}")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except ValueError: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print("Error: Invalid input! Please enter a number.")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else: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print("Success! No errors encountered.")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Using finally in Exception Handling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try: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file = open("data.txt", "r")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content = file.read()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except FileNotFoundError: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print("Error: File not found.")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finally: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print("Closing file...")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file.close()  # Ensures the file is closed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Multiple exceptions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try: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num = int(input("Enter a number: "))    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result = 10 / num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except ZeroDivisionError: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print("Error: Division by zero is not allowed.")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except ValueError: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print("Error: Please enter a valid number.")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Advantages of Exception Handling: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Improved program reliability: By handling exceptions properly, you can prevent your program from crashing or producing incorrect results due to unexpected errors or input.</a:t>
            </a:r>
            <a:endParaRPr lang="en-US"/>
          </a:p>
          <a:p>
            <a:r>
              <a:rPr lang="en-US"/>
              <a:t>Simplified error handling: Exception handling allows you to separate error handling code from the main program logic, making it easier to read and maintain your code.</a:t>
            </a:r>
            <a:endParaRPr lang="en-US"/>
          </a:p>
          <a:p>
            <a:r>
              <a:rPr lang="en-US"/>
              <a:t>Cleaner code: With exception handling, you can avoid using complex conditional statements to check for errors, leading to cleaner and more readable code.</a:t>
            </a:r>
            <a:endParaRPr lang="en-US"/>
          </a:p>
          <a:p>
            <a:r>
              <a:rPr lang="en-US"/>
              <a:t>Easier debugging: When an exception is raised, the Python interpreter prints a traceback that shows the exact location where the exception occurred, making it easier to debug your code.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925"/>
            <a:ext cx="10515600" cy="5761355"/>
          </a:xfrm>
        </p:spPr>
        <p:txBody>
          <a:bodyPr/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Handling Key Value Errors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try: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   </a:t>
            </a:r>
            <a:r>
              <a:rPr lang="en-US" dirty="0" err="1">
                <a:sym typeface="+mn-ea"/>
              </a:rPr>
              <a:t>my_dict</a:t>
            </a:r>
            <a:r>
              <a:rPr lang="en-US" dirty="0">
                <a:sym typeface="+mn-ea"/>
              </a:rPr>
              <a:t> = {"name": "Alice", "age": 25}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   print(</a:t>
            </a:r>
            <a:r>
              <a:rPr lang="en-US" dirty="0" err="1">
                <a:sym typeface="+mn-ea"/>
              </a:rPr>
              <a:t>my_dict</a:t>
            </a:r>
            <a:r>
              <a:rPr lang="en-US" dirty="0">
                <a:sym typeface="+mn-ea"/>
              </a:rPr>
              <a:t>["address"])  # Trying to access a non-existent key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except </a:t>
            </a:r>
            <a:r>
              <a:rPr lang="en-US" dirty="0" err="1">
                <a:sym typeface="+mn-ea"/>
              </a:rPr>
              <a:t>KeyError</a:t>
            </a:r>
            <a:r>
              <a:rPr lang="en-US" dirty="0">
                <a:sym typeface="+mn-ea"/>
              </a:rPr>
              <a:t>: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   print("Key not found!")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655"/>
            <a:ext cx="10515600" cy="5635625"/>
          </a:xfrm>
        </p:spPr>
        <p:txBody>
          <a:bodyPr>
            <a:normAutofit/>
          </a:bodyPr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Example : Handling Multiple Exceptions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try: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   numbers = [10, 20, 30]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   index = int(input("Enter an index: "))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   print("Number at index:", numbers[index])  # Might cause </a:t>
            </a:r>
            <a:r>
              <a:rPr lang="en-US" dirty="0" err="1">
                <a:sym typeface="+mn-ea"/>
              </a:rPr>
              <a:t>IndexError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except </a:t>
            </a:r>
            <a:r>
              <a:rPr lang="en-US" dirty="0" err="1">
                <a:sym typeface="+mn-ea"/>
              </a:rPr>
              <a:t>IndexError</a:t>
            </a:r>
            <a:r>
              <a:rPr lang="en-US" dirty="0">
                <a:sym typeface="+mn-ea"/>
              </a:rPr>
              <a:t>: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   print("Invalid index! Please enter a valid index.")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except </a:t>
            </a:r>
            <a:r>
              <a:rPr lang="en-US" dirty="0" err="1">
                <a:sym typeface="+mn-ea"/>
              </a:rPr>
              <a:t>ValueError</a:t>
            </a:r>
            <a:r>
              <a:rPr lang="en-US" dirty="0">
                <a:sym typeface="+mn-ea"/>
              </a:rPr>
              <a:t>: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   print("Invalid input! Please enter a number.")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115"/>
            <a:ext cx="10515600" cy="5892165"/>
          </a:xfrm>
        </p:spPr>
        <p:txBody>
          <a:bodyPr>
            <a:normAutofit lnSpcReduction="20000"/>
          </a:bodyPr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Raising Exceptions Manually  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Sometimes, we want to raise an exception ourselves using the `raise` keyword.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Example : Raising an Exception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age = int(input("Enter your age: "))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if age &lt; 0: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    raise </a:t>
            </a:r>
            <a:r>
              <a:rPr lang="en-US" dirty="0" err="1">
                <a:sym typeface="+mn-ea"/>
              </a:rPr>
              <a:t>ValueError</a:t>
            </a:r>
            <a:r>
              <a:rPr lang="en-US" dirty="0">
                <a:sym typeface="+mn-ea"/>
              </a:rPr>
              <a:t>("Age cannot be negative!")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print("Your age is:", age)</a:t>
            </a:r>
            <a:endParaRPr lang="en-US" dirty="0">
              <a:sym typeface="+mn-ea"/>
            </a:endParaRPr>
          </a:p>
          <a:p>
            <a:pPr marL="63500" indent="0">
              <a:lnSpc>
                <a:spcPct val="100000"/>
              </a:lnSpc>
              <a:buSzPct val="150000"/>
              <a:buNone/>
            </a:pPr>
            <a:endParaRPr lang="en-US" dirty="0">
              <a:sym typeface="+mn-ea"/>
            </a:endParaRPr>
          </a:p>
          <a:p>
            <a:pPr marL="63500" indent="0">
              <a:lnSpc>
                <a:spcPct val="100000"/>
              </a:lnSpc>
              <a:buSzPct val="150000"/>
              <a:buNone/>
            </a:pPr>
            <a:r>
              <a:rPr lang="en-US" dirty="0">
                <a:sym typeface="+mn-ea"/>
              </a:rPr>
              <a:t># If the user enters a negative number, we manually raise a </a:t>
            </a:r>
            <a:r>
              <a:rPr lang="en-US" dirty="0" err="1">
                <a:sym typeface="+mn-ea"/>
              </a:rPr>
              <a:t>ValueError</a:t>
            </a:r>
            <a:r>
              <a:rPr lang="en-US" dirty="0">
                <a:sym typeface="+mn-ea"/>
              </a:rPr>
              <a:t> to prevent invalid input.</a:t>
            </a:r>
            <a:endParaRPr lang="en-US" dirty="0"/>
          </a:p>
          <a:p>
            <a:pPr marL="63500" indent="0">
              <a:lnSpc>
                <a:spcPct val="100000"/>
              </a:lnSpc>
              <a:buSzPct val="150000"/>
              <a:buNone/>
            </a:pP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Exception handling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Exception handling is a mechanism used to handle runtime errors in a program.</a:t>
            </a:r>
            <a:endParaRPr lang="en-US"/>
          </a:p>
          <a:p>
            <a:r>
              <a:rPr lang="en-US">
                <a:sym typeface="+mn-ea"/>
              </a:rPr>
              <a:t>It prevents the program from crashing and allows smooth execution.</a:t>
            </a:r>
            <a:endParaRPr lang="en-US"/>
          </a:p>
          <a:p>
            <a:r>
              <a:rPr lang="en-US">
                <a:sym typeface="+mn-ea"/>
              </a:rPr>
              <a:t>Errors are caught using try and except blocks.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5721350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Why Use Exception Handling?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✅ Prevents program crashes.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✅ Helps in debugging by identifying errors.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✅ Improves user experience by handling errors gracefully.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✅ Allows execution of alternate code when an error occurs.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70"/>
            <a:ext cx="10515600" cy="5820410"/>
          </a:xfrm>
        </p:spPr>
        <p:txBody>
          <a:bodyPr/>
          <a:p>
            <a:r>
              <a:rPr lang="en-US">
                <a:sym typeface="+mn-ea"/>
              </a:rPr>
              <a:t>try  → Try running some code.</a:t>
            </a:r>
            <a:endParaRPr lang="en-US"/>
          </a:p>
          <a:p>
            <a:r>
              <a:rPr lang="en-US">
                <a:sym typeface="+mn-ea"/>
              </a:rPr>
              <a:t>except → Catch and handle errors if they occur.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else </a:t>
            </a:r>
            <a:r>
              <a:rPr lang="en-US">
                <a:sym typeface="+mn-ea"/>
              </a:rPr>
              <a:t>→ </a:t>
            </a:r>
            <a:r>
              <a:rPr lang="en-US">
                <a:sym typeface="+mn-ea"/>
              </a:rPr>
              <a:t>else block is optional and if included, must follow all except blocks. The else block runs only if no exceptions are raised in the try block.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finally → : finally block always runs, regardless of whether an exception occurred or not. It is typically used for cleanup operations (closing files, releasing resources).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and the usage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try:</a:t>
            </a:r>
            <a:endParaRPr lang="en-US"/>
          </a:p>
          <a:p>
            <a:pPr marL="0" indent="0">
              <a:buNone/>
            </a:pPr>
            <a:r>
              <a:rPr lang="en-US"/>
              <a:t>      # Code that might raise an exception</a:t>
            </a:r>
            <a:endParaRPr lang="en-US"/>
          </a:p>
          <a:p>
            <a:pPr marL="0" indent="0">
              <a:buNone/>
            </a:pPr>
            <a:r>
              <a:rPr lang="en-US"/>
              <a:t>except SomeException:</a:t>
            </a:r>
            <a:endParaRPr lang="en-US"/>
          </a:p>
          <a:p>
            <a:pPr marL="0" indent="0">
              <a:buNone/>
            </a:pPr>
            <a:r>
              <a:rPr lang="en-US"/>
              <a:t>      # Code to handle the exception</a:t>
            </a:r>
            <a:endParaRPr lang="en-US"/>
          </a:p>
          <a:p>
            <a:pPr marL="0" indent="0">
              <a:buNone/>
            </a:pPr>
            <a:r>
              <a:rPr lang="en-US"/>
              <a:t>else:</a:t>
            </a:r>
            <a:endParaRPr lang="en-US"/>
          </a:p>
          <a:p>
            <a:pPr marL="0" indent="0">
              <a:buNone/>
            </a:pPr>
            <a:r>
              <a:rPr lang="en-US"/>
              <a:t>     # Code to run if no exception occurs</a:t>
            </a:r>
            <a:endParaRPr lang="en-US"/>
          </a:p>
          <a:p>
            <a:pPr marL="0" indent="0">
              <a:buNone/>
            </a:pPr>
            <a:r>
              <a:rPr lang="en-US"/>
              <a:t>finally:</a:t>
            </a:r>
            <a:endParaRPr lang="en-US"/>
          </a:p>
          <a:p>
            <a:pPr marL="0" indent="0">
              <a:buNone/>
            </a:pPr>
            <a:r>
              <a:rPr lang="en-US"/>
              <a:t>    # Code to run regardless of whether an exception occurs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try: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x = 10 / 0  # Division by zero error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except ZeroDivisionError: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print("Error: Cannot divide by zero.")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Handling Invalid User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ym typeface="+mn-ea"/>
              </a:rPr>
              <a:t>️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Scenario: A user enters text instead of a number, causing a crash.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try: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age = int(input("Enter your age: "))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print(f"You are {age} years old.")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except ValueError: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print("Invalid input! Please enter a number.")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965"/>
            <a:ext cx="10515600" cy="523494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/>
              <a:t>try:</a:t>
            </a:r>
            <a:endParaRPr lang="en-US"/>
          </a:p>
          <a:p>
            <a:pPr marL="0" indent="0">
              <a:buNone/>
            </a:pPr>
            <a:r>
              <a:rPr lang="en-US"/>
              <a:t>    n = 0</a:t>
            </a:r>
            <a:endParaRPr lang="en-US"/>
          </a:p>
          <a:p>
            <a:pPr marL="0" indent="0">
              <a:buNone/>
            </a:pPr>
            <a:r>
              <a:rPr lang="en-US"/>
              <a:t>    res = 100 / n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except ZeroDivisionError:</a:t>
            </a:r>
            <a:endParaRPr lang="en-US"/>
          </a:p>
          <a:p>
            <a:pPr marL="0" indent="0">
              <a:buNone/>
            </a:pPr>
            <a:r>
              <a:rPr lang="en-US"/>
              <a:t>    print("You can't divide by zero!")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except ValueError:</a:t>
            </a:r>
            <a:endParaRPr lang="en-US"/>
          </a:p>
          <a:p>
            <a:pPr marL="0" indent="0">
              <a:buNone/>
            </a:pPr>
            <a:r>
              <a:rPr lang="en-US"/>
              <a:t>    print("Enter a valid number!")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else:</a:t>
            </a:r>
            <a:endParaRPr lang="en-US"/>
          </a:p>
          <a:p>
            <a:pPr marL="0" indent="0">
              <a:buNone/>
            </a:pPr>
            <a:r>
              <a:rPr lang="en-US"/>
              <a:t>    print("Result is", res)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finally:</a:t>
            </a:r>
            <a:endParaRPr lang="en-US"/>
          </a:p>
          <a:p>
            <a:pPr marL="0" indent="0">
              <a:buNone/>
            </a:pPr>
            <a:r>
              <a:rPr lang="en-US"/>
              <a:t>    print("Execution complete.")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try:</a:t>
            </a:r>
            <a:endParaRPr lang="en-US"/>
          </a:p>
          <a:p>
            <a:pPr marL="0" indent="0">
              <a:buNone/>
            </a:pPr>
            <a:r>
              <a:rPr lang="en-US"/>
              <a:t>    x = int("str") 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    #inverse</a:t>
            </a:r>
            <a:endParaRPr lang="en-US"/>
          </a:p>
          <a:p>
            <a:pPr marL="0" indent="0">
              <a:buNone/>
            </a:pPr>
            <a:r>
              <a:rPr lang="en-US"/>
              <a:t>    inv = 1 / x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except ValueError:</a:t>
            </a:r>
            <a:endParaRPr lang="en-US"/>
          </a:p>
          <a:p>
            <a:pPr marL="0" indent="0">
              <a:buNone/>
            </a:pPr>
            <a:r>
              <a:rPr lang="en-US"/>
              <a:t>    print("Not Valid!")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endParaRPr lang="en-US"/>
          </a:p>
          <a:p>
            <a:pPr marL="0" indent="0">
              <a:buNone/>
            </a:pPr>
            <a:r>
              <a:rPr lang="en-US"/>
              <a:t>except ZeroDivisionError:</a:t>
            </a:r>
            <a:endParaRPr lang="en-US"/>
          </a:p>
          <a:p>
            <a:pPr marL="0" indent="0">
              <a:buNone/>
            </a:pPr>
            <a:r>
              <a:rPr lang="en-US"/>
              <a:t>    print("Zero has no inverse!")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4302</Words>
  <Application>WPS Presentation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Apple Color Emoji</vt:lpstr>
      <vt:lpstr>Office Theme</vt:lpstr>
      <vt:lpstr>PSUP</vt:lpstr>
      <vt:lpstr>Exceotion handling</vt:lpstr>
      <vt:lpstr>PowerPoint 演示文稿</vt:lpstr>
      <vt:lpstr>PowerPoint 演示文稿</vt:lpstr>
      <vt:lpstr>Syntax and the usage</vt:lpstr>
      <vt:lpstr>Example 1</vt:lpstr>
      <vt:lpstr>Handling Invalid User Input</vt:lpstr>
      <vt:lpstr>Example 2</vt:lpstr>
      <vt:lpstr>Example 3</vt:lpstr>
      <vt:lpstr>Example 4</vt:lpstr>
      <vt:lpstr>Using else with try-except</vt:lpstr>
      <vt:lpstr>Using finally in Exception Handling</vt:lpstr>
      <vt:lpstr>Multiple exceptions</vt:lpstr>
      <vt:lpstr>Advantages of Exception Handling: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muhammadarshdadbaig</dc:creator>
  <cp:lastModifiedBy>muhammadarshdadbaig</cp:lastModifiedBy>
  <cp:revision>5</cp:revision>
  <dcterms:created xsi:type="dcterms:W3CDTF">2025-02-26T14:56:12Z</dcterms:created>
  <dcterms:modified xsi:type="dcterms:W3CDTF">2025-02-26T14:56:12Z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6AC94B7B15D8EF6C8B70AF67F5FA6FA9_41</vt:lpwstr>
  </property>
  <property fmtid="{D5CDD505-2E9C-101B-9397-08002B2CF9AE}" pid="3" name="KSOProductBuildVer">
    <vt:lpwstr>1033-6.10.2.8397</vt:lpwstr>
  </property>
</Properties>
</file>