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34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>
            <a:grpSpLocks noGrp="1" noRot="1" noChangeAspect="1" noMove="1" noResize="1" noUngrp="1"/>
          </p:cNvGrpSpPr>
          <p:nvPr userDrawn="1"/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/>
            <p:cNvGrpSpPr>
              <a:grpSpLocks noGrp="1" noRot="1" noChangeAspect="1" noMove="1" noResize="1" noUngrp="1"/>
            </p:cNvGrpSpPr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7" name="Freeform 6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8" name="Line 7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>
              <a:grpSpLocks noGrp="1" noRot="1" noChangeAspect="1" noMove="1" noResize="1" noUngrp="1"/>
            </p:cNvGrpSpPr>
            <p:nvPr/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/>
              <p:cNvGrpSpPr>
                <a:grpSpLocks noGrp="1" noRot="1" noChangeAspect="1" noMove="1" noResize="1" noUngrp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5" name="Freeform 81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6" name="Freeform 61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7" name="Freeform 78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8" name="Freeform 84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9" name="Freeform 87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0" name="Freeform 6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1" name="Freeform 5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2" name="Freeform 62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3" name="Freeform 65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4" name="Freeform 7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5" name="Freeform 82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6" name="Freeform 85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7" name="Freeform 88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78" name="Group 77"/>
                <p:cNvGrpSpPr>
                  <a:grpSpLocks noGrp="1" noRot="1" noChangeAspect="1" noMove="1" noResize="1" noUngrp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/>
              <p:cNvGrpSpPr>
                <a:grpSpLocks noGrp="1" noRot="1" noChangeAspect="1" noMove="1" noResize="1" noUngrp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/>
                <p:cNvGrpSpPr>
                  <a:grpSpLocks noGrp="1" noRot="1" noChangeAspect="1" noMove="1" noResize="1" noUngrp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/>
                  <p:cNvCxnSpPr>
                    <a:cxnSpLocks noGrp="1" noRot="1" noChangeAspect="1" noMove="1" noResize="1" noEditPoints="1" noAdjustHandles="1" noChangeArrowheads="1" noChangeShapeType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cxnSpLocks noGrp="1" noRot="1" noChangeAspect="1" noMove="1" noResize="1" noEditPoints="1" noAdjustHandles="1" noChangeArrowheads="1" noChangeShapeType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/>
                <p:cNvGrpSpPr>
                  <a:grpSpLocks noGrp="1" noRot="1" noChangeAspect="1" noMove="1" noResize="1" noUngrp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/>
              <p:cNvGrpSpPr>
                <a:grpSpLocks noGrp="1" noRot="1" noChangeAspect="1" noMove="1" noResize="1" noUngrp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/>
                <p:cNvGrpSpPr>
                  <a:grpSpLocks noGrp="1" noRot="1" noChangeAspect="1" noMove="1" noResize="1" noUngrp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/>
            <p:cNvGrpSpPr>
              <a:grpSpLocks noGrp="1" noRot="1" noChangeAspect="1" noMove="1" noResize="1" noUngrp="1"/>
            </p:cNvGrpSpPr>
            <p:nvPr/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>
                <a:grpSpLocks noGrp="1" noRot="1" noChangeAspect="1" noMove="1" noResize="1" noUngrp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7" name="Freeform 81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8" name="Freeform 61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9" name="Freeform 78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0" name="Freeform 84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1" name="Freeform 87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2" name="Freeform 6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3" name="Freeform 5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4" name="Freeform 62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5" name="Freeform 65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6" name="Freeform 7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7" name="Freeform 82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8" name="Freeform 85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9" name="Freeform 88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40" name="Group 39"/>
                <p:cNvGrpSpPr>
                  <a:grpSpLocks noGrp="1" noRot="1" noChangeAspect="1" noMove="1" noResize="1" noUngrp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/>
              <p:cNvGrpSpPr>
                <a:grpSpLocks noGrp="1" noRot="1" noChangeAspect="1" noMove="1" noResize="1" noUngrp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/>
                <p:cNvGrpSpPr>
                  <a:grpSpLocks noGrp="1" noRot="1" noChangeAspect="1" noMove="1" noResize="1" noUngrp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/>
                  <p:cNvCxnSpPr>
                    <a:cxnSpLocks noGrp="1" noRot="1" noChangeAspect="1" noMove="1" noResize="1" noEditPoints="1" noAdjustHandles="1" noChangeArrowheads="1" noChangeShapeType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cxnSpLocks noGrp="1" noRot="1" noChangeAspect="1" noMove="1" noResize="1" noEditPoints="1" noAdjustHandles="1" noChangeArrowheads="1" noChangeShapeType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>
                  <a:grpSpLocks noGrp="1" noRot="1" noChangeAspect="1" noMove="1" noResize="1" noUngrp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/>
              <p:cNvGrpSpPr>
                <a:grpSpLocks noGrp="1" noRot="1" noChangeAspect="1" noMove="1" noResize="1" noUngrp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/>
                <p:cNvGrpSpPr>
                  <a:grpSpLocks noGrp="1" noRot="1" noChangeAspect="1" noMove="1" noResize="1" noUngrp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/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/>
          <p:cNvCxnSpPr/>
          <p:nvPr userDrawn="1"/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/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 panose="020F0502020204030204"/>
              </a:rPr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45" indent="0" algn="ctr">
              <a:buFont typeface="Arial" panose="020B0604020202020204" pitchFamily="34" charset="0"/>
              <a:buNone/>
              <a:defRPr/>
            </a:lvl2pPr>
            <a:lvl3pPr marL="720090" indent="0" algn="ctr">
              <a:buNone/>
              <a:defRPr/>
            </a:lvl3pPr>
            <a:lvl4pPr marL="1080135" indent="0" algn="ctr">
              <a:buFont typeface="Arial" panose="020B0604020202020204" pitchFamily="34" charset="0"/>
              <a:buNone/>
              <a:defRPr/>
            </a:lvl4pPr>
            <a:lvl5pPr marL="144018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 userDrawn="1"/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/>
            <p:cNvGrpSpPr/>
            <p:nvPr/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/>
              <p:cNvSpPr/>
              <p:nvPr/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6" name="Freeform 77"/>
              <p:cNvSpPr/>
              <p:nvPr/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/>
                <p:cNvSpPr/>
                <p:nvPr/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99" name="Freeform 91"/>
                <p:cNvSpPr/>
                <p:nvPr/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00" name="Freeform 92"/>
                <p:cNvSpPr/>
                <p:nvPr/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01" name="Freeform 93"/>
                <p:cNvSpPr/>
                <p:nvPr/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/>
                <p:cNvSpPr/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4" name="Freeform 81"/>
                <p:cNvSpPr/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5" name="Freeform 61"/>
                <p:cNvSpPr/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6" name="Freeform 78"/>
                <p:cNvSpPr/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7" name="Freeform 84"/>
                <p:cNvSpPr/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8" name="Freeform 87"/>
                <p:cNvSpPr/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9" name="Freeform 60"/>
                <p:cNvSpPr/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0" name="Freeform 59"/>
                <p:cNvSpPr/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1" name="Freeform 62"/>
                <p:cNvSpPr/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2" name="Freeform 65"/>
                <p:cNvSpPr/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3" name="Freeform 79"/>
                <p:cNvSpPr/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4" name="Freeform 82"/>
                <p:cNvSpPr/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5" name="Freeform 85"/>
                <p:cNvSpPr/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6" name="Freeform 88"/>
                <p:cNvSpPr/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/>
                  <p:cNvSpPr/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/>
                  <p:cNvSpPr/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/>
                  <p:cNvSpPr/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/>
                  <p:cNvSpPr/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/>
                  <p:cNvSpPr/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/>
                  <p:cNvSpPr/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/>
                  <p:cNvSpPr/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/>
              <p:cNvGrpSpPr/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/>
                  <p:cNvCxnSpPr/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/>
                  <p:cNvSpPr/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/>
                  <p:cNvSpPr/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/>
                  <p:cNvSpPr/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/>
                  <p:cNvSpPr/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/>
                <p:cNvSpPr/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/>
                <p:cNvSpPr/>
                <p:nvPr/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59" name="Freeform 69"/>
                <p:cNvSpPr/>
                <p:nvPr/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0" name="Line 70"/>
                <p:cNvSpPr/>
                <p:nvPr/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/>
            <p:cNvGrpSpPr/>
            <p:nvPr/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/>
                <p:cNvSpPr/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5" name="Freeform 81"/>
                <p:cNvSpPr/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6" name="Freeform 61"/>
                <p:cNvSpPr/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7" name="Freeform 78"/>
                <p:cNvSpPr/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8" name="Freeform 84"/>
                <p:cNvSpPr/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9" name="Freeform 87"/>
                <p:cNvSpPr/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0" name="Freeform 60"/>
                <p:cNvSpPr/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1" name="Freeform 59"/>
                <p:cNvSpPr/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2" name="Freeform 62"/>
                <p:cNvSpPr/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3" name="Freeform 65"/>
                <p:cNvSpPr/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4" name="Freeform 79"/>
                <p:cNvSpPr/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5" name="Freeform 82"/>
                <p:cNvSpPr/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6" name="Freeform 85"/>
                <p:cNvSpPr/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7" name="Freeform 88"/>
                <p:cNvSpPr/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/>
                  <p:cNvSpPr/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/>
                  <p:cNvSpPr/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/>
                  <p:cNvSpPr/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/>
                  <p:cNvSpPr/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/>
                  <p:cNvSpPr/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/>
                  <p:cNvSpPr/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/>
                  <p:cNvSpPr/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/>
              <p:cNvGrpSpPr/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/>
                  <p:cNvCxnSpPr/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/>
                  <p:cNvSpPr/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/>
                  <p:cNvSpPr/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/>
                  <p:cNvSpPr/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/>
                  <p:cNvSpPr/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/>
                <p:cNvSpPr/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/>
                <p:cNvSpPr/>
                <p:nvPr/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10" name="Freeform 69"/>
                <p:cNvSpPr/>
                <p:nvPr/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11" name="Line 70"/>
                <p:cNvSpPr/>
                <p:nvPr/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45" indent="0">
              <a:buFont typeface="Arial" panose="020B0604020202020204" pitchFamily="34" charset="0"/>
              <a:buNone/>
              <a:defRPr/>
            </a:lvl2pPr>
            <a:lvl3pPr marL="720090" indent="0">
              <a:buNone/>
              <a:defRPr/>
            </a:lvl3pPr>
            <a:lvl4pPr marL="1080135" indent="0">
              <a:buFont typeface="Arial" panose="020B0604020202020204" pitchFamily="34" charset="0"/>
              <a:buNone/>
              <a:defRPr/>
            </a:lvl4pPr>
            <a:lvl5pPr marL="144018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/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45" indent="0" algn="ctr">
              <a:buFont typeface="Arial" panose="020B0604020202020204" pitchFamily="34" charset="0"/>
              <a:buNone/>
              <a:defRPr/>
            </a:lvl2pPr>
            <a:lvl3pPr marL="720090" indent="0" algn="ctr">
              <a:buNone/>
              <a:defRPr/>
            </a:lvl3pPr>
            <a:lvl4pPr marL="1080135" indent="0" algn="ctr">
              <a:buFont typeface="Arial" panose="020B0604020202020204" pitchFamily="34" charset="0"/>
              <a:buNone/>
              <a:defRPr/>
            </a:lvl4pPr>
            <a:lvl5pPr marL="144018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grpSp>
        <p:nvGrpSpPr>
          <p:cNvPr id="6" name="Group 5"/>
          <p:cNvGrpSpPr>
            <a:grpSpLocks noGrp="1" noRot="1" noChangeAspect="1" noMove="1" noResize="1" noUngrp="1"/>
          </p:cNvGrpSpPr>
          <p:nvPr userDrawn="1"/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/>
            <p:cNvGrpSpPr>
              <a:grpSpLocks noGrp="1" noRot="1" noChangeAspect="1" noMove="1" noResize="1" noUngrp="1"/>
            </p:cNvGrpSpPr>
            <p:nvPr/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8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6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78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8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87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6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5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6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65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7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8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85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88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grpSp>
            <p:nvGrpSpPr>
              <p:cNvPr id="40" name="Group 39"/>
              <p:cNvGrpSpPr>
                <a:grpSpLocks noGrp="1" noRot="1" noChangeAspect="1" noMove="1" noResize="1" noUngrp="1"/>
              </p:cNvGrpSpPr>
              <p:nvPr/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42" name="Line 66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43" name="Line 67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44" name="Line 8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45" name="Line 83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46" name="Line 86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47" name="Line 8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/>
            <p:cNvGrpSpPr>
              <a:grpSpLocks noGrp="1" noRot="1" noChangeAspect="1" noMove="1" noResize="1" noUngrp="1"/>
            </p:cNvGrpSpPr>
            <p:nvPr/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/>
              <p:cNvGrpSpPr>
                <a:grpSpLocks noGrp="1" noRot="1" noChangeAspect="1" noMove="1" noResize="1" noUngrp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/>
                <p:cNvCxnSpPr>
                  <a:cxnSpLocks noGrp="1" noRot="1" noChangeAspec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cxnSpLocks noGrp="1" noRot="1" noChangeAspect="1" noMove="1" noResize="1" noEditPoints="1" noAdjustHandles="1" noChangeArrowheads="1" noChangeShapeType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/>
              <p:cNvGrpSpPr>
                <a:grpSpLocks noGrp="1" noRot="1" noChangeAspect="1" noMove="1" noResize="1" noUngrp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/>
            <p:cNvGrpSpPr>
              <a:grpSpLocks noGrp="1" noRot="1" noChangeAspect="1" noMove="1" noResize="1" noUngrp="1"/>
            </p:cNvGrpSpPr>
            <p:nvPr/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/>
              <p:cNvGrpSpPr>
                <a:grpSpLocks noGrp="1" noRot="1" noChangeAspect="1" noMove="1" noResize="1" noUngrp="1"/>
              </p:cNvGrpSpPr>
              <p:nvPr/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" name="Freeform 6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" name="Line 7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/>
              <p:cNvGrpSpPr>
                <a:grpSpLocks noGrp="1" noRot="1" noChangeAspect="1" noMove="1" noResize="1" noUngrp="1"/>
              </p:cNvGrpSpPr>
              <p:nvPr/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" name="Freeform 6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4" name="Line 7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/>
          <p:cNvGrpSpPr>
            <a:grpSpLocks noGrp="1" noRot="1" noChangeAspect="1" noMove="1" noResize="1" noUngrp="1"/>
          </p:cNvGrpSpPr>
          <p:nvPr userDrawn="1"/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/>
            <p:cNvGrpSpPr>
              <a:grpSpLocks noGrp="1" noRot="1" noChangeAspect="1" noMove="1" noResize="1" noUngrp="1"/>
            </p:cNvGrpSpPr>
            <p:nvPr/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9" name="Freeform 8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0" name="Freeform 6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1" name="Freeform 78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2" name="Freeform 8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3" name="Freeform 87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4" name="Freeform 6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5" name="Freeform 5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6" name="Freeform 6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7" name="Freeform 65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8" name="Freeform 79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79" name="Freeform 8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0" name="Freeform 85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1" name="Freeform 88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grpSp>
            <p:nvGrpSpPr>
              <p:cNvPr id="82" name="Group 81"/>
              <p:cNvGrpSpPr>
                <a:grpSpLocks noGrp="1" noRot="1" noChangeAspect="1" noMove="1" noResize="1" noUngrp="1"/>
              </p:cNvGrpSpPr>
              <p:nvPr/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84" name="Line 66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85" name="Line 67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86" name="Line 8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87" name="Line 83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88" name="Line 86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89" name="Line 8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/>
            <p:cNvGrpSpPr>
              <a:grpSpLocks noGrp="1" noRot="1" noChangeAspect="1" noMove="1" noResize="1" noUngrp="1"/>
            </p:cNvGrpSpPr>
            <p:nvPr/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/>
              <p:cNvGrpSpPr>
                <a:grpSpLocks noGrp="1" noRot="1" noChangeAspect="1" noMove="1" noResize="1" noUngrp="1"/>
              </p:cNvGrpSpPr>
              <p:nvPr/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/>
                <p:cNvCxnSpPr>
                  <a:cxnSpLocks noGrp="1" noRot="1" noChangeAspec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 noGrp="1" noRot="1" noChangeAspect="1" noMove="1" noResize="1" noEditPoints="1" noAdjustHandles="1" noChangeArrowheads="1" noChangeShapeType="1"/>
                </p:cNvCxnSpPr>
                <p:nvPr/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-1" fmla="*/ 1302493 w 1393933"/>
                    <a:gd name="connsiteY0-2" fmla="*/ 1302493 h 1393933"/>
                    <a:gd name="connsiteX1-3" fmla="*/ 0 w 1393933"/>
                    <a:gd name="connsiteY1-4" fmla="*/ 1302493 h 1393933"/>
                    <a:gd name="connsiteX2-5" fmla="*/ 0 w 1393933"/>
                    <a:gd name="connsiteY2-6" fmla="*/ 0 h 1393933"/>
                    <a:gd name="connsiteX3-7" fmla="*/ 1302493 w 1393933"/>
                    <a:gd name="connsiteY3-8" fmla="*/ 0 h 1393933"/>
                    <a:gd name="connsiteX4-9" fmla="*/ 1393933 w 1393933"/>
                    <a:gd name="connsiteY4-10" fmla="*/ 1393933 h 1393933"/>
                    <a:gd name="connsiteX0-11" fmla="*/ 0 w 1393933"/>
                    <a:gd name="connsiteY0-12" fmla="*/ 1302493 h 1393933"/>
                    <a:gd name="connsiteX1-13" fmla="*/ 0 w 1393933"/>
                    <a:gd name="connsiteY1-14" fmla="*/ 0 h 1393933"/>
                    <a:gd name="connsiteX2-15" fmla="*/ 1302493 w 1393933"/>
                    <a:gd name="connsiteY2-16" fmla="*/ 0 h 1393933"/>
                    <a:gd name="connsiteX3-17" fmla="*/ 1393933 w 1393933"/>
                    <a:gd name="connsiteY3-18" fmla="*/ 1393933 h 1393933"/>
                    <a:gd name="connsiteX0-19" fmla="*/ 0 w 1302493"/>
                    <a:gd name="connsiteY0-20" fmla="*/ 1302493 h 1302493"/>
                    <a:gd name="connsiteX1-21" fmla="*/ 0 w 1302493"/>
                    <a:gd name="connsiteY1-22" fmla="*/ 0 h 1302493"/>
                    <a:gd name="connsiteX2-23" fmla="*/ 1302493 w 1302493"/>
                    <a:gd name="connsiteY2-24" fmla="*/ 0 h 130249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/>
              <p:cNvGrpSpPr>
                <a:grpSpLocks noGrp="1" noRot="1" noChangeAspect="1" noMove="1" noResize="1" noUngrp="1"/>
              </p:cNvGrpSpPr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>
              <a:grpSpLocks noGrp="1" noRot="1" noChangeAspect="1" noMove="1" noResize="1" noUngrp="1"/>
            </p:cNvGrpSpPr>
            <p:nvPr/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/>
              <p:cNvGrpSpPr>
                <a:grpSpLocks noGrp="1" noRot="1" noChangeAspect="1" noMove="1" noResize="1" noUngrp="1"/>
              </p:cNvGrpSpPr>
              <p:nvPr/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58" name="Freeform 6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59" name="Line 7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/>
              <p:cNvGrpSpPr>
                <a:grpSpLocks noGrp="1" noRot="1" noChangeAspect="1" noMove="1" noResize="1" noUngrp="1"/>
              </p:cNvGrpSpPr>
              <p:nvPr/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55" name="Freeform 69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56" name="Line 70"/>
                <p:cNvSpPr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/>
          <p:cNvCxnSpPr/>
          <p:nvPr userDrawn="1"/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/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5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/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/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/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/>
          <p:cNvSpPr txBox="1"/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/>
          <p:cNvSpPr txBox="1"/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/>
          <p:cNvSpPr txBox="1"/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45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13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135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22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522" y="1622066"/>
            <a:ext cx="8779680" cy="256032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Project 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Initiation</a:t>
            </a:r>
            <a:r>
              <a:rPr lang="en-IN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Document</a:t>
            </a:r>
            <a:b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71973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Resourcing strategy</a:t>
            </a:r>
            <a:b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3"/>
          </p:nvPr>
        </p:nvSpPr>
        <p:spPr bwMode="auto">
          <a:xfrm>
            <a:off x="307975" y="1279208"/>
            <a:ext cx="10728960" cy="482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API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The primary resource for this project is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OpenWeatherMap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API.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Front-end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Building the website's front-end involves HTML, CSS, and JavaScript.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3.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Hosting and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You'll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neeservers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(VPS), cloud hosting (e.g., AWS, Google Cloud, or Azure), or using a platform-as-a-service (PaaS) provider.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Scaling and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Security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Monitoring and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performance, implement monitoring tools and analytics.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Documentation and Maintenance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Key stakeholders</a:t>
            </a:r>
            <a:b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707665" y="1327868"/>
            <a:ext cx="11123876" cy="5112689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End Users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primary stakeholders are the users who will be accessing the website to find temperature information based on location.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UI/UX Designers: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Designers responsible for creating an intuitive and visually appealing user interface for the website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Product Owners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individuals or organizations overseeing the project and defining its goals.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System Administrators: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Responsible for deploying and maintaining the website on a server, managing hosting requirements, and ensuring the website's availability and security.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Marketing/Communications Team: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Responsible for promoting the website, creating awareness among potential users, and developing strategies to drive traffic and engagement.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807197"/>
          </a:xfrm>
        </p:spPr>
        <p:txBody>
          <a:bodyPr/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Project risks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836043" y="1891056"/>
            <a:ext cx="10717201" cy="44303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API Limitations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OpenWeatherMap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API may have limitations on the number of requests you can make per minute or per day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Data Accuracy and Reliability: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accuracy and reliability of the weather data provided by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OpenWeatherMap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API are crucial for your application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Scalability and Performance: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 your website gains more users, scalability and performance become important considerations.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User Experience and Interface Design: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Designing a user-friendly and intuitive interface is crucial for a successful website.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Security and API Key Management: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Ensure that you securely store your API key and don't expose it in client-side JavaScript code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482671" y="2138901"/>
            <a:ext cx="5023154" cy="1574358"/>
          </a:xfrm>
        </p:spPr>
        <p:txBody>
          <a:bodyPr>
            <a:noAutofit/>
          </a:bodyPr>
          <a:lstStyle/>
          <a:p>
            <a:r>
              <a:rPr lang="en-US" sz="7200" dirty="0"/>
              <a:t>Thank You</a:t>
            </a:r>
            <a:endParaRPr lang="en-US" sz="7200" dirty="0"/>
          </a:p>
        </p:txBody>
      </p:sp>
      <p:sp>
        <p:nvSpPr>
          <p:cNvPr id="102" name="Date Placeholder 47"/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03" name="Footer Placeholder 48"/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04" name="Slide Number Placeholder 49"/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536573"/>
            <a:ext cx="4343843" cy="1252469"/>
          </a:xfrm>
        </p:spPr>
        <p:txBody>
          <a:bodyPr wrap="square" anchor="b">
            <a:normAutofit/>
          </a:bodyPr>
          <a:lstStyle/>
          <a:p>
            <a:r>
              <a:rPr lang="en-US" b="1" u="sng" dirty="0"/>
              <a:t>Table of Content</a:t>
            </a:r>
            <a:r>
              <a:rPr lang="en-IN" altLang="en-US" b="1" u="sng" dirty="0"/>
              <a:t>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07606" y="1582310"/>
            <a:ext cx="8761180" cy="42332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1. Project goals or objective</a:t>
            </a:r>
            <a:endParaRPr lang="en-IN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2. Success metrics</a:t>
            </a:r>
            <a:endParaRPr lang="en-IN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3. Project scope</a:t>
            </a:r>
            <a:endParaRPr lang="en-IN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4. Communication plan</a:t>
            </a:r>
            <a:endParaRPr lang="en-IN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5. Resourcing strategy</a:t>
            </a:r>
            <a:endParaRPr lang="en-IN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6. Key stakeholders</a:t>
            </a:r>
            <a:endParaRPr lang="en-IN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7. Project risks</a:t>
            </a:r>
            <a:endParaRPr lang="en-IN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>
            <a:normAutofit/>
          </a:bodyPr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>
            <a:normAutofit/>
          </a:bodyPr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536573"/>
            <a:ext cx="6188545" cy="1196811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Project goals or objective</a:t>
            </a:r>
            <a:b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74625" y="1327785"/>
            <a:ext cx="11720195" cy="512889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1.</a:t>
            </a:r>
            <a:r>
              <a:rPr lang="en-US" b="1" i="0" dirty="0">
                <a:solidFill>
                  <a:srgbClr val="FF0000">
                    <a:alpha val="60000"/>
                  </a:srgbClr>
                </a:solidFill>
                <a:effectLst/>
                <a:latin typeface="Söhne"/>
              </a:rPr>
              <a:t>Display Temperature</a:t>
            </a:r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main objective of the website is to display the current temperature of a given location based on the user's input, whether it is a location name or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pincode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2.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FF0000">
                    <a:alpha val="60000"/>
                  </a:srgbClr>
                </a:solidFill>
                <a:effectLst/>
                <a:latin typeface="Söhne"/>
              </a:rPr>
              <a:t>User-friendly Interface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Create a user-friendly interface that allows users to easily enter a location name or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pincode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retrieve the temperature information.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3.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FF0000">
                    <a:alpha val="60000"/>
                  </a:srgbClr>
                </a:solidFill>
                <a:effectLst/>
                <a:latin typeface="Söhne"/>
              </a:rPr>
              <a:t>Real-time Data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Utilize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OpenWeatherMap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API to fetch real-time weather data and provide accurate and up-to-date temperature information to the users.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FF0000">
                    <a:alpha val="60000"/>
                  </a:srgbClr>
                </a:solidFill>
                <a:effectLst/>
                <a:latin typeface="Söhne"/>
              </a:rPr>
              <a:t>Error Handling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Implement proper error handling to inform users if there are any issues with the API request or if the temperature data for the given location is not available.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70345" y="540689"/>
            <a:ext cx="11921656" cy="5274891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/>
              <a:t>5.</a:t>
            </a:r>
            <a:r>
              <a:rPr lang="en-US" b="1" i="0" dirty="0">
                <a:effectLst/>
                <a:latin typeface="Söhne"/>
              </a:rPr>
              <a:t> Optimized Performance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Optimize the website's performance by minimizing unnecessary requests, utilizing caching mechanisms, and ensuring efficient code implementation.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6.</a:t>
            </a:r>
            <a:r>
              <a:rPr lang="en-US" b="1" i="0" dirty="0">
                <a:effectLst/>
                <a:latin typeface="Söhne"/>
              </a:rPr>
              <a:t> Documentation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Provide clear and concise documentation on how to use the website, including any necessary setup instructions and explanations of the features.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96780"/>
            <a:ext cx="3856679" cy="962526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Success metrics</a:t>
            </a:r>
            <a:b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68275" y="907415"/>
            <a:ext cx="11606530" cy="657923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Accuracy of temperature data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Ensure that the temperature data retrieved from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OpenWeatherMap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API is accurate and up to date.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Response 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Monitor the response time of the API requests made to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OpenWeatherMap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Error handling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Evaluate the effectiveness of your error handling mechanism. Monitor the occurrence of errors such as invalid location inputs, network failures, or API errors.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Cross-browser compatibility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Test your website on different web browsers (such as Chrome, Firefox, Safari, and Edge) to ensure it functions correctly across a wide range of platforms.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2150" y="675861"/>
            <a:ext cx="11330608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6.Mobile responsiveness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Check how your website performs on various mobile devices and screen sizes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7.User engagement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Monitor user engagement metrics such as the number of unique visitors, page views, and the average time spent on the website.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8.User feedback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Encourage users to provide feedback on their experience using the website</a:t>
            </a:r>
            <a:r>
              <a:rPr lang="en-IN" alt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86247"/>
            <a:ext cx="4449680" cy="81103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Project scope</a:t>
            </a:r>
            <a:b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05765" y="633095"/>
            <a:ext cx="11497310" cy="6751955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The scope of the project includes the following features:</a:t>
            </a:r>
            <a:endParaRPr lang="en-US" sz="5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5600" b="1" i="0" dirty="0">
                <a:solidFill>
                  <a:srgbClr val="374151"/>
                </a:solidFill>
                <a:effectLst/>
                <a:latin typeface="Söhne"/>
              </a:rPr>
              <a:t>User Interface:</a:t>
            </a:r>
            <a:endParaRPr lang="en-US" sz="5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algn="l"/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1.It will include an input field where users can enter the location name or </a:t>
            </a:r>
            <a:r>
              <a:rPr lang="en-US" sz="5600" b="0" i="0" dirty="0" err="1">
                <a:solidFill>
                  <a:srgbClr val="374151"/>
                </a:solidFill>
                <a:effectLst/>
                <a:latin typeface="Söhne"/>
              </a:rPr>
              <a:t>pincode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5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algn="l"/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2.The temperature will be displayed prominently on the page.</a:t>
            </a:r>
            <a:endParaRPr lang="en-US" sz="5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algn="l"/>
            <a:endParaRPr lang="en-US" sz="5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5600" b="1" i="0" dirty="0">
                <a:solidFill>
                  <a:srgbClr val="374151"/>
                </a:solidFill>
                <a:effectLst/>
                <a:latin typeface="Söhne"/>
              </a:rPr>
              <a:t>Integration with </a:t>
            </a:r>
            <a:r>
              <a:rPr lang="en-US" sz="5600" b="1" i="0" dirty="0" err="1">
                <a:solidFill>
                  <a:srgbClr val="374151"/>
                </a:solidFill>
                <a:effectLst/>
                <a:latin typeface="Söhne"/>
              </a:rPr>
              <a:t>OpenWeatherMap</a:t>
            </a:r>
            <a:r>
              <a:rPr lang="en-US" sz="5600" b="1" i="0" dirty="0">
                <a:solidFill>
                  <a:srgbClr val="374151"/>
                </a:solidFill>
                <a:effectLst/>
                <a:latin typeface="Söhne"/>
              </a:rPr>
              <a:t> API:</a:t>
            </a:r>
            <a:endParaRPr lang="en-US" sz="5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The website will use the </a:t>
            </a:r>
            <a:r>
              <a:rPr lang="en-US" sz="5600" b="0" i="0" dirty="0" err="1">
                <a:solidFill>
                  <a:srgbClr val="374151"/>
                </a:solidFill>
                <a:effectLst/>
                <a:latin typeface="Söhne"/>
              </a:rPr>
              <a:t>OpenWeatherMap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 API to fetch weather data.</a:t>
            </a:r>
            <a:endParaRPr lang="en-US" sz="5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The API will be accessed by making an HTTP request with the location information provided by the user..</a:t>
            </a:r>
            <a:endParaRPr lang="en-US" sz="5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The temperature will be displayed on the website after fetching and processing the data.</a:t>
            </a:r>
            <a:endParaRPr lang="en-US" sz="5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07605" y="198784"/>
            <a:ext cx="10104951" cy="561679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altLang="en-US" sz="3800" b="1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en-US" sz="3800" b="1" i="0" dirty="0">
                <a:solidFill>
                  <a:srgbClr val="374151"/>
                </a:solidFill>
                <a:effectLst/>
                <a:latin typeface="Söhne"/>
              </a:rPr>
              <a:t>.Responsiveness:</a:t>
            </a:r>
            <a:endParaRPr lang="en-US" sz="3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0" algn="l">
              <a:buNone/>
            </a:pPr>
            <a:r>
              <a:rPr lang="en-US" sz="3300" b="0" i="0" dirty="0">
                <a:solidFill>
                  <a:srgbClr val="374151"/>
                </a:solidFill>
                <a:effectLst/>
                <a:latin typeface="Söhne"/>
              </a:rPr>
              <a:t>The website will be designed to be responsive, ensuring it works well on different devices and screen sizes.</a:t>
            </a:r>
            <a:endParaRPr lang="en-US" sz="33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altLang="en-US" sz="5600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en-US" sz="3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3400" b="1" i="0" dirty="0">
                <a:solidFill>
                  <a:srgbClr val="374151"/>
                </a:solidFill>
                <a:effectLst/>
                <a:latin typeface="Söhne"/>
              </a:rPr>
              <a:t>Styling and User Experience:</a:t>
            </a:r>
            <a:endParaRPr lang="en-US" sz="34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algn="l"/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CSS and JavaScript will be used to enhance the user experience, such as adding animations or loading spinners during data retrieval.</a:t>
            </a:r>
            <a:endParaRPr lang="en-US" sz="29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altLang="en-US" sz="3400" b="0" i="0" dirty="0">
                <a:solidFill>
                  <a:srgbClr val="374151"/>
                </a:solidFill>
                <a:effectLst/>
                <a:latin typeface="Söhne"/>
              </a:rPr>
              <a:t>5</a:t>
            </a:r>
            <a:r>
              <a:rPr lang="en-US" sz="3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5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3800" b="1" i="0" dirty="0">
                <a:solidFill>
                  <a:srgbClr val="374151"/>
                </a:solidFill>
                <a:effectLst/>
                <a:latin typeface="Söhne"/>
              </a:rPr>
              <a:t>Deployment:</a:t>
            </a:r>
            <a:endParaRPr lang="en-US" sz="3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algn="l"/>
            <a:r>
              <a:rPr lang="en-US" sz="2900" b="0" i="0" dirty="0">
                <a:solidFill>
                  <a:srgbClr val="374151"/>
                </a:solidFill>
                <a:effectLst/>
                <a:latin typeface="Söhne"/>
              </a:rPr>
              <a:t>The website will be hosted on a web server or deployed to a cloud platform for public access.</a:t>
            </a:r>
            <a:endParaRPr lang="en-US" sz="29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88" y="373711"/>
            <a:ext cx="3856679" cy="98802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Communication plan</a:t>
            </a:r>
            <a:b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07606" y="1351722"/>
            <a:ext cx="10955740" cy="47707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communication plan provides a high-level overview of the tasks involved in the development process: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Planning and Design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API Integration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HTML and CSS Development</a:t>
            </a:r>
            <a:endParaRPr lang="en-IN" b="1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JavaScript Development</a:t>
            </a:r>
            <a:endParaRPr lang="en-IN" b="1" dirty="0"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Testing and Debugging</a:t>
            </a:r>
            <a:endParaRPr lang="en-IN" b="1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Deployment and Hosting</a:t>
            </a:r>
            <a:endParaRPr lang="en-IN" b="1" dirty="0"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Maintenance and Updates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0</TotalTime>
  <Words>5236</Words>
  <Application>WPS Presentation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Roboto</vt:lpstr>
      <vt:lpstr>Verdana</vt:lpstr>
      <vt:lpstr>Segoe UI</vt:lpstr>
      <vt:lpstr>Söhne</vt:lpstr>
      <vt:lpstr>Segoe Print</vt:lpstr>
      <vt:lpstr>Goudy Old Style</vt:lpstr>
      <vt:lpstr>Microsoft YaHei</vt:lpstr>
      <vt:lpstr>Arial Unicode MS</vt:lpstr>
      <vt:lpstr>Avenir Next LT Pro</vt:lpstr>
      <vt:lpstr>FrostyVTI</vt:lpstr>
      <vt:lpstr>Project Initiation Document </vt:lpstr>
      <vt:lpstr>Table of Contents </vt:lpstr>
      <vt:lpstr>Project goals or objective </vt:lpstr>
      <vt:lpstr>PowerPoint 演示文稿</vt:lpstr>
      <vt:lpstr>Success metrics </vt:lpstr>
      <vt:lpstr>PowerPoint 演示文稿</vt:lpstr>
      <vt:lpstr>Project scope </vt:lpstr>
      <vt:lpstr>PowerPoint 演示文稿</vt:lpstr>
      <vt:lpstr>Communication plan </vt:lpstr>
      <vt:lpstr>Resourcing strategy </vt:lpstr>
      <vt:lpstr>Key stakeholders  </vt:lpstr>
      <vt:lpstr>Project risks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 Initiation Document</dc:title>
  <dc:creator>Meghana Kakarla</dc:creator>
  <cp:lastModifiedBy>Meghana K</cp:lastModifiedBy>
  <cp:revision>22</cp:revision>
  <dcterms:created xsi:type="dcterms:W3CDTF">2023-07-06T16:08:00Z</dcterms:created>
  <dcterms:modified xsi:type="dcterms:W3CDTF">2023-07-08T02:15:29Z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C47E4E4604464830AC469F6B0F6C154E</vt:lpwstr>
  </property>
  <property fmtid="{D5CDD505-2E9C-101B-9397-08002B2CF9AE}" pid="4" name="KSOProductBuildVer">
    <vt:lpwstr>1033-11.2.0.11537</vt:lpwstr>
  </property>
</Properties>
</file>