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5" r:id="rId4"/>
    <p:sldId id="257" r:id="rId5"/>
    <p:sldId id="258" r:id="rId6"/>
    <p:sldId id="259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47483"/>
            <a:ext cx="10867712" cy="3043518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Requirement Document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(PRD) Presentation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High-level purpose of the product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Actors/Users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Features/Use cases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Dependencies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431801"/>
            <a:ext cx="11111255" cy="58166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Purpose of the Product: </a:t>
            </a:r>
            <a:endParaRPr lang="en-US" b="1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web application is to provide users with real-time weather information based on a pin code or location. </a:t>
            </a: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use the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to fetch weather data and display the temperature and other relevant weather information to the users.</a:t>
            </a: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Actors/Users:</a:t>
            </a:r>
            <a:endParaRPr lang="en-US" b="0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Users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They will be the main users of the application. They can access the website, enter a pin code or     location, and get the current temperature and weather details.</a:t>
            </a: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Registered Users: 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who create an account and log in to access additional features.</a:t>
            </a: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Administrators: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with administrative privileges to manage the application.</a:t>
            </a: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67261"/>
            <a:ext cx="11345333" cy="6323478"/>
          </a:xfrm>
          <a:noFill/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3000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Features/Use Cases:</a:t>
            </a:r>
            <a:endParaRPr lang="en-US" sz="3000" b="1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1.Temperature Lookup: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users can enter a pin code or location in the search bar and click the </a:t>
            </a:r>
            <a:r>
              <a:rPr lang="en-IN" alt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button to retrieve the current temperature for that location.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2.Display Weather Information: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Upon submitting the search request, the application will fetch data from the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and display the temperature, weather conditions (e.g., sunny, rainy, cloudy) and any other relevant weather information for the specified location.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3.Error Handling: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The application will handle errors gracefully, displaying appropriate messages to users if the pin code or location is not found or if there are any issues with the API request.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Units Selection: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the option to choose between Celsius and Fahrenheit units for displaying the temperature.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00" b="0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will be designed to be responsive, ensuring it works well on various devices, including desktops, tablets, and mobile phones</a:t>
            </a:r>
            <a:r>
              <a:rPr lang="en-US" sz="1900" b="0" i="0" dirty="0">
                <a:effectLst/>
                <a:latin typeface="Söhne"/>
              </a:rPr>
              <a:t>.</a:t>
            </a:r>
            <a:endParaRPr lang="en-US" sz="19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9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457201"/>
            <a:ext cx="9906000" cy="624945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100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 </a:t>
            </a:r>
            <a:endParaRPr lang="en-US" sz="4100" b="1" i="0" dirty="0"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will rely on the following dependencies: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1.OpenWeatherMap API 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fetch real-time weather data based on the provided pin code or location. It requires an API key to access the data.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2.Front-end Framework: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front-end framework will be used to develop the user interface and handle user interactions.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.API Key Management: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method of managing the </a:t>
            </a:r>
            <a:r>
              <a:rPr lang="en-US" sz="19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key will be implemented to prevent unauthorized access..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.Error Handling Mechanism</a:t>
            </a:r>
            <a:r>
              <a:rPr lang="en-US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 error handling will be implemented to manage situations when the API call fails or when incorrect input is provided.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9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.Geocoding Service (Optional):</a:t>
            </a:r>
            <a:r>
              <a:rPr lang="en-US" sz="19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user inputs a location name instead of a pin code, a geocoding service may be used to convert the location name into latitude and longitude coordinates to be used in the API request.</a:t>
            </a:r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THANK YOU</a:t>
            </a:r>
            <a:endParaRPr lang="en-IN" sz="5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2669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Söhne</vt:lpstr>
      <vt:lpstr>Segoe Print</vt:lpstr>
      <vt:lpstr>Segoe UI</vt:lpstr>
      <vt:lpstr>Calibri</vt:lpstr>
      <vt:lpstr>Microsoft YaHei</vt:lpstr>
      <vt:lpstr>Arial Unicode MS</vt:lpstr>
      <vt:lpstr>Gill Sans MT</vt:lpstr>
      <vt:lpstr>Gallery</vt:lpstr>
      <vt:lpstr>Product Requirement Document  (PRD) Presentation </vt:lpstr>
      <vt:lpstr>Table of contents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Requirements Document  (PRD) Presentation</dc:title>
  <dc:creator>Meghana Kakarla</dc:creator>
  <cp:lastModifiedBy>Meghana K</cp:lastModifiedBy>
  <cp:revision>20</cp:revision>
  <dcterms:created xsi:type="dcterms:W3CDTF">2023-06-29T07:31:00Z</dcterms:created>
  <dcterms:modified xsi:type="dcterms:W3CDTF">2023-07-07T17:34:35Z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7110587AA2FA4ADCA2ABBD2BCC698620</vt:lpwstr>
  </property>
  <property fmtid="{D5CDD505-2E9C-101B-9397-08002B2CF9AE}" pid="3" name="KSOProductBuildVer">
    <vt:lpwstr>1033-11.2.0.11537</vt:lpwstr>
  </property>
</Properties>
</file>