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9500955a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9500955a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9500955a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9500955a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9500955a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9500955a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9500955a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9500955a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9500955a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9500955a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9500955a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9500955a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9500955a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9500955a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500955a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9500955a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9500955a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9500955a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9500955a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9500955a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9500955a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9500955a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9500955a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9500955a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9500955a7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9500955a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9500955a7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09500955a7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9500955a7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9500955a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9500955a7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09500955a7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9500955a7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9500955a7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9500955a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9500955a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9500955a7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09500955a7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500955a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9500955a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9500955a7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9500955a7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9500955a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9500955a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9500955a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9500955a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9500955a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9500955a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9500955a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9500955a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9500955a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9500955a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1771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BODY FAT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42"/>
            <a:ext cx="8222100" cy="10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Link- C:/Users/91876/Desktop/Kaggle Individual/7_Body fat/Exported files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Data- bodyfat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5th variable- Neck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 variable                                                           There are outliers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No null values                                                                       Good predictor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50" y="2242775"/>
            <a:ext cx="3436723" cy="240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550" y="2242775"/>
            <a:ext cx="3631675" cy="23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6th variable- Chest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 variable                                                           There are outliers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No null values                                                                       Good predictor</a:t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59850"/>
            <a:ext cx="37338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375" y="2272700"/>
            <a:ext cx="3705225" cy="22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7th variable- Abdomen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 variable                                                           There are outliers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No null values                                                                       Good predictor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00" y="2377375"/>
            <a:ext cx="3559800" cy="23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4975" y="2377375"/>
            <a:ext cx="3559800" cy="21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8th variable- Hip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 variable                                                           There are outliers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No null values                                                                       Good predictor</a:t>
            </a: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38150"/>
            <a:ext cx="3306700" cy="243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1250" y="2197950"/>
            <a:ext cx="3233913" cy="231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9th variable- Thigh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 variable                                                           There are outliers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No null values                                                                       Good predictor</a:t>
            </a:r>
            <a:endParaRPr/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50" y="2317575"/>
            <a:ext cx="3335525" cy="241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5000" y="2317575"/>
            <a:ext cx="3638550" cy="22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10th variable- Knee</a:t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 variable                                                           There are outliers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No null values                                                                       Good predictor</a:t>
            </a:r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900" y="2317875"/>
            <a:ext cx="3483725" cy="225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075" y="2215775"/>
            <a:ext cx="3638550" cy="22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11th variable- Ankle</a:t>
            </a:r>
            <a:endParaRPr/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 variable                                                           There are outliers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No null values                                                                       Good predictor</a:t>
            </a:r>
            <a:endParaRPr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425" y="2317550"/>
            <a:ext cx="3485050" cy="23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8750" y="2392325"/>
            <a:ext cx="3359800" cy="19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12th variable- Biceps</a:t>
            </a:r>
            <a:endParaRPr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 variable                                                           There are outliers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No null values                                                                       Good predictor</a:t>
            </a:r>
            <a:endParaRPr/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25" y="2183300"/>
            <a:ext cx="3499975" cy="23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6800" y="2183300"/>
            <a:ext cx="3733800" cy="231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13th variable- Forearm</a:t>
            </a:r>
            <a:endParaRPr/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 variable                                                           There are outliers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No null values                                                                       Good predictor</a:t>
            </a:r>
            <a:endParaRPr/>
          </a:p>
        </p:txBody>
      </p:sp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150" y="2022325"/>
            <a:ext cx="38576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14th variable- Wrist</a:t>
            </a:r>
            <a:endParaRPr/>
          </a:p>
        </p:txBody>
      </p:sp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 variable                                                           There are outliers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No null values                                                                       Good predictor</a:t>
            </a:r>
            <a:endParaRPr/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400" y="2197925"/>
            <a:ext cx="3436928" cy="247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362425"/>
            <a:ext cx="3638550" cy="23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IN THE PROJECT 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There were many continuous variables with outliers which had to be fixed.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REGRESSION MODEL</a:t>
            </a:r>
            <a:endParaRPr/>
          </a:p>
        </p:txBody>
      </p:sp>
      <p:sp>
        <p:nvSpPr>
          <p:cNvPr id="230" name="Google Shape;230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275" y="1371700"/>
            <a:ext cx="7639326" cy="28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FOREST MODEL</a:t>
            </a:r>
            <a:endParaRPr/>
          </a:p>
        </p:txBody>
      </p:sp>
      <p:sp>
        <p:nvSpPr>
          <p:cNvPr id="237" name="Google Shape;237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25" y="1345150"/>
            <a:ext cx="7894075" cy="27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ADA BOOSTING MODEL</a:t>
            </a:r>
            <a:endParaRPr/>
          </a:p>
        </p:txBody>
      </p:sp>
      <p:sp>
        <p:nvSpPr>
          <p:cNvPr id="244" name="Google Shape;244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975" y="1518900"/>
            <a:ext cx="7431175" cy="258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GRADIENT BOOSTING MODEL</a:t>
            </a:r>
            <a:endParaRPr/>
          </a:p>
        </p:txBody>
      </p:sp>
      <p:sp>
        <p:nvSpPr>
          <p:cNvPr id="251" name="Google Shape;251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74" y="1447299"/>
            <a:ext cx="7628625" cy="29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KNOW YOUR NEAREST NEIGHBOURS(KNN) MODEL</a:t>
            </a:r>
            <a:endParaRPr/>
          </a:p>
        </p:txBody>
      </p:sp>
      <p:sp>
        <p:nvSpPr>
          <p:cNvPr id="258" name="Google Shape;258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248" y="1547763"/>
            <a:ext cx="7544450" cy="27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SUPPORT VECTOR MACHINE(SVM) MODEL</a:t>
            </a:r>
            <a:endParaRPr/>
          </a:p>
        </p:txBody>
      </p:sp>
      <p:sp>
        <p:nvSpPr>
          <p:cNvPr id="265" name="Google Shape;265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125" y="1575575"/>
            <a:ext cx="7693201" cy="27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Best model to be considered is Linear regression model which has accuracy of 0.73.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4800"/>
              <a:t>THANK YOU</a:t>
            </a:r>
            <a:endParaRPr b="1"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MAJOR FINDING THROUGH EDA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Finding P values and good predictors.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PREDICTION MODEL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Shape-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(252,15)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150" y="913150"/>
            <a:ext cx="4696625" cy="38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Target Variable- BodyFat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 variable                                                           There are outliers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No null values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75" y="2302625"/>
            <a:ext cx="3733800" cy="22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3150" y="2302625"/>
            <a:ext cx="3638550" cy="22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1st variable- Density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 variable                                                           There are outliers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No null values                                                                       Bad predictor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00" y="2317875"/>
            <a:ext cx="3604650" cy="225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650" y="2317875"/>
            <a:ext cx="3733800" cy="21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2nd variable- Age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 variable                                                           There are no outliers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No null values                                                                       Good predictor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50" y="2362725"/>
            <a:ext cx="3573400" cy="22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4050" y="2362725"/>
            <a:ext cx="3374725" cy="18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3rd variable- Weight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 variable                                                           There are outliers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No null values                                                                       Bad predictor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450" y="2377375"/>
            <a:ext cx="3617600" cy="23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0700" y="2377375"/>
            <a:ext cx="3705225" cy="21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4th variable- Height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 variable                                                           There are outliers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No null values                                                                       Bad predictor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00" y="2362425"/>
            <a:ext cx="3363797" cy="238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8125" y="2451975"/>
            <a:ext cx="3638550" cy="220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