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erriweath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33" Type="http://schemas.openxmlformats.org/officeDocument/2006/relationships/font" Target="fonts/Roboto-regular.fntdata"/><Relationship Id="rId32" Type="http://schemas.openxmlformats.org/officeDocument/2006/relationships/font" Target="fonts/RobotoSlab-bold.fntdata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Nunito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italic.fntdata"/><Relationship Id="rId50" Type="http://schemas.openxmlformats.org/officeDocument/2006/relationships/font" Target="fonts/Merriweather-bold.fntdata"/><Relationship Id="rId52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bf4b88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4bf4b88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bf4b88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bf4b88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bf4b88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4bf4b88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4bf4b88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4bf4b88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4bf4b88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4bf4b88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bf4b88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4bf4b88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4bf4b88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4bf4b88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bf4b88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4bf4b88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4bf4b88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4bf4b88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7cc2b8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7cc2b8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3cc650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3cc650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4bf4b88d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4bf4b88d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4bf4b88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4bf4b88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4bf4b88d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4bf4b88d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4bf4b88d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4bf4b88d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7cc2b82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7cc2b82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4bf4b88d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4bf4b88d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3cc650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3cc650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3cc650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3cc650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bf4b88d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bf4b88d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bf4b88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bf4b88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bf4b88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bf4b88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bf4b88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bf4b88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bf4b88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bf4b88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2500" y="695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 PREDICTIVE MAINTAINENCE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52500" y="2884750"/>
            <a:ext cx="34707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Link- </a:t>
            </a:r>
            <a:r>
              <a:rPr b="1" lang="en-GB" sz="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https://www.kaggle.com/shivamb/machine-predictive-maintenance-classification/code</a:t>
            </a:r>
            <a:endParaRPr b="1" sz="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 predictive_maintenance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5th Variable- Process_temp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052550" y="102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variable-  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outliers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75" y="1945763"/>
            <a:ext cx="37338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863" y="2053313"/>
            <a:ext cx="3705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6th Variable- Rotational_speed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variable-  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Outliers (UL)  - Treatment done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13" y="2020538"/>
            <a:ext cx="38766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738" y="2020538"/>
            <a:ext cx="37623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7th Variable- Torque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variable-  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Outliers (UL &amp;  LL)  - Treatment done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50" y="2055175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375" y="20551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8th Variable- Tool_wear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variable-  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outliers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25" y="1960713"/>
            <a:ext cx="37909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463" y="1960713"/>
            <a:ext cx="3705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9th Variable- Failure_Type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147975" y="999375"/>
            <a:ext cx="70389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null values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Heat Dissipation Failure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No Failure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Overstrain Failure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Power Failure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Random Failures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Tool Wear Failure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Merging is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63" y="1314450"/>
            <a:ext cx="4124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MODEL BY STATISTIC APPROACH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152050" y="1038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Recurrsive Feature Elimination- 2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75" y="1726650"/>
            <a:ext cx="7126850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MODEL BY SK LEARN 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887600" y="1382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"Accuracy of logistic regression classifier on test data:{}"</a:t>
            </a:r>
            <a:r>
              <a:rPr lang="en-GB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GB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(log_score))</a:t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" y="2300675"/>
            <a:ext cx="66818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Area under curve </a:t>
            </a:r>
            <a:r>
              <a:rPr lang="en-GB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0.96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475" y="1567550"/>
            <a:ext cx="5365126" cy="3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182800" y="105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Ccp alpha= 0.035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25" y="1613125"/>
            <a:ext cx="7256474" cy="32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0" y="1477189"/>
            <a:ext cx="8336400" cy="249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erriweather"/>
                <a:ea typeface="Merriweather"/>
                <a:cs typeface="Merriweather"/>
                <a:sym typeface="Merriweather"/>
              </a:rPr>
              <a:t>CHALLENGES IN THE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No challenges faced.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77" y="818625"/>
            <a:ext cx="6042332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 data- 0.97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data- 0.97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980150" y="393750"/>
            <a:ext cx="7038900" cy="3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 Feature Importance 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ACCURACY 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 data- 1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data- 1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01" y="2009800"/>
            <a:ext cx="4423000" cy="2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1018125" y="1025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 data- 1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Test data- 1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00" y="2314050"/>
            <a:ext cx="7513273" cy="24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Nunito"/>
                <a:ea typeface="Nunito"/>
                <a:cs typeface="Nunito"/>
                <a:sym typeface="Nunito"/>
              </a:rPr>
              <a:t>We can see all the models have almost same accuracy. So all the models can be considered as good.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1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Slab"/>
                <a:ea typeface="Roboto Slab"/>
                <a:cs typeface="Roboto Slab"/>
                <a:sym typeface="Roboto Slab"/>
              </a:rPr>
              <a:t>MAJOR FINDINGS THROUGH EDA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There are many categorical variables and merging has been done.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68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Shape- (1000,10)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50" y="1864350"/>
            <a:ext cx="5680325" cy="28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VARIABLE-   ‘Target’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968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null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0- No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1- Failure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50" y="1510913"/>
            <a:ext cx="38290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92825" y="28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Variable- </a:t>
            </a:r>
            <a:r>
              <a:rPr lang="en-GB"/>
              <a:t>UDI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932925" y="89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</a:t>
            </a:r>
            <a:r>
              <a:rPr lang="en-GB"/>
              <a:t>variable-   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outliers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variable was dropped as it had unique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3" y="2055200"/>
            <a:ext cx="4067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425" y="2055200"/>
            <a:ext cx="38290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Variable- Product_ID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52550" y="119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plots were plotted as it contained strings and is difficult to 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variable was dropped as it had unique values.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3rd Variable- Type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1479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Variable (3)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Merging - M &amp; H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38" y="1234250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4th Variable - Air_temp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162925" y="92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variable-  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outliers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13" y="2140138"/>
            <a:ext cx="38195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738" y="2140138"/>
            <a:ext cx="3705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