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ce73fad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4ce73fad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ce73fa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ce73fa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ce73fad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ce73fad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4ce73fad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4ce73fad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ce73fad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4ce73fad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4ce73fad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4ce73fad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ce73fa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4ce73fa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ce73fad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4ce73fad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4ce73fad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4ce73fad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4ce73fad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4ce73fad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ce73fad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ce73fad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4ce73fad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4ce73fad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ce73fad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4ce73fad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4ce73fad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4ce73fad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4ce73fad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4ce73fad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4ce73fad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4ce73fad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b995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b995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4ce73fad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4ce73fad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509d09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509d09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509d0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509d0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ce73fad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ce73fad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ce73fa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ce73fa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ce73fad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ce73fad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ce73fad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ce73fad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4ce73fad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4ce73fad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uciml/red-wine-quality-cortez-et-al-200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47153" y="1307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 WINE QUALITY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41275" y="3371697"/>
            <a:ext cx="5361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Link-</a:t>
            </a:r>
            <a:r>
              <a:rPr lang="en-GB" sz="11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https://www.kaggle.com/uciml/red-wine-quality-cortez-et-al-2009</a:t>
            </a:r>
            <a:endParaRPr sz="11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 winequality-red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647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5th Variable- Chlorides</a:t>
            </a:r>
            <a:endParaRPr b="1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401575"/>
            <a:ext cx="75057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90825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325" y="2062700"/>
            <a:ext cx="3676650" cy="21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60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6th Variable- Free_sulfur_dioxide</a:t>
            </a:r>
            <a:endParaRPr b="1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256125"/>
            <a:ext cx="75057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81338"/>
            <a:ext cx="37338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300" y="1943699"/>
            <a:ext cx="3638550" cy="2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647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7th Variable - Total_sulfur_dioxide</a:t>
            </a:r>
            <a:endParaRPr b="1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309025"/>
            <a:ext cx="75057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38" y="1692563"/>
            <a:ext cx="38576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025" y="1692575"/>
            <a:ext cx="3705225" cy="23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766250" y="55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8th Variable- Density</a:t>
            </a:r>
            <a:endParaRPr b="1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361900"/>
            <a:ext cx="75057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13" y="179075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400" y="1790750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673700" y="55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9th Variable- pH</a:t>
            </a:r>
            <a:endParaRPr b="1"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19150" y="1216450"/>
            <a:ext cx="7505700" cy="32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3122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425" y="163122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700150" y="59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10th Variable- Sulphates</a:t>
            </a:r>
            <a:endParaRPr b="1"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819150" y="1256125"/>
            <a:ext cx="75057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50" y="16444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50" y="154897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673725" y="515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11th Variable- Alcohol </a:t>
            </a:r>
            <a:endParaRPr b="1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819150" y="1176800"/>
            <a:ext cx="75057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13" y="1657650"/>
            <a:ext cx="3724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00" y="16576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749363" y="48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DECISION TREE</a:t>
            </a:r>
            <a:endParaRPr b="1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50" y="1614950"/>
            <a:ext cx="6571525" cy="3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 flipH="1" rot="10800000">
            <a:off x="819150" y="727100"/>
            <a:ext cx="7505700" cy="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819150" y="1044575"/>
            <a:ext cx="75057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Ccp alpha= 0.01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Accuracy-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Train- 0.59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Test- 0.53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00" y="1282900"/>
            <a:ext cx="6221425" cy="2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713375" y="66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RANDOM FOREST</a:t>
            </a:r>
            <a:endParaRPr b="1"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350" y="1444550"/>
            <a:ext cx="6320301" cy="31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90625" y="54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THE PROJECT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28025"/>
            <a:ext cx="75057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Target variable is categorical which is multi class.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819150" y="793350"/>
            <a:ext cx="75057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E"/>
                </a:highlight>
              </a:rPr>
              <a:t>Extract Feature Importance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E"/>
                </a:highlight>
              </a:rPr>
              <a:t> Accuracy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Train- 0.61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Test- 0.53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150" y="1150350"/>
            <a:ext cx="4058549" cy="27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660475" y="726600"/>
            <a:ext cx="75057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ADA BOOSTING</a:t>
            </a:r>
            <a:endParaRPr b="1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819150" y="1494125"/>
            <a:ext cx="75057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E"/>
                </a:highlight>
              </a:rPr>
              <a:t>Accuracy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Train- 0.59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Test- 0.52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400" y="1540225"/>
            <a:ext cx="5834801" cy="26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819150" y="66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GRADIENT BOOSTING</a:t>
            </a:r>
            <a:endParaRPr b="1"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819150" y="1454450"/>
            <a:ext cx="75057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E"/>
                </a:highlight>
              </a:rPr>
              <a:t>Accuracy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Train- 0.90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Test- 0.62</a:t>
            </a: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00" y="1517412"/>
            <a:ext cx="6001751" cy="28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687000" y="55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KNN</a:t>
            </a:r>
            <a:endParaRPr b="1"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819150" y="1309025"/>
            <a:ext cx="75057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E"/>
                </a:highlight>
              </a:rPr>
              <a:t>Accuracy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Test- 0.46</a:t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300" y="1006851"/>
            <a:ext cx="6558440" cy="2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660475" y="647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SVM</a:t>
            </a:r>
            <a:endParaRPr b="1"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19150" y="1679250"/>
            <a:ext cx="75057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E"/>
                </a:highlight>
              </a:rPr>
              <a:t>Accuracy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Test- 0.53</a:t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75" y="1335478"/>
            <a:ext cx="6197301" cy="29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819150" y="1181200"/>
            <a:ext cx="75057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300"/>
              <a:t>Best Model considered- Decision Tree</a:t>
            </a:r>
            <a:endParaRPr b="1"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400"/>
              <a:t>THANK YOU</a:t>
            </a:r>
            <a:endParaRPr b="1"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FINDINGS THROUGH EDA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18900"/>
            <a:ext cx="75057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All the independent variable</a:t>
            </a:r>
            <a:r>
              <a:rPr lang="en-GB"/>
              <a:t> </a:t>
            </a:r>
            <a:r>
              <a:rPr lang="en-GB" sz="1600"/>
              <a:t>are continuous and target variable is categorical.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6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CLASS CLASSIFICATION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28025"/>
            <a:ext cx="75057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Shape - (1599, 12)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75" y="1916225"/>
            <a:ext cx="7048649" cy="30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VARIABLE-   ‘Quality’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Categorical variable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 null values 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88" y="1800200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00150" y="515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1st Variable- Fixed_acidity</a:t>
            </a:r>
            <a:endParaRPr b="1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176800"/>
            <a:ext cx="75057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5" y="1781213"/>
            <a:ext cx="37338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050" y="1858188"/>
            <a:ext cx="36385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753050" y="59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2nd Variable- Volatile_acidity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335450"/>
            <a:ext cx="75057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Continuous variable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5" y="1781163"/>
            <a:ext cx="37147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750" y="1646638"/>
            <a:ext cx="3676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567925" y="56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3rd Variable- C</a:t>
            </a:r>
            <a:r>
              <a:rPr b="1" lang="en-GB"/>
              <a:t>itric_acid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335450"/>
            <a:ext cx="75057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81163"/>
            <a:ext cx="36766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525" y="1781163"/>
            <a:ext cx="3676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47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4th Variable- Residual_sugar</a:t>
            </a:r>
            <a:endParaRPr b="1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229675"/>
            <a:ext cx="75057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00" y="1781288"/>
            <a:ext cx="36766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75" y="1890149"/>
            <a:ext cx="3638550" cy="2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