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rushikesh hrushi" userId="afe5122f36393bc1" providerId="LiveId" clId="{89B3B247-F62D-4B87-90E8-2A27CAEDD1AF}"/>
    <pc:docChg chg="undo custSel addSld modSld">
      <pc:chgData name="hrushikesh hrushi" userId="afe5122f36393bc1" providerId="LiveId" clId="{89B3B247-F62D-4B87-90E8-2A27CAEDD1AF}" dt="2023-03-30T00:41:06.515" v="487" actId="122"/>
      <pc:docMkLst>
        <pc:docMk/>
      </pc:docMkLst>
      <pc:sldChg chg="modSp mod">
        <pc:chgData name="hrushikesh hrushi" userId="afe5122f36393bc1" providerId="LiveId" clId="{89B3B247-F62D-4B87-90E8-2A27CAEDD1AF}" dt="2023-03-30T00:39:29.905" v="477" actId="20577"/>
        <pc:sldMkLst>
          <pc:docMk/>
          <pc:sldMk cId="533235157" sldId="256"/>
        </pc:sldMkLst>
        <pc:spChg chg="mod">
          <ac:chgData name="hrushikesh hrushi" userId="afe5122f36393bc1" providerId="LiveId" clId="{89B3B247-F62D-4B87-90E8-2A27CAEDD1AF}" dt="2023-03-30T00:39:29.905" v="477" actId="20577"/>
          <ac:spMkLst>
            <pc:docMk/>
            <pc:sldMk cId="533235157" sldId="256"/>
            <ac:spMk id="2" creationId="{3AC7204C-CFC5-6F40-7E6E-B57396832AB1}"/>
          </ac:spMkLst>
        </pc:spChg>
        <pc:spChg chg="mod">
          <ac:chgData name="hrushikesh hrushi" userId="afe5122f36393bc1" providerId="LiveId" clId="{89B3B247-F62D-4B87-90E8-2A27CAEDD1AF}" dt="2023-03-29T23:58:41.346" v="22" actId="108"/>
          <ac:spMkLst>
            <pc:docMk/>
            <pc:sldMk cId="533235157" sldId="256"/>
            <ac:spMk id="3" creationId="{D1EB4678-DCB4-1EF3-1C42-8E4BCFCB0C2D}"/>
          </ac:spMkLst>
        </pc:spChg>
      </pc:sldChg>
      <pc:sldChg chg="modSp mod">
        <pc:chgData name="hrushikesh hrushi" userId="afe5122f36393bc1" providerId="LiveId" clId="{89B3B247-F62D-4B87-90E8-2A27CAEDD1AF}" dt="2023-03-30T00:40:39.021" v="482" actId="20577"/>
        <pc:sldMkLst>
          <pc:docMk/>
          <pc:sldMk cId="595745915" sldId="257"/>
        </pc:sldMkLst>
        <pc:spChg chg="mod">
          <ac:chgData name="hrushikesh hrushi" userId="afe5122f36393bc1" providerId="LiveId" clId="{89B3B247-F62D-4B87-90E8-2A27CAEDD1AF}" dt="2023-03-30T00:39:54.795" v="478" actId="122"/>
          <ac:spMkLst>
            <pc:docMk/>
            <pc:sldMk cId="595745915" sldId="257"/>
            <ac:spMk id="2" creationId="{9D3B7FF4-EE72-13B8-FA17-10B8CC320B5B}"/>
          </ac:spMkLst>
        </pc:spChg>
        <pc:spChg chg="mod">
          <ac:chgData name="hrushikesh hrushi" userId="afe5122f36393bc1" providerId="LiveId" clId="{89B3B247-F62D-4B87-90E8-2A27CAEDD1AF}" dt="2023-03-30T00:40:39.021" v="482" actId="20577"/>
          <ac:spMkLst>
            <pc:docMk/>
            <pc:sldMk cId="595745915" sldId="257"/>
            <ac:spMk id="3" creationId="{E6947EB7-ADBB-0690-7938-91C57F355CC4}"/>
          </ac:spMkLst>
        </pc:spChg>
      </pc:sldChg>
      <pc:sldChg chg="modSp mod">
        <pc:chgData name="hrushikesh hrushi" userId="afe5122f36393bc1" providerId="LiveId" clId="{89B3B247-F62D-4B87-90E8-2A27CAEDD1AF}" dt="2023-03-30T00:40:31.904" v="481" actId="20577"/>
        <pc:sldMkLst>
          <pc:docMk/>
          <pc:sldMk cId="2420541288" sldId="258"/>
        </pc:sldMkLst>
        <pc:spChg chg="mod">
          <ac:chgData name="hrushikesh hrushi" userId="afe5122f36393bc1" providerId="LiveId" clId="{89B3B247-F62D-4B87-90E8-2A27CAEDD1AF}" dt="2023-03-30T00:40:23.334" v="479" actId="122"/>
          <ac:spMkLst>
            <pc:docMk/>
            <pc:sldMk cId="2420541288" sldId="258"/>
            <ac:spMk id="2" creationId="{009C3CB7-33E1-095E-B767-EE2D5E142ED8}"/>
          </ac:spMkLst>
        </pc:spChg>
        <pc:spChg chg="mod">
          <ac:chgData name="hrushikesh hrushi" userId="afe5122f36393bc1" providerId="LiveId" clId="{89B3B247-F62D-4B87-90E8-2A27CAEDD1AF}" dt="2023-03-30T00:40:31.904" v="481" actId="20577"/>
          <ac:spMkLst>
            <pc:docMk/>
            <pc:sldMk cId="2420541288" sldId="258"/>
            <ac:spMk id="3" creationId="{AFF79919-7EE4-7907-286C-9BB0443C35C6}"/>
          </ac:spMkLst>
        </pc:spChg>
      </pc:sldChg>
      <pc:sldChg chg="modSp mod">
        <pc:chgData name="hrushikesh hrushi" userId="afe5122f36393bc1" providerId="LiveId" clId="{89B3B247-F62D-4B87-90E8-2A27CAEDD1AF}" dt="2023-03-30T00:40:49.325" v="484" actId="20577"/>
        <pc:sldMkLst>
          <pc:docMk/>
          <pc:sldMk cId="3934386017" sldId="259"/>
        </pc:sldMkLst>
        <pc:spChg chg="mod">
          <ac:chgData name="hrushikesh hrushi" userId="afe5122f36393bc1" providerId="LiveId" clId="{89B3B247-F62D-4B87-90E8-2A27CAEDD1AF}" dt="2023-03-30T00:40:45.276" v="483" actId="122"/>
          <ac:spMkLst>
            <pc:docMk/>
            <pc:sldMk cId="3934386017" sldId="259"/>
            <ac:spMk id="2" creationId="{B7A2EE82-23FD-0464-5620-8B95F1E69D00}"/>
          </ac:spMkLst>
        </pc:spChg>
        <pc:spChg chg="mod">
          <ac:chgData name="hrushikesh hrushi" userId="afe5122f36393bc1" providerId="LiveId" clId="{89B3B247-F62D-4B87-90E8-2A27CAEDD1AF}" dt="2023-03-30T00:40:49.325" v="484" actId="20577"/>
          <ac:spMkLst>
            <pc:docMk/>
            <pc:sldMk cId="3934386017" sldId="259"/>
            <ac:spMk id="3" creationId="{68A285FB-6413-B701-EDAE-37BF11006ADF}"/>
          </ac:spMkLst>
        </pc:spChg>
      </pc:sldChg>
      <pc:sldChg chg="modSp mod">
        <pc:chgData name="hrushikesh hrushi" userId="afe5122f36393bc1" providerId="LiveId" clId="{89B3B247-F62D-4B87-90E8-2A27CAEDD1AF}" dt="2023-03-30T00:41:00.166" v="486" actId="20577"/>
        <pc:sldMkLst>
          <pc:docMk/>
          <pc:sldMk cId="482905891" sldId="260"/>
        </pc:sldMkLst>
        <pc:spChg chg="mod">
          <ac:chgData name="hrushikesh hrushi" userId="afe5122f36393bc1" providerId="LiveId" clId="{89B3B247-F62D-4B87-90E8-2A27CAEDD1AF}" dt="2023-03-30T00:40:57.278" v="485" actId="122"/>
          <ac:spMkLst>
            <pc:docMk/>
            <pc:sldMk cId="482905891" sldId="260"/>
            <ac:spMk id="2" creationId="{7C877387-10B2-CA29-D692-90D1423C15B1}"/>
          </ac:spMkLst>
        </pc:spChg>
        <pc:spChg chg="mod">
          <ac:chgData name="hrushikesh hrushi" userId="afe5122f36393bc1" providerId="LiveId" clId="{89B3B247-F62D-4B87-90E8-2A27CAEDD1AF}" dt="2023-03-30T00:41:00.166" v="486" actId="20577"/>
          <ac:spMkLst>
            <pc:docMk/>
            <pc:sldMk cId="482905891" sldId="260"/>
            <ac:spMk id="3" creationId="{B97A89CB-6854-06E7-4A88-A59B5A6EACA4}"/>
          </ac:spMkLst>
        </pc:spChg>
      </pc:sldChg>
      <pc:sldChg chg="modSp new mod">
        <pc:chgData name="hrushikesh hrushi" userId="afe5122f36393bc1" providerId="LiveId" clId="{89B3B247-F62D-4B87-90E8-2A27CAEDD1AF}" dt="2023-03-30T00:41:06.515" v="487" actId="122"/>
        <pc:sldMkLst>
          <pc:docMk/>
          <pc:sldMk cId="1062152991" sldId="261"/>
        </pc:sldMkLst>
        <pc:spChg chg="mod">
          <ac:chgData name="hrushikesh hrushi" userId="afe5122f36393bc1" providerId="LiveId" clId="{89B3B247-F62D-4B87-90E8-2A27CAEDD1AF}" dt="2023-03-30T00:41:06.515" v="487" actId="122"/>
          <ac:spMkLst>
            <pc:docMk/>
            <pc:sldMk cId="1062152991" sldId="261"/>
            <ac:spMk id="2" creationId="{BEAB5839-0294-2BD6-1B55-5E2F876B5FE3}"/>
          </ac:spMkLst>
        </pc:spChg>
        <pc:spChg chg="mod">
          <ac:chgData name="hrushikesh hrushi" userId="afe5122f36393bc1" providerId="LiveId" clId="{89B3B247-F62D-4B87-90E8-2A27CAEDD1AF}" dt="2023-03-30T00:37:47.330" v="455" actId="20577"/>
          <ac:spMkLst>
            <pc:docMk/>
            <pc:sldMk cId="1062152991" sldId="261"/>
            <ac:spMk id="3" creationId="{3B6827E7-983A-CECA-40DF-14C463049380}"/>
          </ac:spMkLst>
        </pc:spChg>
      </pc:sldChg>
      <pc:sldChg chg="delSp modSp new mod">
        <pc:chgData name="hrushikesh hrushi" userId="afe5122f36393bc1" providerId="LiveId" clId="{89B3B247-F62D-4B87-90E8-2A27CAEDD1AF}" dt="2023-03-30T00:38:58.232" v="475" actId="255"/>
        <pc:sldMkLst>
          <pc:docMk/>
          <pc:sldMk cId="3012023765" sldId="262"/>
        </pc:sldMkLst>
        <pc:spChg chg="del">
          <ac:chgData name="hrushikesh hrushi" userId="afe5122f36393bc1" providerId="LiveId" clId="{89B3B247-F62D-4B87-90E8-2A27CAEDD1AF}" dt="2023-03-30T00:38:38.200" v="473" actId="478"/>
          <ac:spMkLst>
            <pc:docMk/>
            <pc:sldMk cId="3012023765" sldId="262"/>
            <ac:spMk id="2" creationId="{8295F03C-EDC2-BD1A-33BB-8E792A270E18}"/>
          </ac:spMkLst>
        </pc:spChg>
        <pc:spChg chg="mod">
          <ac:chgData name="hrushikesh hrushi" userId="afe5122f36393bc1" providerId="LiveId" clId="{89B3B247-F62D-4B87-90E8-2A27CAEDD1AF}" dt="2023-03-30T00:38:58.232" v="475" actId="255"/>
          <ac:spMkLst>
            <pc:docMk/>
            <pc:sldMk cId="3012023765" sldId="262"/>
            <ac:spMk id="3" creationId="{C4E66BD4-0D46-89AF-65D7-9FEC3FE38022}"/>
          </ac:spMkLst>
        </pc:spChg>
      </pc:sldChg>
    </pc:docChg>
  </pc:docChgLst>
  <pc:docChgLst>
    <pc:chgData name="hrushikesh hrushi" userId="afe5122f36393bc1" providerId="LiveId" clId="{857FDBEC-839A-40CC-82B9-1D96FE2E4E76}"/>
    <pc:docChg chg="undo custSel addSld delSld modSld">
      <pc:chgData name="hrushikesh hrushi" userId="afe5122f36393bc1" providerId="LiveId" clId="{857FDBEC-839A-40CC-82B9-1D96FE2E4E76}" dt="2023-03-29T23:46:24.355" v="793" actId="20577"/>
      <pc:docMkLst>
        <pc:docMk/>
      </pc:docMkLst>
      <pc:sldChg chg="modSp new mod">
        <pc:chgData name="hrushikesh hrushi" userId="afe5122f36393bc1" providerId="LiveId" clId="{857FDBEC-839A-40CC-82B9-1D96FE2E4E76}" dt="2023-03-29T05:18:55.149" v="179" actId="947"/>
        <pc:sldMkLst>
          <pc:docMk/>
          <pc:sldMk cId="533235157" sldId="256"/>
        </pc:sldMkLst>
        <pc:spChg chg="mod">
          <ac:chgData name="hrushikesh hrushi" userId="afe5122f36393bc1" providerId="LiveId" clId="{857FDBEC-839A-40CC-82B9-1D96FE2E4E76}" dt="2023-03-29T05:17:08.316" v="168" actId="14100"/>
          <ac:spMkLst>
            <pc:docMk/>
            <pc:sldMk cId="533235157" sldId="256"/>
            <ac:spMk id="2" creationId="{3AC7204C-CFC5-6F40-7E6E-B57396832AB1}"/>
          </ac:spMkLst>
        </pc:spChg>
        <pc:spChg chg="mod">
          <ac:chgData name="hrushikesh hrushi" userId="afe5122f36393bc1" providerId="LiveId" clId="{857FDBEC-839A-40CC-82B9-1D96FE2E4E76}" dt="2023-03-29T05:18:55.149" v="179" actId="947"/>
          <ac:spMkLst>
            <pc:docMk/>
            <pc:sldMk cId="533235157" sldId="256"/>
            <ac:spMk id="3" creationId="{D1EB4678-DCB4-1EF3-1C42-8E4BCFCB0C2D}"/>
          </ac:spMkLst>
        </pc:spChg>
      </pc:sldChg>
      <pc:sldChg chg="modSp new mod">
        <pc:chgData name="hrushikesh hrushi" userId="afe5122f36393bc1" providerId="LiveId" clId="{857FDBEC-839A-40CC-82B9-1D96FE2E4E76}" dt="2023-03-29T05:46:26.071" v="293" actId="20577"/>
        <pc:sldMkLst>
          <pc:docMk/>
          <pc:sldMk cId="595745915" sldId="257"/>
        </pc:sldMkLst>
        <pc:spChg chg="mod">
          <ac:chgData name="hrushikesh hrushi" userId="afe5122f36393bc1" providerId="LiveId" clId="{857FDBEC-839A-40CC-82B9-1D96FE2E4E76}" dt="2023-03-29T05:43:04.664" v="193" actId="20577"/>
          <ac:spMkLst>
            <pc:docMk/>
            <pc:sldMk cId="595745915" sldId="257"/>
            <ac:spMk id="2" creationId="{9D3B7FF4-EE72-13B8-FA17-10B8CC320B5B}"/>
          </ac:spMkLst>
        </pc:spChg>
        <pc:spChg chg="mod">
          <ac:chgData name="hrushikesh hrushi" userId="afe5122f36393bc1" providerId="LiveId" clId="{857FDBEC-839A-40CC-82B9-1D96FE2E4E76}" dt="2023-03-29T05:46:26.071" v="293" actId="20577"/>
          <ac:spMkLst>
            <pc:docMk/>
            <pc:sldMk cId="595745915" sldId="257"/>
            <ac:spMk id="3" creationId="{E6947EB7-ADBB-0690-7938-91C57F355CC4}"/>
          </ac:spMkLst>
        </pc:spChg>
      </pc:sldChg>
      <pc:sldChg chg="add del">
        <pc:chgData name="hrushikesh hrushi" userId="afe5122f36393bc1" providerId="LiveId" clId="{857FDBEC-839A-40CC-82B9-1D96FE2E4E76}" dt="2023-03-29T05:18:28.768" v="178" actId="2890"/>
        <pc:sldMkLst>
          <pc:docMk/>
          <pc:sldMk cId="1532846431" sldId="257"/>
        </pc:sldMkLst>
      </pc:sldChg>
      <pc:sldChg chg="add del">
        <pc:chgData name="hrushikesh hrushi" userId="afe5122f36393bc1" providerId="LiveId" clId="{857FDBEC-839A-40CC-82B9-1D96FE2E4E76}" dt="2023-03-29T05:18:19.988" v="176" actId="2890"/>
        <pc:sldMkLst>
          <pc:docMk/>
          <pc:sldMk cId="1751797200" sldId="257"/>
        </pc:sldMkLst>
      </pc:sldChg>
      <pc:sldChg chg="modSp new mod">
        <pc:chgData name="hrushikesh hrushi" userId="afe5122f36393bc1" providerId="LiveId" clId="{857FDBEC-839A-40CC-82B9-1D96FE2E4E76}" dt="2023-03-29T23:10:58.962" v="384" actId="113"/>
        <pc:sldMkLst>
          <pc:docMk/>
          <pc:sldMk cId="2420541288" sldId="258"/>
        </pc:sldMkLst>
        <pc:spChg chg="mod">
          <ac:chgData name="hrushikesh hrushi" userId="afe5122f36393bc1" providerId="LiveId" clId="{857FDBEC-839A-40CC-82B9-1D96FE2E4E76}" dt="2023-03-29T06:02:39.365" v="306" actId="20577"/>
          <ac:spMkLst>
            <pc:docMk/>
            <pc:sldMk cId="2420541288" sldId="258"/>
            <ac:spMk id="2" creationId="{009C3CB7-33E1-095E-B767-EE2D5E142ED8}"/>
          </ac:spMkLst>
        </pc:spChg>
        <pc:spChg chg="mod">
          <ac:chgData name="hrushikesh hrushi" userId="afe5122f36393bc1" providerId="LiveId" clId="{857FDBEC-839A-40CC-82B9-1D96FE2E4E76}" dt="2023-03-29T23:10:58.962" v="384" actId="113"/>
          <ac:spMkLst>
            <pc:docMk/>
            <pc:sldMk cId="2420541288" sldId="258"/>
            <ac:spMk id="3" creationId="{AFF79919-7EE4-7907-286C-9BB0443C35C6}"/>
          </ac:spMkLst>
        </pc:spChg>
      </pc:sldChg>
      <pc:sldChg chg="modSp new mod">
        <pc:chgData name="hrushikesh hrushi" userId="afe5122f36393bc1" providerId="LiveId" clId="{857FDBEC-839A-40CC-82B9-1D96FE2E4E76}" dt="2023-03-29T23:13:34.750" v="478" actId="20577"/>
        <pc:sldMkLst>
          <pc:docMk/>
          <pc:sldMk cId="3934386017" sldId="259"/>
        </pc:sldMkLst>
        <pc:spChg chg="mod">
          <ac:chgData name="hrushikesh hrushi" userId="afe5122f36393bc1" providerId="LiveId" clId="{857FDBEC-839A-40CC-82B9-1D96FE2E4E76}" dt="2023-03-29T23:13:34.750" v="478" actId="20577"/>
          <ac:spMkLst>
            <pc:docMk/>
            <pc:sldMk cId="3934386017" sldId="259"/>
            <ac:spMk id="2" creationId="{B7A2EE82-23FD-0464-5620-8B95F1E69D00}"/>
          </ac:spMkLst>
        </pc:spChg>
        <pc:spChg chg="mod">
          <ac:chgData name="hrushikesh hrushi" userId="afe5122f36393bc1" providerId="LiveId" clId="{857FDBEC-839A-40CC-82B9-1D96FE2E4E76}" dt="2023-03-29T23:13:21.700" v="468" actId="20577"/>
          <ac:spMkLst>
            <pc:docMk/>
            <pc:sldMk cId="3934386017" sldId="259"/>
            <ac:spMk id="3" creationId="{68A285FB-6413-B701-EDAE-37BF11006ADF}"/>
          </ac:spMkLst>
        </pc:spChg>
      </pc:sldChg>
      <pc:sldChg chg="modSp new mod">
        <pc:chgData name="hrushikesh hrushi" userId="afe5122f36393bc1" providerId="LiveId" clId="{857FDBEC-839A-40CC-82B9-1D96FE2E4E76}" dt="2023-03-29T23:46:24.355" v="793" actId="20577"/>
        <pc:sldMkLst>
          <pc:docMk/>
          <pc:sldMk cId="482905891" sldId="260"/>
        </pc:sldMkLst>
        <pc:spChg chg="mod">
          <ac:chgData name="hrushikesh hrushi" userId="afe5122f36393bc1" providerId="LiveId" clId="{857FDBEC-839A-40CC-82B9-1D96FE2E4E76}" dt="2023-03-29T23:15:01.104" v="479"/>
          <ac:spMkLst>
            <pc:docMk/>
            <pc:sldMk cId="482905891" sldId="260"/>
            <ac:spMk id="2" creationId="{7C877387-10B2-CA29-D692-90D1423C15B1}"/>
          </ac:spMkLst>
        </pc:spChg>
        <pc:spChg chg="mod">
          <ac:chgData name="hrushikesh hrushi" userId="afe5122f36393bc1" providerId="LiveId" clId="{857FDBEC-839A-40CC-82B9-1D96FE2E4E76}" dt="2023-03-29T23:46:24.355" v="793" actId="20577"/>
          <ac:spMkLst>
            <pc:docMk/>
            <pc:sldMk cId="482905891" sldId="260"/>
            <ac:spMk id="3" creationId="{B97A89CB-6854-06E7-4A88-A59B5A6EACA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B1B9F92-7F8F-49AF-8BB3-C865024A6047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9AB040D-CF97-4D53-90EB-AC15D644ED4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84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9F92-7F8F-49AF-8BB3-C865024A6047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40D-CF97-4D53-90EB-AC15D644E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31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9F92-7F8F-49AF-8BB3-C865024A6047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40D-CF97-4D53-90EB-AC15D644E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74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9F92-7F8F-49AF-8BB3-C865024A6047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40D-CF97-4D53-90EB-AC15D644E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31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9F92-7F8F-49AF-8BB3-C865024A6047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40D-CF97-4D53-90EB-AC15D644ED41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08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9F92-7F8F-49AF-8BB3-C865024A6047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40D-CF97-4D53-90EB-AC15D644E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69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9F92-7F8F-49AF-8BB3-C865024A6047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40D-CF97-4D53-90EB-AC15D644E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91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9F92-7F8F-49AF-8BB3-C865024A6047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40D-CF97-4D53-90EB-AC15D644E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0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9F92-7F8F-49AF-8BB3-C865024A6047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40D-CF97-4D53-90EB-AC15D644E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15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9F92-7F8F-49AF-8BB3-C865024A6047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40D-CF97-4D53-90EB-AC15D644E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958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9F92-7F8F-49AF-8BB3-C865024A6047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40D-CF97-4D53-90EB-AC15D644E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25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B1B9F92-7F8F-49AF-8BB3-C865024A6047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9AB040D-CF97-4D53-90EB-AC15D644E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61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7204C-CFC5-6F40-7E6E-B57396832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478439"/>
          </a:xfrm>
        </p:spPr>
        <p:txBody>
          <a:bodyPr>
            <a:normAutofit/>
          </a:bodyPr>
          <a:lstStyle/>
          <a:p>
            <a:r>
              <a:rPr lang="en-IN" sz="2800" b="0" dirty="0"/>
              <a:t>INTRO TO Artificial intelligence</a:t>
            </a:r>
            <a:br>
              <a:rPr lang="en-IN" sz="2800" b="0" dirty="0"/>
            </a:br>
            <a:br>
              <a:rPr lang="en-IN" sz="2800" b="0" dirty="0"/>
            </a:br>
            <a:r>
              <a:rPr lang="en-IN" sz="2400" b="0" dirty="0"/>
              <a:t>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B4678-DCB4-1EF3-1C42-8E4BCFCB0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070" y="4663439"/>
            <a:ext cx="8767860" cy="1587731"/>
          </a:xfrm>
        </p:spPr>
        <p:txBody>
          <a:bodyPr/>
          <a:lstStyle/>
          <a:p>
            <a:pPr algn="l"/>
            <a:r>
              <a:rPr lang="en-IN" sz="2000" b="0" u="dbl" dirty="0"/>
              <a:t>TEAM:</a:t>
            </a:r>
          </a:p>
          <a:p>
            <a:pPr algn="l"/>
            <a:r>
              <a:rPr lang="en-IN" sz="2000" b="0" dirty="0"/>
              <a:t>SAI MEGHANA MADHUNALA - </a:t>
            </a:r>
            <a:r>
              <a:rPr lang="en-IN" sz="2000" b="0" dirty="0">
                <a:latin typeface="Arial" panose="020B0604020202020204" pitchFamily="34" charset="0"/>
                <a:cs typeface="Arial" panose="020B0604020202020204" pitchFamily="34" charset="0"/>
              </a:rPr>
              <a:t>00802597</a:t>
            </a:r>
            <a:br>
              <a:rPr lang="en-IN" sz="2000" b="0" dirty="0"/>
            </a:br>
            <a:r>
              <a:rPr lang="en-IN" sz="2000" b="0" dirty="0"/>
              <a:t>RAKSHITH ADDAGUDI -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00797344</a:t>
            </a:r>
          </a:p>
        </p:txBody>
      </p:sp>
    </p:spTree>
    <p:extLst>
      <p:ext uri="{BB962C8B-B14F-4D97-AF65-F5344CB8AC3E}">
        <p14:creationId xmlns:p14="http://schemas.microsoft.com/office/powerpoint/2010/main" val="53323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B7FF4-EE72-13B8-FA17-10B8CC320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Project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47EB7-ADBB-0690-7938-91C57F355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IN" dirty="0"/>
          </a:p>
          <a:p>
            <a:pPr marL="45720" indent="0">
              <a:buNone/>
            </a:pPr>
            <a:r>
              <a:rPr lang="en-IN" dirty="0"/>
              <a:t>**Reinforcement Learning Technique to assist Cab Drivers</a:t>
            </a:r>
          </a:p>
          <a:p>
            <a:pPr marL="45720" indent="0">
              <a:buNone/>
            </a:pPr>
            <a:endParaRPr lang="en-IN" dirty="0"/>
          </a:p>
          <a:p>
            <a:pPr marL="45720" indent="0">
              <a:buNone/>
            </a:pPr>
            <a:r>
              <a:rPr lang="en-US" sz="2000" dirty="0">
                <a:solidFill>
                  <a:srgbClr val="374151"/>
                </a:solidFill>
                <a:latin typeface="Söhne"/>
              </a:rPr>
              <a:t>Our project intends to create an RL-based system that will help cab drivers. Cab drivers can improve their decision-making and route optimization with the system's usage of reinforcement learning (RL) techniques. RL is a sort of machine learning in which an agent learns to decide based on input from its surroundings.</a:t>
            </a:r>
            <a:endParaRPr lang="en-IN" sz="2000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595745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3CB7-33E1-095E-B767-EE2D5E14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79919-7EE4-7907-286C-9BB0443C3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sz="2000" dirty="0">
              <a:latin typeface="+mj-lt"/>
              <a:ea typeface="+mj-ea"/>
              <a:cs typeface="+mj-cs"/>
            </a:endParaRPr>
          </a:p>
          <a:p>
            <a:pPr>
              <a:buFont typeface="+mj-lt"/>
              <a:buAutoNum type="arabicPeriod"/>
            </a:pPr>
            <a:endParaRPr lang="en-US" sz="2000" dirty="0">
              <a:latin typeface="+mj-lt"/>
              <a:ea typeface="+mj-ea"/>
              <a:cs typeface="+mj-cs"/>
            </a:endParaRPr>
          </a:p>
          <a:p>
            <a:pPr>
              <a:buFont typeface="+mj-lt"/>
              <a:buAutoNum type="arabicPeriod"/>
            </a:pPr>
            <a:r>
              <a:rPr lang="en-US" sz="2000" dirty="0">
                <a:latin typeface="+mj-lt"/>
                <a:ea typeface="+mj-ea"/>
                <a:cs typeface="+mj-cs"/>
              </a:rPr>
              <a:t>Cutdown on traffic congestion:</a:t>
            </a:r>
            <a:r>
              <a:rPr lang="en-US" sz="1800" dirty="0">
                <a:solidFill>
                  <a:srgbClr val="374151"/>
                </a:solidFill>
                <a:latin typeface="Söhne"/>
              </a:rPr>
              <a:t> The system recommends routes that steer clear of regions with heavy traffic and offers drivers alternate routes in an effort to lessen traffic congestion.</a:t>
            </a:r>
          </a:p>
          <a:p>
            <a:pPr algn="l">
              <a:buFont typeface="+mj-lt"/>
              <a:buAutoNum type="arabicPeriod"/>
            </a:pPr>
            <a:r>
              <a:rPr lang="en-US" sz="2000" dirty="0">
                <a:latin typeface="+mj-lt"/>
                <a:ea typeface="+mj-ea"/>
                <a:cs typeface="+mj-cs"/>
              </a:rPr>
              <a:t>Enhance driving performance: </a:t>
            </a:r>
            <a:r>
              <a:rPr lang="en-US" sz="1800" dirty="0">
                <a:solidFill>
                  <a:srgbClr val="374151"/>
                </a:solidFill>
                <a:latin typeface="Söhne"/>
              </a:rPr>
              <a:t>The system's goal is to assist cab drivers in choosing routes, pick-up and drop-off locations, and other aspects that influence driving effectiveness.</a:t>
            </a:r>
          </a:p>
          <a:p>
            <a:pPr algn="l">
              <a:buFont typeface="+mj-lt"/>
              <a:buAutoNum type="arabicPeriod"/>
            </a:pPr>
            <a:r>
              <a:rPr lang="en-US" sz="2000" dirty="0">
                <a:latin typeface="+mj-lt"/>
                <a:ea typeface="+mj-ea"/>
                <a:cs typeface="+mj-cs"/>
              </a:rPr>
              <a:t>Improve passenger comfort: </a:t>
            </a:r>
            <a:r>
              <a:rPr lang="en-US" sz="1800" dirty="0">
                <a:solidFill>
                  <a:srgbClr val="374151"/>
                </a:solidFill>
                <a:latin typeface="Söhne"/>
              </a:rPr>
              <a:t>The technology seeks to give cab drivers individualized recommendations based on passenger information including the destination and any specific requests.</a:t>
            </a:r>
          </a:p>
        </p:txBody>
      </p:sp>
    </p:spTree>
    <p:extLst>
      <p:ext uri="{BB962C8B-B14F-4D97-AF65-F5344CB8AC3E}">
        <p14:creationId xmlns:p14="http://schemas.microsoft.com/office/powerpoint/2010/main" val="242054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EE82-23FD-0464-5620-8B95F1E69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285FB-6413-B701-EDAE-37BF11006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>
              <a:solidFill>
                <a:srgbClr val="374151"/>
              </a:solidFill>
              <a:latin typeface="Söhne"/>
            </a:endParaRPr>
          </a:p>
          <a:p>
            <a:r>
              <a:rPr lang="en-US" sz="2000" dirty="0">
                <a:solidFill>
                  <a:srgbClr val="374151"/>
                </a:solidFill>
                <a:latin typeface="Söhne"/>
              </a:rPr>
              <a:t>In this project, an environment and a RL agent are constructed where the agent learns to select the best request. MDP and Deep Q-learning are used to train the agent.</a:t>
            </a:r>
          </a:p>
          <a:p>
            <a:pPr marL="45720" indent="0">
              <a:buNone/>
            </a:pPr>
            <a:r>
              <a:rPr lang="en-US" sz="2400" dirty="0">
                <a:latin typeface="Söhne"/>
                <a:ea typeface="+mj-ea"/>
                <a:cs typeface="+mj-cs"/>
              </a:rPr>
              <a:t>Tools &amp; Technologies:</a:t>
            </a:r>
          </a:p>
          <a:p>
            <a:r>
              <a:rPr lang="en-IN" sz="2000" dirty="0" err="1">
                <a:solidFill>
                  <a:srgbClr val="374151"/>
                </a:solidFill>
                <a:latin typeface="Söhne"/>
              </a:rPr>
              <a:t>Jupyter</a:t>
            </a:r>
            <a:r>
              <a:rPr lang="en-IN" sz="2000" dirty="0">
                <a:solidFill>
                  <a:srgbClr val="374151"/>
                </a:solidFill>
                <a:latin typeface="Söhne"/>
              </a:rPr>
              <a:t> Notebook.</a:t>
            </a:r>
            <a:endParaRPr lang="en-US" sz="2000" dirty="0">
              <a:solidFill>
                <a:srgbClr val="374151"/>
              </a:solidFill>
              <a:latin typeface="Söhne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latin typeface="Söhne"/>
              </a:rPr>
              <a:t>python packages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374151"/>
                </a:solidFill>
                <a:latin typeface="Söhne"/>
              </a:rPr>
              <a:t>Matplotlib</a:t>
            </a:r>
            <a:endParaRPr lang="en-US" sz="2000" dirty="0">
              <a:solidFill>
                <a:srgbClr val="374151"/>
              </a:solidFill>
              <a:latin typeface="Söhne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000" dirty="0" err="1">
                <a:solidFill>
                  <a:srgbClr val="374151"/>
                </a:solidFill>
                <a:latin typeface="Söhne"/>
              </a:rPr>
              <a:t>Keras</a:t>
            </a:r>
            <a:endParaRPr lang="en-IN" sz="2000" dirty="0">
              <a:solidFill>
                <a:srgbClr val="374151"/>
              </a:solidFill>
              <a:latin typeface="Söhne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000" dirty="0" err="1">
                <a:solidFill>
                  <a:srgbClr val="374151"/>
                </a:solidFill>
                <a:latin typeface="Söhne"/>
              </a:rPr>
              <a:t>numpy</a:t>
            </a:r>
            <a:endParaRPr lang="en-IN" sz="2000" dirty="0">
              <a:solidFill>
                <a:srgbClr val="374151"/>
              </a:solidFill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4386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77387-10B2-CA29-D692-90D1423C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i="0" dirty="0">
                <a:effectLst/>
                <a:latin typeface="LatoWeb"/>
              </a:rPr>
              <a:t>Deliverables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A89CB-6854-06E7-4A88-A59B5A6EA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>
              <a:solidFill>
                <a:srgbClr val="374151"/>
              </a:solidFill>
              <a:latin typeface="Söhne"/>
            </a:endParaRPr>
          </a:p>
          <a:p>
            <a:r>
              <a:rPr lang="en-US" sz="1800" dirty="0">
                <a:solidFill>
                  <a:srgbClr val="374151"/>
                </a:solidFill>
                <a:latin typeface="Söhne"/>
              </a:rPr>
              <a:t>Creating a DQN neural network-based agent that can learn to select the optimal request. For each sample, determine the target Q value &amp; the output Q values and the input states should be updated.</a:t>
            </a:r>
            <a:endParaRPr lang="en-IN" sz="1800" dirty="0">
              <a:solidFill>
                <a:srgbClr val="374151"/>
              </a:solidFill>
              <a:latin typeface="Söhne"/>
            </a:endParaRPr>
          </a:p>
          <a:p>
            <a:r>
              <a:rPr lang="en-US" sz="1800" dirty="0">
                <a:solidFill>
                  <a:srgbClr val="374151"/>
                </a:solidFill>
                <a:latin typeface="Söhne"/>
              </a:rPr>
              <a:t>After that, optimize the DQN model by fitting it using the revised input and output variables.</a:t>
            </a:r>
          </a:p>
          <a:p>
            <a:r>
              <a:rPr lang="en-US" sz="1800" dirty="0">
                <a:latin typeface="Söhne"/>
              </a:rPr>
              <a:t>env.py: </a:t>
            </a:r>
            <a:r>
              <a:rPr lang="en-US" sz="1800" dirty="0">
                <a:solidFill>
                  <a:srgbClr val="374151"/>
                </a:solidFill>
                <a:latin typeface="Söhne"/>
              </a:rPr>
              <a:t>It represents the Environment. Each function within the class has a designated role, such as generating a random number of requests, computing the time duration to reach the destination, determining the next state, and calculating the rewards for a ride.</a:t>
            </a:r>
          </a:p>
          <a:p>
            <a:r>
              <a:rPr lang="en-US" sz="1800" dirty="0">
                <a:latin typeface="Söhne"/>
              </a:rPr>
              <a:t>main.py: </a:t>
            </a:r>
            <a:r>
              <a:rPr lang="en-US" sz="1800" dirty="0">
                <a:solidFill>
                  <a:srgbClr val="374151"/>
                </a:solidFill>
                <a:latin typeface="Söhne"/>
              </a:rPr>
              <a:t>In main.py, the reinforcement learning agent is created, and the agent interacts with the environment defined in the Env.py file to learn the optimal policy for selecting driving routes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4572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2905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5839-0294-2BD6-1B55-5E2F876B5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827E7-983A-CECA-40DF-14C463049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>
              <a:solidFill>
                <a:srgbClr val="374151"/>
              </a:solidFill>
              <a:latin typeface="Söhne"/>
            </a:endParaRPr>
          </a:p>
          <a:p>
            <a:endParaRPr lang="en-US" sz="2000" dirty="0">
              <a:solidFill>
                <a:srgbClr val="374151"/>
              </a:solidFill>
              <a:latin typeface="Söhne"/>
            </a:endParaRPr>
          </a:p>
          <a:p>
            <a:r>
              <a:rPr lang="en-US" sz="2000" dirty="0">
                <a:solidFill>
                  <a:srgbClr val="374151"/>
                </a:solidFill>
                <a:latin typeface="Söhne"/>
              </a:rPr>
              <a:t>To discover a strategy that optimizes long-term cumulative benefits, model continuously updating strategies.</a:t>
            </a:r>
          </a:p>
          <a:p>
            <a:r>
              <a:rPr lang="en-US" sz="2000" dirty="0">
                <a:solidFill>
                  <a:srgbClr val="374151"/>
                </a:solidFill>
                <a:latin typeface="Söhne"/>
              </a:rPr>
              <a:t>Q- Value Convergence &amp; Rewards per Episode are the performance metrics for this project.</a:t>
            </a:r>
            <a:endParaRPr lang="en-IN" sz="2000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062152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66BD4-0D46-89AF-65D7-9FEC3FE38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endParaRPr lang="en-IN" dirty="0"/>
          </a:p>
          <a:p>
            <a:pPr marL="45720" indent="0" algn="ctr">
              <a:buNone/>
            </a:pPr>
            <a:endParaRPr lang="en-IN" dirty="0"/>
          </a:p>
          <a:p>
            <a:pPr marL="45720" indent="0" algn="ctr">
              <a:buNone/>
            </a:pPr>
            <a:r>
              <a:rPr lang="en-IN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1202376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435</TotalTime>
  <Words>396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Corbel</vt:lpstr>
      <vt:lpstr>LatoWeb</vt:lpstr>
      <vt:lpstr>Söhne</vt:lpstr>
      <vt:lpstr>Basis</vt:lpstr>
      <vt:lpstr>INTRO TO Artificial intelligence  PROJECT PROPOSAL</vt:lpstr>
      <vt:lpstr>Project Topic</vt:lpstr>
      <vt:lpstr>Objectives</vt:lpstr>
      <vt:lpstr>Approach</vt:lpstr>
      <vt:lpstr>Deliverables</vt:lpstr>
      <vt:lpstr>Evaluation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Artificial intelligence PROJECT PROPOSAL</dc:title>
  <dc:creator>hrushikesh hrushi</dc:creator>
  <cp:lastModifiedBy>hrushikesh hrushi</cp:lastModifiedBy>
  <cp:revision>1</cp:revision>
  <dcterms:created xsi:type="dcterms:W3CDTF">2023-03-29T05:10:15Z</dcterms:created>
  <dcterms:modified xsi:type="dcterms:W3CDTF">2023-03-30T00:41:12Z</dcterms:modified>
</cp:coreProperties>
</file>