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68" r:id="rId5"/>
    <p:sldId id="324" r:id="rId6"/>
    <p:sldId id="310" r:id="rId7"/>
    <p:sldId id="261" r:id="rId8"/>
    <p:sldId id="325" r:id="rId9"/>
    <p:sldId id="326" r:id="rId10"/>
    <p:sldId id="328" r:id="rId11"/>
    <p:sldId id="331" r:id="rId12"/>
    <p:sldId id="29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E5563-B77A-416F-9D46-2FAEC81D179B}" v="33" dt="2025-09-04T09:12:20.248"/>
  </p1510:revLst>
</p1510:revInfo>
</file>

<file path=ppt/tableStyles.xml><?xml version="1.0" encoding="utf-8"?>
<a:tblStyleLst xmlns:a="http://schemas.openxmlformats.org/drawingml/2006/main" def="{7E9639D4-E3E2-4D34-9284-5A2195B3D0D7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7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962F03-D7DC-CB6C-79F9-6EDB31BEAE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D0420-EBB5-D564-54DE-341AD5F02B8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D50C4-F1A5-A448-9E63-11D939CA9B7B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F5A34-0F73-44B8-F88C-ACF0104FF4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C5854-4E8A-EB36-303D-1E97CBF232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60AD6-267C-A84D-8EB9-DEB2595DCF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30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8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18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8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34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10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382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24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58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7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195471-80E6-2173-AB78-E4AE69292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563663" y="856093"/>
            <a:ext cx="9064674" cy="5145815"/>
            <a:chOff x="1400539" y="700853"/>
            <a:chExt cx="9699638" cy="55062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183DD5A-FAA9-3AB5-A277-0BD8F58B7AC9}"/>
                </a:ext>
              </a:extLst>
            </p:cNvPr>
            <p:cNvSpPr/>
            <p:nvPr userDrawn="1"/>
          </p:nvSpPr>
          <p:spPr>
            <a:xfrm>
              <a:off x="1400539" y="700853"/>
              <a:ext cx="5506270" cy="55062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2BF3AA-2377-DDB1-A0FA-B1CEAEC0FCE9}"/>
                </a:ext>
              </a:extLst>
            </p:cNvPr>
            <p:cNvSpPr/>
            <p:nvPr userDrawn="1"/>
          </p:nvSpPr>
          <p:spPr>
            <a:xfrm>
              <a:off x="5593907" y="700853"/>
              <a:ext cx="5506270" cy="55062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324873-CBF5-A3C4-2FED-7A74AB030421}"/>
                </a:ext>
              </a:extLst>
            </p:cNvPr>
            <p:cNvSpPr/>
            <p:nvPr userDrawn="1"/>
          </p:nvSpPr>
          <p:spPr>
            <a:xfrm>
              <a:off x="5593907" y="1672186"/>
              <a:ext cx="1312902" cy="3563605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9"/>
            <a:ext cx="10058397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5"/>
            <a:ext cx="10058400" cy="1280160"/>
          </a:xfrm>
        </p:spPr>
        <p:txBody>
          <a:bodyPr lIns="0" tIns="0" rIns="0" bIns="9144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FDB2F69B-2054-2B19-B5CA-CB02C02F900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85800" y="2103438"/>
            <a:ext cx="10820400" cy="37020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D5D5A-0193-F076-B3BC-8B80744EFDC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4FF8D-2D04-5E87-990C-B171F1B47A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FB062180-6901-78B5-8F7B-76665DF86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1" y="-551669"/>
            <a:ext cx="4042479" cy="5145816"/>
          </a:xfrm>
          <a:custGeom>
            <a:avLst/>
            <a:gdLst>
              <a:gd name="connsiteX0" fmla="*/ 0 w 4042479"/>
              <a:gd name="connsiteY0" fmla="*/ 4683197 h 5145816"/>
              <a:gd name="connsiteX1" fmla="*/ 0 w 4042479"/>
              <a:gd name="connsiteY1" fmla="*/ 462619 h 5145816"/>
              <a:gd name="connsiteX2" fmla="*/ 31034 w 4042479"/>
              <a:gd name="connsiteY2" fmla="*/ 439413 h 5145816"/>
              <a:gd name="connsiteX3" fmla="*/ 1469571 w 4042479"/>
              <a:gd name="connsiteY3" fmla="*/ 0 h 5145816"/>
              <a:gd name="connsiteX4" fmla="*/ 4042479 w 4042479"/>
              <a:gd name="connsiteY4" fmla="*/ 2572908 h 5145816"/>
              <a:gd name="connsiteX5" fmla="*/ 1469571 w 4042479"/>
              <a:gd name="connsiteY5" fmla="*/ 5145816 h 5145816"/>
              <a:gd name="connsiteX6" fmla="*/ 31034 w 4042479"/>
              <a:gd name="connsiteY6" fmla="*/ 4706404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2479" h="5145816">
                <a:moveTo>
                  <a:pt x="0" y="4683197"/>
                </a:moveTo>
                <a:lnTo>
                  <a:pt x="0" y="462619"/>
                </a:lnTo>
                <a:lnTo>
                  <a:pt x="31034" y="439413"/>
                </a:lnTo>
                <a:cubicBezTo>
                  <a:pt x="441673" y="161990"/>
                  <a:pt x="936704" y="0"/>
                  <a:pt x="1469571" y="0"/>
                </a:cubicBezTo>
                <a:cubicBezTo>
                  <a:pt x="2890549" y="0"/>
                  <a:pt x="4042479" y="1151930"/>
                  <a:pt x="4042479" y="2572908"/>
                </a:cubicBezTo>
                <a:cubicBezTo>
                  <a:pt x="4042479" y="3993886"/>
                  <a:pt x="2890549" y="5145816"/>
                  <a:pt x="1469571" y="5145816"/>
                </a:cubicBezTo>
                <a:cubicBezTo>
                  <a:pt x="936704" y="5145816"/>
                  <a:pt x="441672" y="4983826"/>
                  <a:pt x="31034" y="47064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E5909B6-3BD3-89A6-C532-2485920A2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2" y="2263853"/>
            <a:ext cx="4042477" cy="5145816"/>
          </a:xfrm>
          <a:custGeom>
            <a:avLst/>
            <a:gdLst>
              <a:gd name="connsiteX0" fmla="*/ 0 w 4042477"/>
              <a:gd name="connsiteY0" fmla="*/ 2572908 h 5145816"/>
              <a:gd name="connsiteX1" fmla="*/ 2572908 w 4042477"/>
              <a:gd name="connsiteY1" fmla="*/ 0 h 5145816"/>
              <a:gd name="connsiteX2" fmla="*/ 4011446 w 4042477"/>
              <a:gd name="connsiteY2" fmla="*/ 439412 h 5145816"/>
              <a:gd name="connsiteX3" fmla="*/ 4042477 w 4042477"/>
              <a:gd name="connsiteY3" fmla="*/ 462617 h 5145816"/>
              <a:gd name="connsiteX4" fmla="*/ 4042477 w 4042477"/>
              <a:gd name="connsiteY4" fmla="*/ 4683199 h 5145816"/>
              <a:gd name="connsiteX5" fmla="*/ 4011445 w 4042477"/>
              <a:gd name="connsiteY5" fmla="*/ 4706404 h 5145816"/>
              <a:gd name="connsiteX6" fmla="*/ 2572908 w 4042477"/>
              <a:gd name="connsiteY6" fmla="*/ 5145816 h 5145816"/>
              <a:gd name="connsiteX7" fmla="*/ 0 w 4042477"/>
              <a:gd name="connsiteY7" fmla="*/ 2572908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2477" h="5145816">
                <a:moveTo>
                  <a:pt x="0" y="2572908"/>
                </a:moveTo>
                <a:cubicBezTo>
                  <a:pt x="0" y="1151930"/>
                  <a:pt x="1151930" y="0"/>
                  <a:pt x="2572908" y="0"/>
                </a:cubicBezTo>
                <a:cubicBezTo>
                  <a:pt x="3105775" y="0"/>
                  <a:pt x="3600807" y="161990"/>
                  <a:pt x="4011446" y="439412"/>
                </a:cubicBezTo>
                <a:lnTo>
                  <a:pt x="4042477" y="462617"/>
                </a:lnTo>
                <a:lnTo>
                  <a:pt x="4042477" y="4683199"/>
                </a:lnTo>
                <a:lnTo>
                  <a:pt x="4011445" y="4706404"/>
                </a:lnTo>
                <a:cubicBezTo>
                  <a:pt x="3600806" y="4983826"/>
                  <a:pt x="3105775" y="5145816"/>
                  <a:pt x="2572908" y="5145816"/>
                </a:cubicBezTo>
                <a:cubicBezTo>
                  <a:pt x="1151930" y="5145816"/>
                  <a:pt x="0" y="3993886"/>
                  <a:pt x="0" y="257290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1324873-CBF5-A3C4-2FED-7A74AB030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482522" y="1763840"/>
            <a:ext cx="1226956" cy="3330322"/>
          </a:xfrm>
          <a:custGeom>
            <a:avLst/>
            <a:gdLst>
              <a:gd name="connsiteX0" fmla="*/ 656451 w 1312902"/>
              <a:gd name="connsiteY0" fmla="*/ 0 h 3563605"/>
              <a:gd name="connsiteX1" fmla="*/ 684220 w 1312902"/>
              <a:gd name="connsiteY1" fmla="*/ 30553 h 3563605"/>
              <a:gd name="connsiteX2" fmla="*/ 1312902 w 1312902"/>
              <a:gd name="connsiteY2" fmla="*/ 1781802 h 3563605"/>
              <a:gd name="connsiteX3" fmla="*/ 684220 w 1312902"/>
              <a:gd name="connsiteY3" fmla="*/ 3533052 h 3563605"/>
              <a:gd name="connsiteX4" fmla="*/ 656451 w 1312902"/>
              <a:gd name="connsiteY4" fmla="*/ 3563605 h 3563605"/>
              <a:gd name="connsiteX5" fmla="*/ 628683 w 1312902"/>
              <a:gd name="connsiteY5" fmla="*/ 3533052 h 3563605"/>
              <a:gd name="connsiteX6" fmla="*/ 0 w 1312902"/>
              <a:gd name="connsiteY6" fmla="*/ 1781802 h 3563605"/>
              <a:gd name="connsiteX7" fmla="*/ 628683 w 1312902"/>
              <a:gd name="connsiteY7" fmla="*/ 30553 h 356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2902" h="3563605">
                <a:moveTo>
                  <a:pt x="656451" y="0"/>
                </a:moveTo>
                <a:lnTo>
                  <a:pt x="684220" y="30553"/>
                </a:lnTo>
                <a:cubicBezTo>
                  <a:pt x="1076971" y="506457"/>
                  <a:pt x="1312902" y="1116577"/>
                  <a:pt x="1312902" y="1781802"/>
                </a:cubicBezTo>
                <a:cubicBezTo>
                  <a:pt x="1312902" y="2447027"/>
                  <a:pt x="1076971" y="3057147"/>
                  <a:pt x="684220" y="3533052"/>
                </a:cubicBezTo>
                <a:lnTo>
                  <a:pt x="656451" y="3563605"/>
                </a:lnTo>
                <a:lnTo>
                  <a:pt x="628683" y="3533052"/>
                </a:lnTo>
                <a:cubicBezTo>
                  <a:pt x="235932" y="3057147"/>
                  <a:pt x="0" y="2447027"/>
                  <a:pt x="0" y="1781802"/>
                </a:cubicBezTo>
                <a:cubicBezTo>
                  <a:pt x="0" y="1116577"/>
                  <a:pt x="235932" y="506457"/>
                  <a:pt x="628683" y="3055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24273D7-57D0-754C-B3BD-00D85865C8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3091" y="3427812"/>
            <a:ext cx="5143494" cy="3430188"/>
          </a:xfrm>
          <a:custGeom>
            <a:avLst/>
            <a:gdLst>
              <a:gd name="connsiteX0" fmla="*/ 922627 w 5143494"/>
              <a:gd name="connsiteY0" fmla="*/ 0 h 3430188"/>
              <a:gd name="connsiteX1" fmla="*/ 955285 w 5143494"/>
              <a:gd name="connsiteY1" fmla="*/ 29682 h 3430188"/>
              <a:gd name="connsiteX2" fmla="*/ 2591894 w 5143494"/>
              <a:gd name="connsiteY2" fmla="*/ 617209 h 3430188"/>
              <a:gd name="connsiteX3" fmla="*/ 4228502 w 5143494"/>
              <a:gd name="connsiteY3" fmla="*/ 29682 h 3430188"/>
              <a:gd name="connsiteX4" fmla="*/ 4240798 w 5143494"/>
              <a:gd name="connsiteY4" fmla="*/ 18506 h 3430188"/>
              <a:gd name="connsiteX5" fmla="*/ 4390247 w 5143494"/>
              <a:gd name="connsiteY5" fmla="*/ 157278 h 3430188"/>
              <a:gd name="connsiteX6" fmla="*/ 5143494 w 5143494"/>
              <a:gd name="connsiteY6" fmla="*/ 2015180 h 3430188"/>
              <a:gd name="connsiteX7" fmla="*/ 4833098 w 5143494"/>
              <a:gd name="connsiteY7" fmla="*/ 3267589 h 3430188"/>
              <a:gd name="connsiteX8" fmla="*/ 4736412 w 5143494"/>
              <a:gd name="connsiteY8" fmla="*/ 3430188 h 3430188"/>
              <a:gd name="connsiteX9" fmla="*/ 407083 w 5143494"/>
              <a:gd name="connsiteY9" fmla="*/ 3430188 h 3430188"/>
              <a:gd name="connsiteX10" fmla="*/ 310396 w 5143494"/>
              <a:gd name="connsiteY10" fmla="*/ 3267589 h 3430188"/>
              <a:gd name="connsiteX11" fmla="*/ 0 w 5143494"/>
              <a:gd name="connsiteY11" fmla="*/ 2015180 h 3430188"/>
              <a:gd name="connsiteX12" fmla="*/ 753247 w 5143494"/>
              <a:gd name="connsiteY12" fmla="*/ 157278 h 343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3494" h="3430188">
                <a:moveTo>
                  <a:pt x="922627" y="0"/>
                </a:moveTo>
                <a:lnTo>
                  <a:pt x="955285" y="29682"/>
                </a:lnTo>
                <a:cubicBezTo>
                  <a:pt x="1400036" y="396722"/>
                  <a:pt x="1970216" y="617209"/>
                  <a:pt x="2591894" y="617209"/>
                </a:cubicBezTo>
                <a:cubicBezTo>
                  <a:pt x="3213572" y="617209"/>
                  <a:pt x="3783752" y="396722"/>
                  <a:pt x="4228502" y="29682"/>
                </a:cubicBezTo>
                <a:lnTo>
                  <a:pt x="4240798" y="18506"/>
                </a:lnTo>
                <a:lnTo>
                  <a:pt x="4390247" y="157278"/>
                </a:lnTo>
                <a:cubicBezTo>
                  <a:pt x="4855642" y="632756"/>
                  <a:pt x="5143494" y="1289624"/>
                  <a:pt x="5143494" y="2015180"/>
                </a:cubicBezTo>
                <a:cubicBezTo>
                  <a:pt x="5143494" y="2468653"/>
                  <a:pt x="5031052" y="2895294"/>
                  <a:pt x="4833098" y="3267589"/>
                </a:cubicBezTo>
                <a:lnTo>
                  <a:pt x="4736412" y="3430188"/>
                </a:lnTo>
                <a:lnTo>
                  <a:pt x="407083" y="3430188"/>
                </a:lnTo>
                <a:lnTo>
                  <a:pt x="310396" y="3267589"/>
                </a:lnTo>
                <a:cubicBezTo>
                  <a:pt x="112443" y="2895294"/>
                  <a:pt x="0" y="2468653"/>
                  <a:pt x="0" y="2015180"/>
                </a:cubicBezTo>
                <a:cubicBezTo>
                  <a:pt x="0" y="1289624"/>
                  <a:pt x="287853" y="632756"/>
                  <a:pt x="753247" y="157278"/>
                </a:cubicBezTo>
                <a:close/>
              </a:path>
            </a:pathLst>
          </a:custGeom>
          <a:noFill/>
        </p:spPr>
        <p:txBody>
          <a:bodyPr wrap="square" tIns="9144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8"/>
            <a:ext cx="10058400" cy="326644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84867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6">
            <a:extLst>
              <a:ext uri="{FF2B5EF4-FFF2-40B4-BE49-F238E27FC236}">
                <a16:creationId xmlns:a16="http://schemas.microsoft.com/office/drawing/2014/main" id="{BB199B51-3DFF-3DF2-E402-55A5DA84946E}"/>
              </a:ext>
            </a:extLst>
          </p:cNvPr>
          <p:cNvSpPr/>
          <p:nvPr userDrawn="1"/>
        </p:nvSpPr>
        <p:spPr>
          <a:xfrm>
            <a:off x="7010400" y="0"/>
            <a:ext cx="5175265" cy="6859269"/>
          </a:xfrm>
          <a:custGeom>
            <a:avLst/>
            <a:gdLst>
              <a:gd name="connsiteX0" fmla="*/ 0 w 5175265"/>
              <a:gd name="connsiteY0" fmla="*/ 0 h 6859269"/>
              <a:gd name="connsiteX1" fmla="*/ 0 w 5175265"/>
              <a:gd name="connsiteY1" fmla="*/ 6407150 h 6859269"/>
              <a:gd name="connsiteX2" fmla="*/ 4494943 w 5175265"/>
              <a:gd name="connsiteY2" fmla="*/ 6407150 h 6859269"/>
              <a:gd name="connsiteX3" fmla="*/ 4505078 w 5175265"/>
              <a:gd name="connsiteY3" fmla="*/ 6417310 h 6859269"/>
              <a:gd name="connsiteX4" fmla="*/ 4494943 w 5175265"/>
              <a:gd name="connsiteY4" fmla="*/ 6427470 h 6859269"/>
              <a:gd name="connsiteX5" fmla="*/ 0 w 5175265"/>
              <a:gd name="connsiteY5" fmla="*/ 6427470 h 6859269"/>
              <a:gd name="connsiteX6" fmla="*/ 0 w 5175265"/>
              <a:gd name="connsiteY6" fmla="*/ 6859270 h 6859269"/>
              <a:gd name="connsiteX7" fmla="*/ 5175266 w 5175265"/>
              <a:gd name="connsiteY7" fmla="*/ 6859270 h 6859269"/>
              <a:gd name="connsiteX8" fmla="*/ 5175266 w 5175265"/>
              <a:gd name="connsiteY8" fmla="*/ 0 h 6859269"/>
              <a:gd name="connsiteX9" fmla="*/ 0 w 5175265"/>
              <a:gd name="connsiteY9" fmla="*/ 0 h 6859269"/>
              <a:gd name="connsiteX10" fmla="*/ 4491143 w 5175265"/>
              <a:gd name="connsiteY10" fmla="*/ 1362710 h 6859269"/>
              <a:gd name="connsiteX11" fmla="*/ 4364453 w 5175265"/>
              <a:gd name="connsiteY11" fmla="*/ 1362710 h 6859269"/>
              <a:gd name="connsiteX12" fmla="*/ 4364453 w 5175265"/>
              <a:gd name="connsiteY12" fmla="*/ 895350 h 6859269"/>
              <a:gd name="connsiteX13" fmla="*/ 3826023 w 5175265"/>
              <a:gd name="connsiteY13" fmla="*/ 1435100 h 6859269"/>
              <a:gd name="connsiteX14" fmla="*/ 3736073 w 5175265"/>
              <a:gd name="connsiteY14" fmla="*/ 1344930 h 6859269"/>
              <a:gd name="connsiteX15" fmla="*/ 4261835 w 5175265"/>
              <a:gd name="connsiteY15" fmla="*/ 817880 h 6859269"/>
              <a:gd name="connsiteX16" fmla="*/ 3807019 w 5175265"/>
              <a:gd name="connsiteY16" fmla="*/ 817880 h 6859269"/>
              <a:gd name="connsiteX17" fmla="*/ 3807019 w 5175265"/>
              <a:gd name="connsiteY17" fmla="*/ 690880 h 6859269"/>
              <a:gd name="connsiteX18" fmla="*/ 4364453 w 5175265"/>
              <a:gd name="connsiteY18" fmla="*/ 690880 h 6859269"/>
              <a:gd name="connsiteX19" fmla="*/ 4482274 w 5175265"/>
              <a:gd name="connsiteY19" fmla="*/ 690880 h 6859269"/>
              <a:gd name="connsiteX20" fmla="*/ 4491143 w 5175265"/>
              <a:gd name="connsiteY20" fmla="*/ 690880 h 6859269"/>
              <a:gd name="connsiteX21" fmla="*/ 4491143 w 5175265"/>
              <a:gd name="connsiteY21" fmla="*/ 1362710 h 6859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75265" h="6859269">
                <a:moveTo>
                  <a:pt x="0" y="0"/>
                </a:moveTo>
                <a:lnTo>
                  <a:pt x="0" y="6407150"/>
                </a:lnTo>
                <a:lnTo>
                  <a:pt x="4494943" y="6407150"/>
                </a:lnTo>
                <a:cubicBezTo>
                  <a:pt x="4500011" y="6407150"/>
                  <a:pt x="4505078" y="6410960"/>
                  <a:pt x="4505078" y="6417310"/>
                </a:cubicBezTo>
                <a:cubicBezTo>
                  <a:pt x="4505078" y="6423660"/>
                  <a:pt x="4501278" y="6427470"/>
                  <a:pt x="4494943" y="6427470"/>
                </a:cubicBezTo>
                <a:lnTo>
                  <a:pt x="0" y="6427470"/>
                </a:lnTo>
                <a:lnTo>
                  <a:pt x="0" y="6859270"/>
                </a:lnTo>
                <a:lnTo>
                  <a:pt x="5175266" y="6859270"/>
                </a:lnTo>
                <a:lnTo>
                  <a:pt x="5175266" y="0"/>
                </a:lnTo>
                <a:lnTo>
                  <a:pt x="0" y="0"/>
                </a:lnTo>
                <a:close/>
                <a:moveTo>
                  <a:pt x="4491143" y="1362710"/>
                </a:moveTo>
                <a:lnTo>
                  <a:pt x="4364453" y="1362710"/>
                </a:lnTo>
                <a:lnTo>
                  <a:pt x="4364453" y="895350"/>
                </a:lnTo>
                <a:lnTo>
                  <a:pt x="3826023" y="1435100"/>
                </a:lnTo>
                <a:lnTo>
                  <a:pt x="3736073" y="1344930"/>
                </a:lnTo>
                <a:lnTo>
                  <a:pt x="4261835" y="817880"/>
                </a:lnTo>
                <a:lnTo>
                  <a:pt x="3807019" y="817880"/>
                </a:lnTo>
                <a:lnTo>
                  <a:pt x="3807019" y="690880"/>
                </a:lnTo>
                <a:lnTo>
                  <a:pt x="4364453" y="690880"/>
                </a:lnTo>
                <a:lnTo>
                  <a:pt x="4482274" y="690880"/>
                </a:lnTo>
                <a:lnTo>
                  <a:pt x="4491143" y="690880"/>
                </a:lnTo>
                <a:lnTo>
                  <a:pt x="4491143" y="13627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6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9584266" cy="1387852"/>
          </a:xfrm>
        </p:spPr>
        <p:txBody>
          <a:bodyPr lIns="0" tIns="0" rIns="45720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F37D59-BF08-6CEE-197E-A579E4701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C225B1-A420-C658-9FD7-067B9FEFF74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77334" y="2552698"/>
            <a:ext cx="5964766" cy="3083217"/>
          </a:xfrm>
        </p:spPr>
        <p:txBody>
          <a:bodyPr lIns="91440">
            <a:noAutofit/>
          </a:bodyPr>
          <a:lstStyle>
            <a:lvl1pPr marL="457200" indent="-457200">
              <a:spcBef>
                <a:spcPts val="1600"/>
              </a:spcBef>
              <a:buSzPct val="100000"/>
              <a:buFont typeface="+mj-lt"/>
              <a:buAutoNum type="arabicPeriod"/>
              <a:defRPr sz="1800"/>
            </a:lvl1pPr>
            <a:lvl2pPr marL="800100" indent="-342900">
              <a:spcBef>
                <a:spcPts val="1600"/>
              </a:spcBef>
              <a:buSzPct val="100000"/>
              <a:buFont typeface="+mj-lt"/>
              <a:buAutoNum type="alphaLcPeriod"/>
              <a:defRPr sz="1600"/>
            </a:lvl2pPr>
            <a:lvl3pPr marL="1257300" indent="-342900">
              <a:spcBef>
                <a:spcPts val="1600"/>
              </a:spcBef>
              <a:buSzPct val="100000"/>
              <a:buFont typeface="+mj-lt"/>
              <a:buAutoNum type="arabicParenR"/>
              <a:defRPr sz="1400"/>
            </a:lvl3pPr>
            <a:lvl4pPr marL="1600200" indent="-228600">
              <a:spcBef>
                <a:spcPts val="1600"/>
              </a:spcBef>
              <a:buSzPct val="100000"/>
              <a:buFont typeface="+mj-lt"/>
              <a:buAutoNum type="alphaLcParenR"/>
              <a:defRPr sz="1200"/>
            </a:lvl4pPr>
            <a:lvl5pPr marL="2057400" indent="-228600">
              <a:spcBef>
                <a:spcPts val="1600"/>
              </a:spcBef>
              <a:buSzPct val="100000"/>
              <a:buFont typeface="+mj-lt"/>
              <a:buAutoNum type="romanLcPeriod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65F9D66-4BCE-5466-BE42-19F154C5BF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56513" y="2552699"/>
            <a:ext cx="3842913" cy="3083216"/>
          </a:xfrm>
        </p:spPr>
        <p:txBody>
          <a:bodyPr>
            <a:noAutofit/>
          </a:bodyPr>
          <a:lstStyle>
            <a:lvl1pPr marL="457200" indent="-457200">
              <a:lnSpc>
                <a:spcPts val="2400"/>
              </a:lnSpc>
              <a:spcBef>
                <a:spcPts val="2800"/>
              </a:spcBef>
              <a:defRPr sz="2400"/>
            </a:lvl1pPr>
            <a:lvl2pPr>
              <a:lnSpc>
                <a:spcPts val="2400"/>
              </a:lnSpc>
              <a:spcBef>
                <a:spcPts val="2800"/>
              </a:spcBef>
              <a:defRPr sz="2000"/>
            </a:lvl2pPr>
            <a:lvl3pPr>
              <a:lnSpc>
                <a:spcPts val="2400"/>
              </a:lnSpc>
              <a:spcBef>
                <a:spcPts val="2800"/>
              </a:spcBef>
              <a:defRPr sz="1800"/>
            </a:lvl3pPr>
            <a:lvl4pPr>
              <a:lnSpc>
                <a:spcPts val="2400"/>
              </a:lnSpc>
              <a:spcBef>
                <a:spcPts val="2800"/>
              </a:spcBef>
              <a:defRPr sz="1600"/>
            </a:lvl4pPr>
            <a:lvl5pPr>
              <a:lnSpc>
                <a:spcPts val="2400"/>
              </a:lnSpc>
              <a:spcBef>
                <a:spcPts val="2800"/>
              </a:spcBef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73DFC-848F-3CB1-23EC-9E1D65E487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99A12-3443-5523-F408-1CF310CF25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8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195471-80E6-2173-AB78-E4AE69292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563663" y="856093"/>
            <a:ext cx="9064674" cy="5145815"/>
            <a:chOff x="1400539" y="700853"/>
            <a:chExt cx="9699638" cy="55062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183DD5A-FAA9-3AB5-A277-0BD8F58B7AC9}"/>
                </a:ext>
              </a:extLst>
            </p:cNvPr>
            <p:cNvSpPr/>
            <p:nvPr userDrawn="1"/>
          </p:nvSpPr>
          <p:spPr>
            <a:xfrm>
              <a:off x="1400539" y="700853"/>
              <a:ext cx="5506270" cy="55062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2BF3AA-2377-DDB1-A0FA-B1CEAEC0FCE9}"/>
                </a:ext>
              </a:extLst>
            </p:cNvPr>
            <p:cNvSpPr/>
            <p:nvPr userDrawn="1"/>
          </p:nvSpPr>
          <p:spPr>
            <a:xfrm>
              <a:off x="5593907" y="700853"/>
              <a:ext cx="5506270" cy="55062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324873-CBF5-A3C4-2FED-7A74AB030421}"/>
                </a:ext>
              </a:extLst>
            </p:cNvPr>
            <p:cNvSpPr/>
            <p:nvPr userDrawn="1"/>
          </p:nvSpPr>
          <p:spPr>
            <a:xfrm>
              <a:off x="5593907" y="1672186"/>
              <a:ext cx="1312902" cy="3563605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85799"/>
            <a:ext cx="10058400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799" y="5257798"/>
            <a:ext cx="10820397" cy="911425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33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09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CBD89-63D9-CB44-E4AE-7915C4D7850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E4793-C529-931D-7D27-4D166104240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96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694945"/>
            <a:ext cx="4297680" cy="5468112"/>
          </a:xfrm>
        </p:spPr>
        <p:txBody>
          <a:bodyPr lIns="0" tIns="0" rIns="0" bIns="0" anchor="t" anchorCtr="0">
            <a:normAutofit/>
          </a:bodyPr>
          <a:lstStyle>
            <a:lvl1pPr marL="457200" indent="-4572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rabicPeriod"/>
              <a:defRPr sz="2400"/>
            </a:lvl1pPr>
            <a:lvl2pPr marL="914400" indent="-4572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lphaLcPeriod"/>
              <a:defRPr sz="2000"/>
            </a:lvl2pPr>
            <a:lvl3pPr marL="12573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rabicParenR"/>
              <a:defRPr sz="1800"/>
            </a:lvl3pPr>
            <a:lvl4pPr marL="17145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lphaLcParenR"/>
              <a:defRPr sz="1600"/>
            </a:lvl4pPr>
            <a:lvl5pPr marL="21717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romanLcPeriod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24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FB062180-6901-78B5-8F7B-76665DF86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1" y="-551669"/>
            <a:ext cx="4042479" cy="5145816"/>
          </a:xfrm>
          <a:custGeom>
            <a:avLst/>
            <a:gdLst>
              <a:gd name="connsiteX0" fmla="*/ 0 w 4042479"/>
              <a:gd name="connsiteY0" fmla="*/ 4683197 h 5145816"/>
              <a:gd name="connsiteX1" fmla="*/ 0 w 4042479"/>
              <a:gd name="connsiteY1" fmla="*/ 462619 h 5145816"/>
              <a:gd name="connsiteX2" fmla="*/ 31034 w 4042479"/>
              <a:gd name="connsiteY2" fmla="*/ 439413 h 5145816"/>
              <a:gd name="connsiteX3" fmla="*/ 1469571 w 4042479"/>
              <a:gd name="connsiteY3" fmla="*/ 0 h 5145816"/>
              <a:gd name="connsiteX4" fmla="*/ 4042479 w 4042479"/>
              <a:gd name="connsiteY4" fmla="*/ 2572908 h 5145816"/>
              <a:gd name="connsiteX5" fmla="*/ 1469571 w 4042479"/>
              <a:gd name="connsiteY5" fmla="*/ 5145816 h 5145816"/>
              <a:gd name="connsiteX6" fmla="*/ 31034 w 4042479"/>
              <a:gd name="connsiteY6" fmla="*/ 4706404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2479" h="5145816">
                <a:moveTo>
                  <a:pt x="0" y="4683197"/>
                </a:moveTo>
                <a:lnTo>
                  <a:pt x="0" y="462619"/>
                </a:lnTo>
                <a:lnTo>
                  <a:pt x="31034" y="439413"/>
                </a:lnTo>
                <a:cubicBezTo>
                  <a:pt x="441673" y="161990"/>
                  <a:pt x="936704" y="0"/>
                  <a:pt x="1469571" y="0"/>
                </a:cubicBezTo>
                <a:cubicBezTo>
                  <a:pt x="2890549" y="0"/>
                  <a:pt x="4042479" y="1151930"/>
                  <a:pt x="4042479" y="2572908"/>
                </a:cubicBezTo>
                <a:cubicBezTo>
                  <a:pt x="4042479" y="3993886"/>
                  <a:pt x="2890549" y="5145816"/>
                  <a:pt x="1469571" y="5145816"/>
                </a:cubicBezTo>
                <a:cubicBezTo>
                  <a:pt x="936704" y="5145816"/>
                  <a:pt x="441672" y="4983826"/>
                  <a:pt x="31034" y="47064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E5909B6-3BD3-89A6-C532-2485920A2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2" y="2263853"/>
            <a:ext cx="4042477" cy="5145816"/>
          </a:xfrm>
          <a:custGeom>
            <a:avLst/>
            <a:gdLst>
              <a:gd name="connsiteX0" fmla="*/ 0 w 4042477"/>
              <a:gd name="connsiteY0" fmla="*/ 2572908 h 5145816"/>
              <a:gd name="connsiteX1" fmla="*/ 2572908 w 4042477"/>
              <a:gd name="connsiteY1" fmla="*/ 0 h 5145816"/>
              <a:gd name="connsiteX2" fmla="*/ 4011446 w 4042477"/>
              <a:gd name="connsiteY2" fmla="*/ 439412 h 5145816"/>
              <a:gd name="connsiteX3" fmla="*/ 4042477 w 4042477"/>
              <a:gd name="connsiteY3" fmla="*/ 462617 h 5145816"/>
              <a:gd name="connsiteX4" fmla="*/ 4042477 w 4042477"/>
              <a:gd name="connsiteY4" fmla="*/ 4683199 h 5145816"/>
              <a:gd name="connsiteX5" fmla="*/ 4011445 w 4042477"/>
              <a:gd name="connsiteY5" fmla="*/ 4706404 h 5145816"/>
              <a:gd name="connsiteX6" fmla="*/ 2572908 w 4042477"/>
              <a:gd name="connsiteY6" fmla="*/ 5145816 h 5145816"/>
              <a:gd name="connsiteX7" fmla="*/ 0 w 4042477"/>
              <a:gd name="connsiteY7" fmla="*/ 2572908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2477" h="5145816">
                <a:moveTo>
                  <a:pt x="0" y="2572908"/>
                </a:moveTo>
                <a:cubicBezTo>
                  <a:pt x="0" y="1151930"/>
                  <a:pt x="1151930" y="0"/>
                  <a:pt x="2572908" y="0"/>
                </a:cubicBezTo>
                <a:cubicBezTo>
                  <a:pt x="3105775" y="0"/>
                  <a:pt x="3600807" y="161990"/>
                  <a:pt x="4011446" y="439412"/>
                </a:cubicBezTo>
                <a:lnTo>
                  <a:pt x="4042477" y="462617"/>
                </a:lnTo>
                <a:lnTo>
                  <a:pt x="4042477" y="4683199"/>
                </a:lnTo>
                <a:lnTo>
                  <a:pt x="4011445" y="4706404"/>
                </a:lnTo>
                <a:cubicBezTo>
                  <a:pt x="3600806" y="4983826"/>
                  <a:pt x="3105775" y="5145816"/>
                  <a:pt x="2572908" y="5145816"/>
                </a:cubicBezTo>
                <a:cubicBezTo>
                  <a:pt x="1151930" y="5145816"/>
                  <a:pt x="0" y="3993886"/>
                  <a:pt x="0" y="257290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1324873-CBF5-A3C4-2FED-7A74AB030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482522" y="1763840"/>
            <a:ext cx="1226956" cy="3330322"/>
          </a:xfrm>
          <a:custGeom>
            <a:avLst/>
            <a:gdLst>
              <a:gd name="connsiteX0" fmla="*/ 656451 w 1312902"/>
              <a:gd name="connsiteY0" fmla="*/ 0 h 3563605"/>
              <a:gd name="connsiteX1" fmla="*/ 684220 w 1312902"/>
              <a:gd name="connsiteY1" fmla="*/ 30553 h 3563605"/>
              <a:gd name="connsiteX2" fmla="*/ 1312902 w 1312902"/>
              <a:gd name="connsiteY2" fmla="*/ 1781802 h 3563605"/>
              <a:gd name="connsiteX3" fmla="*/ 684220 w 1312902"/>
              <a:gd name="connsiteY3" fmla="*/ 3533052 h 3563605"/>
              <a:gd name="connsiteX4" fmla="*/ 656451 w 1312902"/>
              <a:gd name="connsiteY4" fmla="*/ 3563605 h 3563605"/>
              <a:gd name="connsiteX5" fmla="*/ 628683 w 1312902"/>
              <a:gd name="connsiteY5" fmla="*/ 3533052 h 3563605"/>
              <a:gd name="connsiteX6" fmla="*/ 0 w 1312902"/>
              <a:gd name="connsiteY6" fmla="*/ 1781802 h 3563605"/>
              <a:gd name="connsiteX7" fmla="*/ 628683 w 1312902"/>
              <a:gd name="connsiteY7" fmla="*/ 30553 h 356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2902" h="3563605">
                <a:moveTo>
                  <a:pt x="656451" y="0"/>
                </a:moveTo>
                <a:lnTo>
                  <a:pt x="684220" y="30553"/>
                </a:lnTo>
                <a:cubicBezTo>
                  <a:pt x="1076971" y="506457"/>
                  <a:pt x="1312902" y="1116577"/>
                  <a:pt x="1312902" y="1781802"/>
                </a:cubicBezTo>
                <a:cubicBezTo>
                  <a:pt x="1312902" y="2447027"/>
                  <a:pt x="1076971" y="3057147"/>
                  <a:pt x="684220" y="3533052"/>
                </a:cubicBezTo>
                <a:lnTo>
                  <a:pt x="656451" y="3563605"/>
                </a:lnTo>
                <a:lnTo>
                  <a:pt x="628683" y="3533052"/>
                </a:lnTo>
                <a:cubicBezTo>
                  <a:pt x="235932" y="3057147"/>
                  <a:pt x="0" y="2447027"/>
                  <a:pt x="0" y="1781802"/>
                </a:cubicBezTo>
                <a:cubicBezTo>
                  <a:pt x="0" y="1116577"/>
                  <a:pt x="235932" y="506457"/>
                  <a:pt x="628683" y="3055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8"/>
            <a:ext cx="10058400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799" y="5267956"/>
            <a:ext cx="10058400" cy="91440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20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694945"/>
            <a:ext cx="4572000" cy="5468112"/>
          </a:xfrm>
        </p:spPr>
        <p:txBody>
          <a:bodyPr lIns="0" tIns="0" rIns="0" bIns="0" anchor="t" anchorCtr="0"/>
          <a:lstStyle>
            <a:lvl1pPr marL="0" indent="0">
              <a:lnSpc>
                <a:spcPts val="24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" y="5953968"/>
            <a:ext cx="36576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81981-ACA6-F321-B526-C400A1D9E7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6D413-D12F-D4FC-0369-637417A8ACA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6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nd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5531A5-E0BC-2493-B1DF-7FDEBBD00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856093"/>
            <a:ext cx="5791637" cy="5145815"/>
            <a:chOff x="6400363" y="856093"/>
            <a:chExt cx="5791637" cy="514581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204924-0071-7102-F00E-8494C96FA10C}"/>
                </a:ext>
              </a:extLst>
            </p:cNvPr>
            <p:cNvSpPr/>
            <p:nvPr userDrawn="1"/>
          </p:nvSpPr>
          <p:spPr>
            <a:xfrm flipH="1">
              <a:off x="6400363" y="856093"/>
              <a:ext cx="5145815" cy="51458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C3D4C6F-59E1-AAC8-F730-988C9DA079C9}"/>
                </a:ext>
              </a:extLst>
            </p:cNvPr>
            <p:cNvSpPr/>
            <p:nvPr userDrawn="1"/>
          </p:nvSpPr>
          <p:spPr>
            <a:xfrm flipH="1">
              <a:off x="10319220" y="953697"/>
              <a:ext cx="1872780" cy="4949246"/>
            </a:xfrm>
            <a:custGeom>
              <a:avLst/>
              <a:gdLst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688294 w 1872780"/>
                <a:gd name="connsiteY7" fmla="*/ 403694 h 4949246"/>
                <a:gd name="connsiteX8" fmla="*/ 688294 w 1872780"/>
                <a:gd name="connsiteY8" fmla="*/ 311361 h 4949246"/>
                <a:gd name="connsiteX9" fmla="*/ 526273 w 1872780"/>
                <a:gd name="connsiteY9" fmla="*/ 212931 h 4949246"/>
                <a:gd name="connsiteX10" fmla="*/ 95108 w 1872780"/>
                <a:gd name="connsiteY10" fmla="*/ 27645 h 4949246"/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820319 w 1872780"/>
                <a:gd name="connsiteY7" fmla="*/ 335236 h 4949246"/>
                <a:gd name="connsiteX8" fmla="*/ 688294 w 1872780"/>
                <a:gd name="connsiteY8" fmla="*/ 311361 h 4949246"/>
                <a:gd name="connsiteX9" fmla="*/ 526273 w 1872780"/>
                <a:gd name="connsiteY9" fmla="*/ 212931 h 4949246"/>
                <a:gd name="connsiteX10" fmla="*/ 95108 w 1872780"/>
                <a:gd name="connsiteY10" fmla="*/ 27645 h 4949246"/>
                <a:gd name="connsiteX11" fmla="*/ 0 w 1872780"/>
                <a:gd name="connsiteY11" fmla="*/ 0 h 4949246"/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688294 w 1872780"/>
                <a:gd name="connsiteY7" fmla="*/ 311361 h 4949246"/>
                <a:gd name="connsiteX8" fmla="*/ 526273 w 1872780"/>
                <a:gd name="connsiteY8" fmla="*/ 212931 h 4949246"/>
                <a:gd name="connsiteX9" fmla="*/ 95108 w 1872780"/>
                <a:gd name="connsiteY9" fmla="*/ 27645 h 4949246"/>
                <a:gd name="connsiteX10" fmla="*/ 0 w 1872780"/>
                <a:gd name="connsiteY10" fmla="*/ 0 h 494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2780" h="4949246">
                  <a:moveTo>
                    <a:pt x="0" y="0"/>
                  </a:moveTo>
                  <a:lnTo>
                    <a:pt x="0" y="4949246"/>
                  </a:lnTo>
                  <a:lnTo>
                    <a:pt x="64976" y="4932538"/>
                  </a:lnTo>
                  <a:cubicBezTo>
                    <a:pt x="1112326" y="4606779"/>
                    <a:pt x="1872780" y="3629848"/>
                    <a:pt x="1872780" y="2475303"/>
                  </a:cubicBezTo>
                  <a:cubicBezTo>
                    <a:pt x="1872780" y="1676003"/>
                    <a:pt x="1508302" y="961831"/>
                    <a:pt x="936480" y="489922"/>
                  </a:cubicBezTo>
                  <a:lnTo>
                    <a:pt x="816865" y="400475"/>
                  </a:lnTo>
                  <a:lnTo>
                    <a:pt x="816865" y="403694"/>
                  </a:lnTo>
                  <a:lnTo>
                    <a:pt x="688294" y="311361"/>
                  </a:lnTo>
                  <a:lnTo>
                    <a:pt x="526273" y="212931"/>
                  </a:lnTo>
                  <a:cubicBezTo>
                    <a:pt x="389561" y="138665"/>
                    <a:pt x="245366" y="76429"/>
                    <a:pt x="95108" y="276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884E397-4075-3615-C87B-9D22754DFD4C}"/>
                </a:ext>
              </a:extLst>
            </p:cNvPr>
            <p:cNvSpPr/>
            <p:nvPr userDrawn="1"/>
          </p:nvSpPr>
          <p:spPr>
            <a:xfrm flipH="1">
              <a:off x="10319222" y="1763840"/>
              <a:ext cx="1226956" cy="3330322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3137" y="400925"/>
            <a:ext cx="8913947" cy="4061745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3140" y="4519311"/>
            <a:ext cx="8913949" cy="165720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08CADAB-C836-336D-DC60-E20AAE3199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972878"/>
            <a:ext cx="1264455" cy="4926287"/>
          </a:xfrm>
          <a:custGeom>
            <a:avLst/>
            <a:gdLst>
              <a:gd name="connsiteX0" fmla="*/ 0 w 1264455"/>
              <a:gd name="connsiteY0" fmla="*/ 0 h 4926287"/>
              <a:gd name="connsiteX1" fmla="*/ 53564 w 1264455"/>
              <a:gd name="connsiteY1" fmla="*/ 0 h 4926287"/>
              <a:gd name="connsiteX2" fmla="*/ 184430 w 1264455"/>
              <a:gd name="connsiteY2" fmla="*/ 42338 h 4926287"/>
              <a:gd name="connsiteX3" fmla="*/ 1264455 w 1264455"/>
              <a:gd name="connsiteY3" fmla="*/ 797216 h 4926287"/>
              <a:gd name="connsiteX4" fmla="*/ 1245431 w 1264455"/>
              <a:gd name="connsiteY4" fmla="*/ 818786 h 4926287"/>
              <a:gd name="connsiteX5" fmla="*/ 646813 w 1264455"/>
              <a:gd name="connsiteY5" fmla="*/ 2455489 h 4926287"/>
              <a:gd name="connsiteX6" fmla="*/ 1245431 w 1264455"/>
              <a:gd name="connsiteY6" fmla="*/ 4092193 h 4926287"/>
              <a:gd name="connsiteX7" fmla="*/ 1264455 w 1264455"/>
              <a:gd name="connsiteY7" fmla="*/ 4113762 h 4926287"/>
              <a:gd name="connsiteX8" fmla="*/ 362544 w 1264455"/>
              <a:gd name="connsiteY8" fmla="*/ 4796931 h 4926287"/>
              <a:gd name="connsiteX9" fmla="*/ 201663 w 1264455"/>
              <a:gd name="connsiteY9" fmla="*/ 4862847 h 4926287"/>
              <a:gd name="connsiteX10" fmla="*/ 166695 w 1264455"/>
              <a:gd name="connsiteY10" fmla="*/ 4875645 h 4926287"/>
              <a:gd name="connsiteX11" fmla="*/ 49533 w 1264455"/>
              <a:gd name="connsiteY11" fmla="*/ 4913551 h 4926287"/>
              <a:gd name="connsiteX12" fmla="*/ 0 w 1264455"/>
              <a:gd name="connsiteY12" fmla="*/ 4926287 h 492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64455" h="4926287">
                <a:moveTo>
                  <a:pt x="0" y="0"/>
                </a:moveTo>
                <a:lnTo>
                  <a:pt x="53564" y="0"/>
                </a:lnTo>
                <a:lnTo>
                  <a:pt x="184430" y="42338"/>
                </a:lnTo>
                <a:cubicBezTo>
                  <a:pt x="607635" y="197310"/>
                  <a:pt x="979255" y="460836"/>
                  <a:pt x="1264455" y="797216"/>
                </a:cubicBezTo>
                <a:lnTo>
                  <a:pt x="1245431" y="818786"/>
                </a:lnTo>
                <a:cubicBezTo>
                  <a:pt x="871295" y="1264121"/>
                  <a:pt x="646813" y="1833796"/>
                  <a:pt x="646813" y="2455489"/>
                </a:cubicBezTo>
                <a:cubicBezTo>
                  <a:pt x="646813" y="3077183"/>
                  <a:pt x="871295" y="3648126"/>
                  <a:pt x="1245431" y="4092193"/>
                </a:cubicBezTo>
                <a:lnTo>
                  <a:pt x="1264455" y="4113762"/>
                </a:lnTo>
                <a:cubicBezTo>
                  <a:pt x="1019998" y="4403040"/>
                  <a:pt x="712048" y="4638079"/>
                  <a:pt x="362544" y="4796931"/>
                </a:cubicBezTo>
                <a:lnTo>
                  <a:pt x="201663" y="4862847"/>
                </a:lnTo>
                <a:lnTo>
                  <a:pt x="166695" y="4875645"/>
                </a:lnTo>
                <a:lnTo>
                  <a:pt x="49533" y="4913551"/>
                </a:lnTo>
                <a:lnTo>
                  <a:pt x="0" y="4926287"/>
                </a:lnTo>
                <a:close/>
              </a:path>
            </a:pathLst>
          </a:custGeom>
          <a:noFill/>
        </p:spPr>
        <p:txBody>
          <a:bodyPr wrap="square" lIns="0" tIns="100584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0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4944"/>
            <a:ext cx="3931919" cy="2763442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9D2F740-9D68-14D7-A2BD-C7AF3ED65878}"/>
              </a:ext>
            </a:extLst>
          </p:cNvPr>
          <p:cNvSpPr>
            <a:spLocks noGrp="1"/>
          </p:cNvSpPr>
          <p:nvPr>
            <p:ph type="subTitle" idx="12" hasCustomPrompt="1"/>
          </p:nvPr>
        </p:nvSpPr>
        <p:spPr>
          <a:xfrm>
            <a:off x="5753101" y="694944"/>
            <a:ext cx="4805362" cy="121157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800" b="1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0D09E7E-72DE-59AE-3220-C9E02D690C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77333" y="3607903"/>
            <a:ext cx="3931920" cy="257212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lnSpc>
                <a:spcPts val="2400"/>
              </a:lnSpc>
              <a:buNone/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marL="342900" marR="0" lvl="0" indent="-342900" algn="l" defTabSz="4572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2157413"/>
            <a:ext cx="5753098" cy="4005643"/>
          </a:xfrm>
        </p:spPr>
        <p:txBody>
          <a:bodyPr lIns="0" tIns="0" rIns="0" bIns="0" anchor="t" anchorCtr="0"/>
          <a:lstStyle>
            <a:lvl1pPr marL="0" indent="0">
              <a:lnSpc>
                <a:spcPts val="3000"/>
              </a:lnSpc>
              <a:spcBef>
                <a:spcPts val="2800"/>
              </a:spcBef>
              <a:buNone/>
              <a:defRPr/>
            </a:lvl1pPr>
            <a:lvl2pPr marL="742950" indent="-2857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300139-9769-561C-12A0-4A466D0741A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4BEE22E-6B38-F772-940C-BDD74D402C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79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4944"/>
            <a:ext cx="5880629" cy="1690444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0D09E7E-72DE-59AE-3220-C9E02D690C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77334" y="2476239"/>
            <a:ext cx="5880629" cy="32379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12D1E-D950-DF90-FC1D-F9BFC8962A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18338" y="0"/>
            <a:ext cx="5173662" cy="6858000"/>
          </a:xfrm>
          <a:custGeom>
            <a:avLst/>
            <a:gdLst>
              <a:gd name="connsiteX0" fmla="*/ 3805872 w 5173662"/>
              <a:gd name="connsiteY0" fmla="*/ 690240 h 6858000"/>
              <a:gd name="connsiteX1" fmla="*/ 3805872 w 5173662"/>
              <a:gd name="connsiteY1" fmla="*/ 818256 h 6858000"/>
              <a:gd name="connsiteX2" fmla="*/ 4262100 w 5173662"/>
              <a:gd name="connsiteY2" fmla="*/ 818256 h 6858000"/>
              <a:gd name="connsiteX3" fmla="*/ 3729696 w 5173662"/>
              <a:gd name="connsiteY3" fmla="*/ 1350660 h 6858000"/>
              <a:gd name="connsiteX4" fmla="*/ 3820217 w 5173662"/>
              <a:gd name="connsiteY4" fmla="*/ 1441181 h 6858000"/>
              <a:gd name="connsiteX5" fmla="*/ 4360085 w 5173662"/>
              <a:gd name="connsiteY5" fmla="*/ 901313 h 6858000"/>
              <a:gd name="connsiteX6" fmla="*/ 4360085 w 5173662"/>
              <a:gd name="connsiteY6" fmla="*/ 1365882 h 6858000"/>
              <a:gd name="connsiteX7" fmla="*/ 4488101 w 5173662"/>
              <a:gd name="connsiteY7" fmla="*/ 1365882 h 6858000"/>
              <a:gd name="connsiteX8" fmla="*/ 4488101 w 5173662"/>
              <a:gd name="connsiteY8" fmla="*/ 818256 h 6858000"/>
              <a:gd name="connsiteX9" fmla="*/ 4488102 w 5173662"/>
              <a:gd name="connsiteY9" fmla="*/ 818256 h 6858000"/>
              <a:gd name="connsiteX10" fmla="*/ 4488102 w 5173662"/>
              <a:gd name="connsiteY10" fmla="*/ 690240 h 6858000"/>
              <a:gd name="connsiteX11" fmla="*/ 4488101 w 5173662"/>
              <a:gd name="connsiteY11" fmla="*/ 690240 h 6858000"/>
              <a:gd name="connsiteX12" fmla="*/ 4360085 w 5173662"/>
              <a:gd name="connsiteY12" fmla="*/ 690240 h 6858000"/>
              <a:gd name="connsiteX13" fmla="*/ 0 w 5173662"/>
              <a:gd name="connsiteY13" fmla="*/ 0 h 6858000"/>
              <a:gd name="connsiteX14" fmla="*/ 5173662 w 5173662"/>
              <a:gd name="connsiteY14" fmla="*/ 0 h 6858000"/>
              <a:gd name="connsiteX15" fmla="*/ 5173662 w 5173662"/>
              <a:gd name="connsiteY15" fmla="*/ 6858000 h 6858000"/>
              <a:gd name="connsiteX16" fmla="*/ 0 w 5173662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73662" h="6858000">
                <a:moveTo>
                  <a:pt x="3805872" y="690240"/>
                </a:moveTo>
                <a:lnTo>
                  <a:pt x="3805872" y="818256"/>
                </a:lnTo>
                <a:lnTo>
                  <a:pt x="4262100" y="818256"/>
                </a:lnTo>
                <a:lnTo>
                  <a:pt x="3729696" y="1350660"/>
                </a:lnTo>
                <a:lnTo>
                  <a:pt x="3820217" y="1441181"/>
                </a:lnTo>
                <a:lnTo>
                  <a:pt x="4360085" y="901313"/>
                </a:lnTo>
                <a:lnTo>
                  <a:pt x="4360085" y="1365882"/>
                </a:lnTo>
                <a:lnTo>
                  <a:pt x="4488101" y="1365882"/>
                </a:lnTo>
                <a:lnTo>
                  <a:pt x="4488101" y="818256"/>
                </a:lnTo>
                <a:lnTo>
                  <a:pt x="4488102" y="818256"/>
                </a:lnTo>
                <a:lnTo>
                  <a:pt x="4488102" y="690240"/>
                </a:lnTo>
                <a:lnTo>
                  <a:pt x="4488101" y="690240"/>
                </a:lnTo>
                <a:lnTo>
                  <a:pt x="4360085" y="690240"/>
                </a:lnTo>
                <a:close/>
                <a:moveTo>
                  <a:pt x="0" y="0"/>
                </a:moveTo>
                <a:lnTo>
                  <a:pt x="5173662" y="0"/>
                </a:lnTo>
                <a:lnTo>
                  <a:pt x="517366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EFE9-69CE-71E1-5B5B-E344DFB9DFF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CF949-C78F-45EC-4CDE-5D1B002F00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151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862641"/>
            <a:ext cx="4339805" cy="2566357"/>
          </a:xfr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E1EFA6-BBF1-0CF2-B2A5-354FA444260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753101" y="3657818"/>
            <a:ext cx="4339805" cy="2734053"/>
          </a:xfr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8106A4-B5DE-575D-F7FC-30617899BB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562560-6E8E-BE71-34A7-27F566AA4B3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0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5"/>
            <a:ext cx="10058400" cy="1280160"/>
          </a:xfrm>
        </p:spPr>
        <p:txBody>
          <a:bodyPr lIns="0" tIns="0" rIns="0" bIns="9144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166B37-A875-10F1-3052-1F5C0DBA005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86741" y="2140864"/>
            <a:ext cx="3797114" cy="3494753"/>
          </a:xfrm>
        </p:spPr>
        <p:txBody>
          <a:bodyPr lIns="91440">
            <a:normAutofit/>
          </a:bodyPr>
          <a:lstStyle>
            <a:lvl1pPr>
              <a:spcBef>
                <a:spcPts val="2800"/>
              </a:spcBef>
              <a:defRPr sz="2400"/>
            </a:lvl1pPr>
            <a:lvl2pPr>
              <a:spcBef>
                <a:spcPts val="2800"/>
              </a:spcBef>
              <a:defRPr sz="2000"/>
            </a:lvl2pPr>
            <a:lvl3pPr>
              <a:spcBef>
                <a:spcPts val="2800"/>
              </a:spcBef>
              <a:defRPr sz="1800"/>
            </a:lvl3pPr>
            <a:lvl4pPr>
              <a:spcBef>
                <a:spcPts val="2800"/>
              </a:spcBef>
              <a:defRPr sz="1600"/>
            </a:lvl4pPr>
            <a:lvl5pPr>
              <a:spcBef>
                <a:spcPts val="2800"/>
              </a:spcBef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16CC85AA-22A1-34BB-C21E-8EEC11334A9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054600" y="2103438"/>
            <a:ext cx="6451600" cy="35321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6CDA2-E91D-329D-7637-2B7A71AB4D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C0597-1B00-EE50-9A1B-7B2CD5D3EE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0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94946"/>
            <a:ext cx="3793387" cy="27340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1744" y="1926775"/>
            <a:ext cx="5862526" cy="42362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" y="5943600"/>
            <a:ext cx="365760" cy="365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tIns="0" rIns="0" bIns="0" rtlCol="0" anchor="ctr" anchorCtr="0"/>
          <a:lstStyle>
            <a:lvl1pPr algn="ctr">
              <a:defRPr sz="1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71F1EA-20C8-8269-4328-9CFD833A93B4}"/>
              </a:ext>
            </a:extLst>
          </p:cNvPr>
          <p:cNvGrpSpPr/>
          <p:nvPr userDrawn="1"/>
        </p:nvGrpSpPr>
        <p:grpSpPr>
          <a:xfrm>
            <a:off x="10838266" y="752719"/>
            <a:ext cx="602728" cy="596004"/>
            <a:chOff x="11118823" y="513726"/>
            <a:chExt cx="602728" cy="59600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C92664-11DA-FCCE-2DBA-5940FD85729D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6335C2E-70C2-3AA2-D2F6-9837BEB891AF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7E2B3B-D823-D184-ED44-A72BCBB8C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B05127-A3EE-BCA6-38E9-FEE0E6134EFE}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3862978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E98D2-F38D-1ACF-2990-1F0273375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9107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D4BCE-35F6-425E-BEE7-07902E8BBFFC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E75F-DF1E-1625-34E8-3AEB1503F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3" r:id="rId2"/>
    <p:sldLayoutId id="2147483669" r:id="rId3"/>
    <p:sldLayoutId id="2147483668" r:id="rId4"/>
    <p:sldLayoutId id="2147483689" r:id="rId5"/>
    <p:sldLayoutId id="2147483690" r:id="rId6"/>
    <p:sldLayoutId id="2147483691" r:id="rId7"/>
    <p:sldLayoutId id="2147483694" r:id="rId8"/>
    <p:sldLayoutId id="2147483695" r:id="rId9"/>
    <p:sldLayoutId id="2147483670" r:id="rId10"/>
    <p:sldLayoutId id="2147483696" r:id="rId11"/>
    <p:sldLayoutId id="2147483678" r:id="rId12"/>
    <p:sldLayoutId id="2147483677" r:id="rId13"/>
    <p:sldLayoutId id="2147483671" r:id="rId14"/>
  </p:sldLayoutIdLst>
  <p:hf sldNum="0" hdr="0" ftr="0" dt="0"/>
  <p:txStyles>
    <p:titleStyle>
      <a:lvl1pPr algn="l" defTabSz="457200" rtl="0" eaLnBrk="1" latinLnBrk="0" hangingPunct="1">
        <a:lnSpc>
          <a:spcPts val="4500"/>
        </a:lnSpc>
        <a:spcBef>
          <a:spcPct val="0"/>
        </a:spcBef>
        <a:buNone/>
        <a:defRPr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14DB-AE04-43EA-0022-86BA29BBD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472" y="1288026"/>
            <a:ext cx="9466002" cy="2770238"/>
          </a:xfrm>
        </p:spPr>
        <p:txBody>
          <a:bodyPr/>
          <a:lstStyle/>
          <a:p>
            <a:r>
              <a:rPr lang="en-US" sz="5400" dirty="0">
                <a:latin typeface="Imprint MT Shadow" panose="04020605060303030202" pitchFamily="82" charset="0"/>
              </a:rPr>
              <a:t>CORPORATE WELLNESS TEAM ENGAGEMENT</a:t>
            </a:r>
          </a:p>
        </p:txBody>
      </p:sp>
    </p:spTree>
    <p:extLst>
      <p:ext uri="{BB962C8B-B14F-4D97-AF65-F5344CB8AC3E}">
        <p14:creationId xmlns:p14="http://schemas.microsoft.com/office/powerpoint/2010/main" val="197869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48F2-D2C6-2AC5-DB3B-C7AB67FC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4944"/>
            <a:ext cx="3789177" cy="457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A86E3-B05F-1FAF-FE02-9EF319E0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100" y="694945"/>
            <a:ext cx="4914899" cy="546811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 Wellness Game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Design &amp; Features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&amp; Impact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&amp; Innovation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6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5CC0-8736-1DCB-1F83-598FE73C1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685798"/>
            <a:ext cx="10058400" cy="4572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1AC40-CA38-FA71-1FB1-2C04FC3C3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051" y="2254043"/>
            <a:ext cx="4338789" cy="320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3936C7-7C9A-3815-A045-BBDE06E9527A}"/>
              </a:ext>
            </a:extLst>
          </p:cNvPr>
          <p:cNvSpPr txBox="1"/>
          <p:nvPr/>
        </p:nvSpPr>
        <p:spPr>
          <a:xfrm>
            <a:off x="830520" y="3001958"/>
            <a:ext cx="5574890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struggle to stay motivated in wellness programs. Traditional apps track health but don’t keep users engaged. Our challenge is: How can we make wellness fun, social, and impactful?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8321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3625"/>
            <a:ext cx="10584224" cy="5909187"/>
          </a:xfrm>
          <a:noFill/>
        </p:spPr>
        <p:txBody>
          <a:bodyPr>
            <a:no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 Wellness Game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Wellness World is a gamified wellness challenge designed for corporate offices. </a:t>
            </a:r>
            <a:b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Each team represents a village.</a:t>
            </a:r>
            <a:b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Steps walked help build houses 🏠.</a:t>
            </a:r>
            <a:b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Yoga or meditation minutes help plant trees 🌳.</a:t>
            </a:r>
            <a:b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Calories burned generate energy ⚡ for the village. </a:t>
            </a:r>
            <a:b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At the end of the challenge, the healthiest    village wins 🏆.</a:t>
            </a:r>
            <a:br>
              <a:rPr 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DD6A8-6FA8-F972-AAD2-741B9BF2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654" y="315345"/>
            <a:ext cx="8085221" cy="1315065"/>
          </a:xfrm>
        </p:spPr>
        <p:txBody>
          <a:bodyPr anchor="b" anchorCtr="0"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Design &amp; Feature</a:t>
            </a:r>
          </a:p>
        </p:txBody>
      </p:sp>
      <p:pic>
        <p:nvPicPr>
          <p:cNvPr id="22" name="Picture Placeholder 21" descr="A person typing on a computer">
            <a:extLst>
              <a:ext uri="{FF2B5EF4-FFF2-40B4-BE49-F238E27FC236}">
                <a16:creationId xmlns:a16="http://schemas.microsoft.com/office/drawing/2014/main" id="{BB5EA285-56AA-74C5-2380-BA7A6930FA7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1445" r="41445"/>
          <a:stretch/>
        </p:blipFill>
        <p:spPr>
          <a:xfrm>
            <a:off x="2" y="972878"/>
            <a:ext cx="1264455" cy="4926287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D457C6D-8333-02B9-AEF9-701BBB54C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3264" y="1859623"/>
            <a:ext cx="9763433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→ Houses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If all team members reach their step goal, new houses are added to their village.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Yoga &amp; Meditation → Trees/Plants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Mental wellness adds greenery to the village.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Hydration → Water in Wells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Drinking enough water keeps the wells full; otherwise, the village shows a water shortage.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Calories Burned → Electricity + Coins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Calories convert into electricity and coins, which further convert into points.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Leaderboard → Village Rankings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Villages compete with each other based on points.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 Status → Village Health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healthy team = a thriving village; poor participation = problems like dry wells or lack of greenery.</a:t>
            </a:r>
          </a:p>
        </p:txBody>
      </p:sp>
    </p:spTree>
    <p:extLst>
      <p:ext uri="{BB962C8B-B14F-4D97-AF65-F5344CB8AC3E}">
        <p14:creationId xmlns:p14="http://schemas.microsoft.com/office/powerpoint/2010/main" val="331792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AF86FF-CB02-675F-64AB-ECCB58C1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1" y="932373"/>
            <a:ext cx="3931919" cy="85709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EB55AA-8612-1C36-7752-02CB5B8E2DC8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3"/>
          <a:stretch>
            <a:fillRect/>
          </a:stretch>
        </p:blipFill>
        <p:spPr>
          <a:xfrm>
            <a:off x="1141793" y="2073326"/>
            <a:ext cx="3528530" cy="352853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9261CE0-CD6F-0D85-9173-7C0289A2C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48300" y="2428032"/>
            <a:ext cx="6743700" cy="2535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Mobile/Web app (React Native)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Node.js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Firebase.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Wearable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Google Fit, Apple Health, Fitbit APIs.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Engine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Converts wellness data into game progress &amp; challenges.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OAuth 2.0 / JWT for secure login and data privacy.</a:t>
            </a:r>
          </a:p>
        </p:txBody>
      </p:sp>
    </p:spTree>
    <p:extLst>
      <p:ext uri="{BB962C8B-B14F-4D97-AF65-F5344CB8AC3E}">
        <p14:creationId xmlns:p14="http://schemas.microsoft.com/office/powerpoint/2010/main" val="3960220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49607-A897-2741-D897-4F179735F7A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753101" y="3657818"/>
            <a:ext cx="4339805" cy="2734053"/>
          </a:xfrm>
        </p:spPr>
        <p:txBody>
          <a:bodyPr/>
          <a:lstStyle/>
          <a:p>
            <a:r>
              <a:rPr lang="en-US" dirty="0"/>
              <a:t> </a:t>
            </a:r>
          </a:p>
        </p:txBody>
      </p:sp>
      <p:pic>
        <p:nvPicPr>
          <p:cNvPr id="1026" name="Picture 2" descr="Happy Employee Stock Illustrations ...">
            <a:extLst>
              <a:ext uri="{FF2B5EF4-FFF2-40B4-BE49-F238E27FC236}">
                <a16:creationId xmlns:a16="http://schemas.microsoft.com/office/drawing/2014/main" id="{685E144B-84CE-E8D4-2D87-580CB77CF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29" y="690685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ganizational structure for your business">
            <a:extLst>
              <a:ext uri="{FF2B5EF4-FFF2-40B4-BE49-F238E27FC236}">
                <a16:creationId xmlns:a16="http://schemas.microsoft.com/office/drawing/2014/main" id="{C26A1F0A-7D24-3710-E153-112C19E2C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1" y="833560"/>
            <a:ext cx="253764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4701AC-8EF4-2A60-68D5-955BC06E0F7F}"/>
              </a:ext>
            </a:extLst>
          </p:cNvPr>
          <p:cNvSpPr txBox="1"/>
          <p:nvPr/>
        </p:nvSpPr>
        <p:spPr>
          <a:xfrm flipV="1">
            <a:off x="561055" y="6007959"/>
            <a:ext cx="1123156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FF1DA-120C-739C-BB33-E06280B55337}"/>
              </a:ext>
            </a:extLst>
          </p:cNvPr>
          <p:cNvSpPr txBox="1"/>
          <p:nvPr/>
        </p:nvSpPr>
        <p:spPr>
          <a:xfrm>
            <a:off x="824543" y="280264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8A5699-177B-8629-0AF0-46E7D29C656F}"/>
              </a:ext>
            </a:extLst>
          </p:cNvPr>
          <p:cNvSpPr txBox="1"/>
          <p:nvPr/>
        </p:nvSpPr>
        <p:spPr>
          <a:xfrm rot="10800000" flipV="1">
            <a:off x="5338916" y="2588580"/>
            <a:ext cx="1056701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3CE68C-D846-C18D-F92B-9B1711A1C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3171915"/>
            <a:ext cx="5633884" cy="170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Makes wellness fun &amp; engaging 🎮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Encourages team collaboration 👥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physical fitness &amp; mental health 💪🧘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Builds a sense of achievement &amp; motivation 🏆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811724-B965-A71A-4519-7FE20CBBA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916" y="3171915"/>
            <a:ext cx="5476568" cy="170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Boosts employee productivity &amp; morale 🚀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absenteeism &amp; healthcare costs 💰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 a positive workplace culture 🌱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Strengthens employer branding 💼</a:t>
            </a:r>
          </a:p>
        </p:txBody>
      </p:sp>
    </p:spTree>
    <p:extLst>
      <p:ext uri="{BB962C8B-B14F-4D97-AF65-F5344CB8AC3E}">
        <p14:creationId xmlns:p14="http://schemas.microsoft.com/office/powerpoint/2010/main" val="351310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7C4A00-6204-4111-3D1E-D4DFA3FA8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685798"/>
            <a:ext cx="10058400" cy="3266440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&amp; Innovation</a:t>
            </a:r>
          </a:p>
        </p:txBody>
      </p:sp>
      <p:pic>
        <p:nvPicPr>
          <p:cNvPr id="2050" name="Picture 2" descr="All About Wellness Industry || Scope of ...">
            <a:extLst>
              <a:ext uri="{FF2B5EF4-FFF2-40B4-BE49-F238E27FC236}">
                <a16:creationId xmlns:a16="http://schemas.microsoft.com/office/drawing/2014/main" id="{0ECD08F2-5DFE-26BA-2C29-9394C9E368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163"/>
          <a:stretch>
            <a:fillRect/>
          </a:stretch>
        </p:blipFill>
        <p:spPr bwMode="auto">
          <a:xfrm>
            <a:off x="7611395" y="2792031"/>
            <a:ext cx="2857500" cy="88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366159-85CF-43F8-BD31-785587E2BFC9}"/>
              </a:ext>
            </a:extLst>
          </p:cNvPr>
          <p:cNvSpPr txBox="1"/>
          <p:nvPr/>
        </p:nvSpPr>
        <p:spPr>
          <a:xfrm>
            <a:off x="100166" y="2967335"/>
            <a:ext cx="5327241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companies can compete in global wellness tournaments, turning health into a culture-driven game."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13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4EB3-85F1-8A77-09E4-9D41686BD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1558" y="3144253"/>
            <a:ext cx="7102642" cy="211354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671287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119559_Win32_SL_v9" id="{F0446A71-0E2F-4374-B5F7-68CC97B41AC5}" vid="{5F7109B1-5E17-45DE-A450-61A147814B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E9A08A-3D48-4730-8B6D-01A15F4E9B0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A0F62E9-537D-4B86-A5A3-DCAED002D6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0367E2-A4EF-4F83-9408-21F92ABD69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Vert diagram presentation</Template>
  <TotalTime>156</TotalTime>
  <Words>405</Words>
  <Application>Microsoft Office PowerPoint</Application>
  <PresentationFormat>Widescreen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Arial</vt:lpstr>
      <vt:lpstr>Calibri</vt:lpstr>
      <vt:lpstr>Imprint MT Shadow</vt:lpstr>
      <vt:lpstr>Times New Roman</vt:lpstr>
      <vt:lpstr>Trebuchet MS</vt:lpstr>
      <vt:lpstr>Wingdings</vt:lpstr>
      <vt:lpstr>Wingdings 3</vt:lpstr>
      <vt:lpstr>Facet</vt:lpstr>
      <vt:lpstr>CORPORATE WELLNESS TEAM ENGAGEMENT</vt:lpstr>
      <vt:lpstr>Agenda</vt:lpstr>
      <vt:lpstr>Problem Statement</vt:lpstr>
      <vt:lpstr>Proposed Solution: Wellness Game  Wellness World is a gamified wellness challenge designed for corporate offices.  * Each team represents a village. * Steps walked help build houses 🏠. * Yoga or meditation minutes help plant trees 🌳. * Calories burned generate energy ⚡ for the village.  * At the end of the challenge, the healthiest    village wins 🏆. </vt:lpstr>
      <vt:lpstr>Game Design &amp; Feature</vt:lpstr>
      <vt:lpstr>Technology stack</vt:lpstr>
      <vt:lpstr>PowerPoint Presentation</vt:lpstr>
      <vt:lpstr>Future scope &amp; Innovation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polisettytejasri007@outlook.com</dc:creator>
  <cp:lastModifiedBy>polisettytejasri007@outlook.com</cp:lastModifiedBy>
  <cp:revision>2</cp:revision>
  <dcterms:created xsi:type="dcterms:W3CDTF">2025-09-04T05:42:21Z</dcterms:created>
  <dcterms:modified xsi:type="dcterms:W3CDTF">2025-09-04T09:30:22Z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