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51af3fa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51af3fa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51af3fa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51af3fa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51af3fa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51af3fa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51af3fa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51af3fa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51af3fa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51af3fa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51af3fa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c51af3fa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51af3fa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51af3fa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51af3fa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51af3f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51af3f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51af3f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51af3fa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51af3fa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51af3fa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51af3fa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51af3fa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51af3fa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51af3fa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51af3fa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51af3fa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51af3fa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51af3fa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51af3fa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51af3fa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51af3fa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Duplicate Bug Reports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Venkata Sai Meghana Setty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GPU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Around: </a:t>
            </a:r>
            <a:r>
              <a:rPr lang="en"/>
              <a:t>44297 comparisions/sec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is: 44297*6*57664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= 1.5*10^10 Flops/sec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expect around 1.73*10^12 Flops/sec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NOTE: I have not considered PCI-e Transfer in my measurements.</a:t>
            </a:r>
            <a:endParaRPr b="1" i="1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775" y="1298450"/>
            <a:ext cx="4661524" cy="209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GPU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multiple streams(8 streams)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multiple GPUs(2GPUs)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Around: 84113 comparisions/sec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is 84113*6*57664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2.9* 10^10 Flops/sec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not much difference in the performane(just twice than basic one). May be because of setting the device quite often.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and 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386150"/>
            <a:ext cx="8520600" cy="45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to work on Optimizing the GPU code by checking few of the below concepts: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Occupancy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Coalescing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vector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streams and multiple GPUs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Basically, how to think about the performance of code when you are programming, and reprogram it.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Plans and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similarity?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Eclipse dataset (which has around 88k bug reports)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Considering only the titles for finding similarity.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Removing the stop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Creating a dictionary of words present in the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Converting the words based on index in the dictionary(why?)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Cosine Similarity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650" y="3146100"/>
            <a:ext cx="3815875" cy="14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697" y="1174022"/>
            <a:ext cx="2243825" cy="18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CPU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PERFORMANCE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Around: 3447.78 comparsions/sec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is : 3447.78*6*57664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= 1.2 Iops/sec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we expect around : 1280GIops/sec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250" y="1655322"/>
            <a:ext cx="4469700" cy="24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CPU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Parallelizing the loops using openmp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vector operations by using intrinsics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Performing loop unrolling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Around: 2.77*10^6 comparisions/sec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is : 2.77*10^6*6*57664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9.5 * 10^11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is around 74% of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Expected performance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625" y="3217950"/>
            <a:ext cx="5135674" cy="1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