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Dosis"/>
      <p:regular r:id="rId11"/>
      <p:bold r:id="rId12"/>
    </p:embeddedFont>
    <p:embeddedFont>
      <p:font typeface="Dosis ExtraLight"/>
      <p:regular r:id="rId13"/>
      <p:bold r:id="rId14"/>
    </p:embeddedFont>
    <p:embeddedFont>
      <p:font typeface="Titillium Web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Dosis-regular.fntdata"/><Relationship Id="rId10" Type="http://schemas.openxmlformats.org/officeDocument/2006/relationships/slide" Target="slides/slide5.xml"/><Relationship Id="rId13" Type="http://schemas.openxmlformats.org/officeDocument/2006/relationships/font" Target="fonts/DosisExtraLight-regular.fntdata"/><Relationship Id="rId12" Type="http://schemas.openxmlformats.org/officeDocument/2006/relationships/font" Target="fonts/Dosi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itilliumWebLight-regular.fntdata"/><Relationship Id="rId14" Type="http://schemas.openxmlformats.org/officeDocument/2006/relationships/font" Target="fonts/DosisExtraLight-bold.fntdata"/><Relationship Id="rId17" Type="http://schemas.openxmlformats.org/officeDocument/2006/relationships/font" Target="fonts/TitilliumWebLight-italic.fntdata"/><Relationship Id="rId16" Type="http://schemas.openxmlformats.org/officeDocument/2006/relationships/font" Target="fonts/TitilliumWeb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TitilliumWeb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6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Google Shape;38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2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g87433c1be2_0_3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4" name="Google Shape;3844;g87433c1be2_0_3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g87433c1be2_0_3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0" name="Google Shape;3850;g87433c1be2_0_3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87433c1be2_0_3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87433c1be2_0_3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87433c1be2_0_3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87433c1be2_0_3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chemeClr val="accent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chemeClr val="accent6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34" name="Google Shape;383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35" name="Google Shape;38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chemeClr val="accent3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2" name="Google Shape;2402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79" name="Google Shape;2679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9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14"/>
          <p:cNvSpPr txBox="1"/>
          <p:nvPr>
            <p:ph type="ctrTitle"/>
          </p:nvPr>
        </p:nvSpPr>
        <p:spPr>
          <a:xfrm>
            <a:off x="620325" y="1991850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Pantry Inventory</a:t>
            </a:r>
            <a:endParaRPr/>
          </a:p>
        </p:txBody>
      </p:sp>
      <p:sp>
        <p:nvSpPr>
          <p:cNvPr id="3841" name="Google Shape;3841;p14"/>
          <p:cNvSpPr txBox="1"/>
          <p:nvPr/>
        </p:nvSpPr>
        <p:spPr>
          <a:xfrm>
            <a:off x="897000" y="3424025"/>
            <a:ext cx="42987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Meghana Shastri and Dana Davidson</a:t>
            </a:r>
            <a:endParaRPr b="1" sz="2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p1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847" name="Google Shape;3847;p15"/>
          <p:cNvSpPr txBox="1"/>
          <p:nvPr>
            <p:ph idx="1" type="body"/>
          </p:nvPr>
        </p:nvSpPr>
        <p:spPr>
          <a:xfrm>
            <a:off x="623675" y="1733550"/>
            <a:ext cx="7007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I forget what I already have in my fridge and buy too much or forget something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I have a craving and want to know if I need to buy ingredients or if I have everything at home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I know I bought X and it’s still in my fridge, but it only lasts so long, when did I buy it?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▪"/>
            </a:pPr>
            <a:r>
              <a:rPr lang="en" sz="2000"/>
              <a:t>What brand did I buy last time? How much did I spend on X?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p1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853" name="Google Shape;3853;p16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database to keep track of all that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Quantity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Price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Brand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Item info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Food category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Important dates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7"/>
          <p:cNvSpPr txBox="1"/>
          <p:nvPr>
            <p:ph type="title"/>
          </p:nvPr>
        </p:nvSpPr>
        <p:spPr>
          <a:xfrm>
            <a:off x="718300" y="79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diagram</a:t>
            </a:r>
            <a:endParaRPr/>
          </a:p>
        </p:txBody>
      </p:sp>
      <p:pic>
        <p:nvPicPr>
          <p:cNvPr id="3859" name="Google Shape;3859;p17"/>
          <p:cNvPicPr preferRelativeResize="0"/>
          <p:nvPr/>
        </p:nvPicPr>
        <p:blipFill rotWithShape="1">
          <a:blip r:embed="rId3">
            <a:alphaModFix/>
          </a:blip>
          <a:srcRect b="4598" l="0" r="0" t="0"/>
          <a:stretch/>
        </p:blipFill>
        <p:spPr>
          <a:xfrm>
            <a:off x="1636737" y="937175"/>
            <a:ext cx="4924226" cy="408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3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would be cool if . . .</a:t>
            </a:r>
            <a:endParaRPr/>
          </a:p>
        </p:txBody>
      </p:sp>
      <p:sp>
        <p:nvSpPr>
          <p:cNvPr id="3865" name="Google Shape;3865;p18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Recipe</a:t>
            </a:r>
            <a:r>
              <a:rPr lang="en"/>
              <a:t> integration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2000"/>
              <a:t>Yummly.com: personalized recipe recommendations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Supercook: website that lets you search by ingredients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Alerts for regularly bought food or almost expired food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Barcode scanner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