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733" y="-14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na s" userId="365faccd6b711f6a" providerId="LiveId" clId="{D167F0D9-6F8C-4B2F-B761-581DCA8D1897}"/>
    <pc:docChg chg="modSld">
      <pc:chgData name="Meghana s" userId="365faccd6b711f6a" providerId="LiveId" clId="{D167F0D9-6F8C-4B2F-B761-581DCA8D1897}" dt="2023-06-07T06:07:23.144" v="0" actId="1076"/>
      <pc:docMkLst>
        <pc:docMk/>
      </pc:docMkLst>
      <pc:sldChg chg="modSp mod">
        <pc:chgData name="Meghana s" userId="365faccd6b711f6a" providerId="LiveId" clId="{D167F0D9-6F8C-4B2F-B761-581DCA8D1897}" dt="2023-06-07T06:07:23.144" v="0" actId="1076"/>
        <pc:sldMkLst>
          <pc:docMk/>
          <pc:sldMk cId="724556501" sldId="258"/>
        </pc:sldMkLst>
        <pc:picChg chg="mod">
          <ac:chgData name="Meghana s" userId="365faccd6b711f6a" providerId="LiveId" clId="{D167F0D9-6F8C-4B2F-B761-581DCA8D1897}" dt="2023-06-07T06:07:23.144" v="0" actId="1076"/>
          <ac:picMkLst>
            <pc:docMk/>
            <pc:sldMk cId="724556501" sldId="258"/>
            <ac:picMk id="6" creationId="{69012F56-8E36-611C-CED2-1833815EF6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BBE7-C1E0-D7FB-4557-BBB8DB45D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E1526-BFD8-2590-0008-BC165EE31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F1F-14C4-64C4-6DDF-C6ECD357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6E15D-4A59-392A-46C0-B744A90A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3AF2C-16C1-63AB-7962-74747705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43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B678-3248-BA12-86E4-D9BDACC4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14F5F-1DE2-A4ED-F1A9-E0B0DA6FC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7AC09-D461-F765-7324-E1B22323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1E19-A326-D125-9F25-20CA1F6A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3FE-EF59-06E9-B899-AE991A61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2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EA370-55FC-ED56-875A-6489F4CA6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A6E47-D6D0-317B-7259-897E09E0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E8738-0E7B-D2B8-CEFC-D847CD3B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825E-6615-EDAE-C47F-74038940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84376-F192-C5EF-A87F-A46279FA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35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B5E1-6044-0904-B583-FF3230D7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DF1F-4289-852C-FE38-CBCA60150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9FA64-3477-7CE6-025A-3B42D49E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C5DA6-E459-C1D0-BBC3-7F1A4700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6E1EA-7F9B-9AB0-D5C5-6AE563ED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01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5268-C9A8-E0F0-DC8A-EF31D8A6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0C57-42C2-F067-8B5A-893163212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56C3B-2A8F-F399-6EE7-5B82D0C3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935BB-9E98-1515-5E2C-02F3C7F6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13C03-3A53-E3F3-B74E-881040B9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4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C7CB-0F91-88B8-6E5B-B473A1DB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9D4C-5F18-A7D8-2AEA-38596DA7E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1DD13-8480-3FBE-98EE-B063C1310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A50C3-944C-3674-177E-9FB15A67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302D0-A509-C8E2-4BFE-FAD2DBCE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9FF28-4581-33CF-BE51-68A52330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3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0589-3930-BAB5-19BE-EF5F2424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93A5E-F0B7-7042-5201-A28418D2F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309DA-E1FF-296E-F1B6-AFA5752BC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F3617-A6B4-832C-A445-D6A281B18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BC095-0281-EC29-4D16-9790B511E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3EEBB-823B-0A3F-9086-2FB84186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4ECB9-F651-D3CC-DE6D-0322AA8B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D3D08-0663-F172-8A93-87CE68E8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83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7385-D4C9-0BEC-002D-6242882B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775C5-AA4C-AA3A-12FE-2F97E2AE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8CA76-8DE1-5802-8F30-E15C95E7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2F3F1-3F49-52BD-C252-BBA54E5E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F3182-AF4E-7B67-94AE-62FEBCC0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C89D4-A68B-C1F9-0829-E0D37810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985DE-C651-C3A7-1D42-AA07DA19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3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4027-7E7B-8C58-CF66-C6479077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CB32-B63E-8092-8388-9F4B608B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DDCBC-D0C8-4468-11D7-F58FE58BC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CECBD-0EC5-37C2-952A-BD2F95B9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B5006-F671-2B21-C103-3B3DB631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9CB60-48AC-79D5-CEB3-219D964D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35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2C74-5B22-738C-8E63-914A3E3B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F02E7-7502-BF03-7452-75219D39A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B525C-4B44-69A2-6BFA-DCC463D19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6DA97-074D-D855-AAB2-073C1A6E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D3C8F-8CF3-9B4C-858D-8FC57EA8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4D76A-CE65-B91F-5A39-6B85B80E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26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ECA25-FF9B-D4AE-1752-71A4D35F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84D2D-4D57-93B8-BD6F-8DB9715E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FF25F-285E-2B00-CF18-2FDAE8039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FA562-D8CB-4128-960E-F98F00A2F9C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00760-26A6-9BE0-7C5B-E891B4357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0B4F-43AD-D759-21DC-8F7F58C92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5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5C366E-0719-D15D-4454-0A201D068C98}"/>
              </a:ext>
            </a:extLst>
          </p:cNvPr>
          <p:cNvSpPr txBox="1"/>
          <p:nvPr/>
        </p:nvSpPr>
        <p:spPr>
          <a:xfrm>
            <a:off x="647700" y="400050"/>
            <a:ext cx="11087100" cy="917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What is Artificial Intelligent</a:t>
            </a:r>
            <a:endParaRPr lang="en-US" sz="48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human intelligence inside the computer is called Artificial Intelligence.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What is Machin learning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Making the machines to learn is called Machine Learning. 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There are 3 types: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1.Supervised learning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2.Unsupervised learning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3.Reinforcement learning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1.Supervised learning – leaning from Someone.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2.Unsupervised learning – leaning by our own.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3.Reinforcement learning – It involves rewards and penalty.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IN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8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829E8-6D28-8C49-D9D0-2B610A148B33}"/>
              </a:ext>
            </a:extLst>
          </p:cNvPr>
          <p:cNvSpPr txBox="1"/>
          <p:nvPr/>
        </p:nvSpPr>
        <p:spPr>
          <a:xfrm>
            <a:off x="590550" y="352425"/>
            <a:ext cx="11249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Regression is used for continuous data prediction.    </a:t>
            </a:r>
          </a:p>
          <a:p>
            <a:r>
              <a:rPr lang="en-US" sz="2400" dirty="0"/>
              <a:t> Classification - yes/no , true/false , this/that.</a:t>
            </a:r>
          </a:p>
          <a:p>
            <a:endParaRPr lang="en-US" sz="2400" dirty="0"/>
          </a:p>
          <a:p>
            <a:r>
              <a:rPr lang="en-US" sz="2400" dirty="0"/>
              <a:t>What is linear Regression.</a:t>
            </a:r>
          </a:p>
          <a:p>
            <a:r>
              <a:rPr lang="en-US" sz="2400" b="0" i="0" dirty="0">
                <a:effectLst/>
                <a:latin typeface="Söhne"/>
              </a:rPr>
              <a:t>Linear regression is a statistical modeling technique used to establish a relationship between a dependent variable and one or more independent variables. </a:t>
            </a:r>
            <a:endParaRPr lang="en-US" sz="2400" dirty="0">
              <a:latin typeface="Söhne"/>
            </a:endParaRPr>
          </a:p>
          <a:p>
            <a:r>
              <a:rPr lang="en-US" sz="2400" b="1" dirty="0">
                <a:latin typeface="Söhne"/>
              </a:rPr>
              <a:t>Code of linear Regression</a:t>
            </a:r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12F56-8E36-611C-CED2-1833815EF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3297275"/>
            <a:ext cx="7639050" cy="3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5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49DE7-F678-2219-22E9-98458DA7F688}"/>
              </a:ext>
            </a:extLst>
          </p:cNvPr>
          <p:cNvSpPr txBox="1"/>
          <p:nvPr/>
        </p:nvSpPr>
        <p:spPr>
          <a:xfrm>
            <a:off x="599440" y="386080"/>
            <a:ext cx="111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Naive Bays</a:t>
            </a:r>
          </a:p>
          <a:p>
            <a:r>
              <a:rPr lang="en-US" sz="2400" b="0" i="0" dirty="0">
                <a:effectLst/>
                <a:latin typeface="Söhne"/>
              </a:rPr>
              <a:t>Naive Bayes is a probabilistic classification algorithm based on Bayes' theorem with an assumption of independence between features.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6A909-D808-B308-D770-49B915D80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91" y="1883240"/>
            <a:ext cx="7475509" cy="43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C3A05-3FFD-7A52-5C82-3235DAAE074B}"/>
              </a:ext>
            </a:extLst>
          </p:cNvPr>
          <p:cNvSpPr txBox="1"/>
          <p:nvPr/>
        </p:nvSpPr>
        <p:spPr>
          <a:xfrm>
            <a:off x="619760" y="396240"/>
            <a:ext cx="11165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tree - </a:t>
            </a:r>
            <a:r>
              <a:rPr lang="en-US" sz="2800" b="0" i="0" dirty="0">
                <a:effectLst/>
                <a:latin typeface="Söhne"/>
              </a:rPr>
              <a:t>A decision tree is a flowchart-like structure that represents a series of decisions and their potential consequences or outcomes. It is a supervised machine learning algorithm that can be used for both classification and regression tasks.</a:t>
            </a:r>
          </a:p>
          <a:p>
            <a:endParaRPr lang="en-US" sz="2800" dirty="0">
              <a:latin typeface="Söhne"/>
            </a:endParaRPr>
          </a:p>
          <a:p>
            <a:r>
              <a:rPr lang="en-US" sz="2800" b="0" i="0" dirty="0">
                <a:effectLst/>
                <a:latin typeface="Söhne"/>
              </a:rPr>
              <a:t>Code :</a:t>
            </a:r>
          </a:p>
          <a:p>
            <a:endParaRPr lang="en-US" sz="2800" b="0" i="0" dirty="0">
              <a:effectLst/>
              <a:latin typeface="Söhne"/>
            </a:endParaRP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6AB22-8A33-2050-B120-922AEED82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917" y="3154389"/>
            <a:ext cx="7437765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0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47EA7D-A402-1FFD-9BF5-96555B71C22F}"/>
              </a:ext>
            </a:extLst>
          </p:cNvPr>
          <p:cNvSpPr txBox="1"/>
          <p:nvPr/>
        </p:nvSpPr>
        <p:spPr>
          <a:xfrm>
            <a:off x="619760" y="396240"/>
            <a:ext cx="1132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Söhne"/>
              </a:rPr>
              <a:t>Random Forest - Random Forest is an ensemble machine learning algorithm that combines the predictions of multiple individual decision trees to make more accurate and robust predictions. </a:t>
            </a:r>
          </a:p>
          <a:p>
            <a:endParaRPr lang="en-IN" sz="2400" dirty="0"/>
          </a:p>
          <a:p>
            <a:r>
              <a:rPr lang="en-IN" sz="2400" dirty="0"/>
              <a:t>Code :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1597B-3817-8C50-BAC0-BB003102D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1" y="2640261"/>
            <a:ext cx="9308224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7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444CD1-30D7-102B-1210-B3FE759CE84D}"/>
              </a:ext>
            </a:extLst>
          </p:cNvPr>
          <p:cNvSpPr txBox="1"/>
          <p:nvPr/>
        </p:nvSpPr>
        <p:spPr>
          <a:xfrm>
            <a:off x="467360" y="243840"/>
            <a:ext cx="944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SVM - </a:t>
            </a:r>
            <a:r>
              <a:rPr lang="en-US" sz="2400" b="0" i="0" dirty="0">
                <a:effectLst/>
                <a:latin typeface="Söhne"/>
              </a:rPr>
              <a:t>Support Vector Machines (SVM) is a supervised machine learning algorithm used for both classification and regression tasks. SVMs are particularly effective in solving complex problems with high-dimensional feature spaces.</a:t>
            </a:r>
          </a:p>
          <a:p>
            <a:endParaRPr lang="en-US" sz="2400" dirty="0">
              <a:latin typeface="Söhne"/>
            </a:endParaRPr>
          </a:p>
          <a:p>
            <a:r>
              <a:rPr lang="en-US" sz="2400" b="0" i="0" dirty="0">
                <a:effectLst/>
                <a:latin typeface="Söhne"/>
              </a:rPr>
              <a:t>Code – </a:t>
            </a:r>
          </a:p>
          <a:p>
            <a:endParaRPr lang="en-US" sz="2400" dirty="0">
              <a:latin typeface="Söhne"/>
            </a:endParaRPr>
          </a:p>
          <a:p>
            <a:endParaRPr lang="en-US" sz="2400" b="0" i="0" dirty="0">
              <a:effectLst/>
              <a:latin typeface="Söhne"/>
            </a:endParaRP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4C1-9A78-E838-E1A2-3E5FDB248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2610986"/>
            <a:ext cx="8138160" cy="38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5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815F0A-71EE-1F18-FEB1-30E92DF6A83E}"/>
              </a:ext>
            </a:extLst>
          </p:cNvPr>
          <p:cNvSpPr txBox="1"/>
          <p:nvPr/>
        </p:nvSpPr>
        <p:spPr>
          <a:xfrm>
            <a:off x="619760" y="457200"/>
            <a:ext cx="10231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Söhne"/>
              </a:rPr>
              <a:t>K-Nearest Neighbors (KNN) is a supervised machine learning algorithm used for classification and regression tasks. It is a non-parametric algorithm, meaning it does not make any assumptions about the underlying distribution of the data.</a:t>
            </a:r>
          </a:p>
          <a:p>
            <a:endParaRPr lang="en-IN" sz="2400" dirty="0"/>
          </a:p>
          <a:p>
            <a:r>
              <a:rPr lang="en-IN" sz="2400" dirty="0"/>
              <a:t>Code – 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D95DB-03F8-4F6C-87E0-55F9C0CB9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2367280"/>
            <a:ext cx="9001759" cy="368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9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Meghana s</dc:creator>
  <cp:lastModifiedBy>Meghana s</cp:lastModifiedBy>
  <cp:revision>1</cp:revision>
  <dcterms:created xsi:type="dcterms:W3CDTF">2023-06-07T05:57:41Z</dcterms:created>
  <dcterms:modified xsi:type="dcterms:W3CDTF">2023-06-07T06:07:34Z</dcterms:modified>
</cp:coreProperties>
</file>