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5"/>
  </p:notesMasterIdLst>
  <p:sldIdLst>
    <p:sldId id="278" r:id="rId5"/>
    <p:sldId id="279" r:id="rId6"/>
    <p:sldId id="280" r:id="rId7"/>
    <p:sldId id="282" r:id="rId8"/>
    <p:sldId id="281" r:id="rId9"/>
    <p:sldId id="283" r:id="rId10"/>
    <p:sldId id="284" r:id="rId11"/>
    <p:sldId id="285" r:id="rId12"/>
    <p:sldId id="286" r:id="rId13"/>
    <p:sldId id="28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78EC18-7F77-4F9F-86EA-6248BCAF90BD}" type="doc">
      <dgm:prSet loTypeId="urn:microsoft.com/office/officeart/2005/8/layout/matrix1" loCatId="matrix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4C9A33AE-4689-45E5-B3D7-7FC1F657E63D}">
      <dgm:prSet phldrT="[Text]"/>
      <dgm:spPr/>
      <dgm:t>
        <a:bodyPr/>
        <a:lstStyle/>
        <a:p>
          <a:r>
            <a:rPr lang="en-IN" dirty="0"/>
            <a:t>Head</a:t>
          </a:r>
        </a:p>
      </dgm:t>
    </dgm:pt>
    <dgm:pt modelId="{146BD15E-A563-43FC-8FD4-AF0402AEBA2F}" type="parTrans" cxnId="{CBB52A3E-361F-4B95-9409-7B888749F7F2}">
      <dgm:prSet/>
      <dgm:spPr/>
      <dgm:t>
        <a:bodyPr/>
        <a:lstStyle/>
        <a:p>
          <a:endParaRPr lang="en-IN"/>
        </a:p>
      </dgm:t>
    </dgm:pt>
    <dgm:pt modelId="{3B067111-BA6A-4CEE-BDA5-FE4861E2C02F}" type="sibTrans" cxnId="{CBB52A3E-361F-4B95-9409-7B888749F7F2}">
      <dgm:prSet/>
      <dgm:spPr/>
      <dgm:t>
        <a:bodyPr/>
        <a:lstStyle/>
        <a:p>
          <a:endParaRPr lang="en-IN"/>
        </a:p>
      </dgm:t>
    </dgm:pt>
    <dgm:pt modelId="{13C66405-E68B-4A8E-A269-388E0C1FBA03}">
      <dgm:prSet phldrT="[Text]"/>
      <dgm:spPr/>
      <dgm:t>
        <a:bodyPr/>
        <a:lstStyle/>
        <a:p>
          <a:r>
            <a:rPr lang="en-IN" dirty="0"/>
            <a:t>Title</a:t>
          </a:r>
        </a:p>
      </dgm:t>
    </dgm:pt>
    <dgm:pt modelId="{F5A1B0A0-CF6D-47BA-9BFC-7C2E8260625C}" type="parTrans" cxnId="{868119DE-698F-4CEE-B552-5C425D66257A}">
      <dgm:prSet/>
      <dgm:spPr/>
      <dgm:t>
        <a:bodyPr/>
        <a:lstStyle/>
        <a:p>
          <a:endParaRPr lang="en-IN"/>
        </a:p>
      </dgm:t>
    </dgm:pt>
    <dgm:pt modelId="{6F136103-745D-484A-A54C-38BAF78223DD}" type="sibTrans" cxnId="{868119DE-698F-4CEE-B552-5C425D66257A}">
      <dgm:prSet/>
      <dgm:spPr/>
      <dgm:t>
        <a:bodyPr/>
        <a:lstStyle/>
        <a:p>
          <a:endParaRPr lang="en-IN"/>
        </a:p>
      </dgm:t>
    </dgm:pt>
    <dgm:pt modelId="{477B04CB-0068-410D-BBA7-FC22679FDAFF}">
      <dgm:prSet phldrT="[Text]"/>
      <dgm:spPr/>
      <dgm:t>
        <a:bodyPr/>
        <a:lstStyle/>
        <a:p>
          <a:r>
            <a:rPr lang="en-IN" dirty="0"/>
            <a:t>Link</a:t>
          </a:r>
        </a:p>
        <a:p>
          <a:r>
            <a:rPr lang="en-IN" dirty="0"/>
            <a:t>(CSS)</a:t>
          </a:r>
        </a:p>
      </dgm:t>
    </dgm:pt>
    <dgm:pt modelId="{222B0F2B-47BB-4F43-AA61-CFE32F9D74E1}" type="parTrans" cxnId="{01D323BF-2A25-4923-996E-184C46736B28}">
      <dgm:prSet/>
      <dgm:spPr/>
      <dgm:t>
        <a:bodyPr/>
        <a:lstStyle/>
        <a:p>
          <a:endParaRPr lang="en-IN"/>
        </a:p>
      </dgm:t>
    </dgm:pt>
    <dgm:pt modelId="{4F2945A8-A6FD-4593-AF11-16795FAFD3A8}" type="sibTrans" cxnId="{01D323BF-2A25-4923-996E-184C46736B28}">
      <dgm:prSet/>
      <dgm:spPr/>
      <dgm:t>
        <a:bodyPr/>
        <a:lstStyle/>
        <a:p>
          <a:endParaRPr lang="en-IN"/>
        </a:p>
      </dgm:t>
    </dgm:pt>
    <dgm:pt modelId="{1A5C4F18-9BEA-4C99-9BE3-AF14F83927A2}">
      <dgm:prSet phldrT="[Text]"/>
      <dgm:spPr/>
      <dgm:t>
        <a:bodyPr/>
        <a:lstStyle/>
        <a:p>
          <a:r>
            <a:rPr lang="en-IN" dirty="0"/>
            <a:t>Script</a:t>
          </a:r>
        </a:p>
        <a:p>
          <a:r>
            <a:rPr lang="en-IN" dirty="0"/>
            <a:t>(JS)</a:t>
          </a:r>
        </a:p>
      </dgm:t>
    </dgm:pt>
    <dgm:pt modelId="{F84113D8-4939-4C22-9D01-1E14C9D75878}" type="parTrans" cxnId="{8DCBD052-0818-47D9-9F88-3DE5390964BB}">
      <dgm:prSet/>
      <dgm:spPr/>
      <dgm:t>
        <a:bodyPr/>
        <a:lstStyle/>
        <a:p>
          <a:endParaRPr lang="en-IN"/>
        </a:p>
      </dgm:t>
    </dgm:pt>
    <dgm:pt modelId="{3648EF74-ACCB-494C-BDC3-011E14F5184E}" type="sibTrans" cxnId="{8DCBD052-0818-47D9-9F88-3DE5390964BB}">
      <dgm:prSet/>
      <dgm:spPr/>
      <dgm:t>
        <a:bodyPr/>
        <a:lstStyle/>
        <a:p>
          <a:endParaRPr lang="en-IN"/>
        </a:p>
      </dgm:t>
    </dgm:pt>
    <dgm:pt modelId="{9B9731A9-B0AB-4F5E-81F9-C6625AEA07D7}">
      <dgm:prSet phldrT="[Text]" custT="1"/>
      <dgm:spPr/>
      <dgm:t>
        <a:bodyPr/>
        <a:lstStyle/>
        <a:p>
          <a:r>
            <a:rPr lang="en-IN" sz="1800" dirty="0"/>
            <a:t>Meta</a:t>
          </a:r>
        </a:p>
        <a:p>
          <a:r>
            <a:rPr lang="en-IN" sz="1800" dirty="0"/>
            <a:t>(description, keywords, author)</a:t>
          </a:r>
        </a:p>
      </dgm:t>
    </dgm:pt>
    <dgm:pt modelId="{C6BC8B5E-9126-49F7-A3BC-AEA5C3F2B750}" type="parTrans" cxnId="{4FA6D14D-75D0-40F9-9160-5FA03A7A1D8D}">
      <dgm:prSet/>
      <dgm:spPr/>
      <dgm:t>
        <a:bodyPr/>
        <a:lstStyle/>
        <a:p>
          <a:endParaRPr lang="en-IN"/>
        </a:p>
      </dgm:t>
    </dgm:pt>
    <dgm:pt modelId="{B26493FA-368B-4FD6-B7A8-ED2C14D46A20}" type="sibTrans" cxnId="{4FA6D14D-75D0-40F9-9160-5FA03A7A1D8D}">
      <dgm:prSet/>
      <dgm:spPr/>
      <dgm:t>
        <a:bodyPr/>
        <a:lstStyle/>
        <a:p>
          <a:endParaRPr lang="en-IN"/>
        </a:p>
      </dgm:t>
    </dgm:pt>
    <dgm:pt modelId="{8ED79FBC-F787-4853-A196-1E133A9164B0}" type="pres">
      <dgm:prSet presAssocID="{A278EC18-7F77-4F9F-86EA-6248BCAF90BD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1730039-C56B-432C-B850-BE46FD7957CA}" type="pres">
      <dgm:prSet presAssocID="{A278EC18-7F77-4F9F-86EA-6248BCAF90BD}" presName="matrix" presStyleCnt="0"/>
      <dgm:spPr/>
    </dgm:pt>
    <dgm:pt modelId="{9766B04C-C61F-4F2B-AF9E-F3FA1E295A5D}" type="pres">
      <dgm:prSet presAssocID="{A278EC18-7F77-4F9F-86EA-6248BCAF90BD}" presName="tile1" presStyleLbl="node1" presStyleIdx="0" presStyleCnt="4"/>
      <dgm:spPr/>
    </dgm:pt>
    <dgm:pt modelId="{1E137C2A-F35A-42AE-BD2C-EF2D2A0BB8DF}" type="pres">
      <dgm:prSet presAssocID="{A278EC18-7F77-4F9F-86EA-6248BCAF90BD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123951-7E76-4285-A6CD-0073F2B8E664}" type="pres">
      <dgm:prSet presAssocID="{A278EC18-7F77-4F9F-86EA-6248BCAF90BD}" presName="tile2" presStyleLbl="node1" presStyleIdx="1" presStyleCnt="4"/>
      <dgm:spPr/>
    </dgm:pt>
    <dgm:pt modelId="{C672BA06-B4A6-4460-9FA0-6E08D34399F3}" type="pres">
      <dgm:prSet presAssocID="{A278EC18-7F77-4F9F-86EA-6248BCAF90BD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1319A2E-7C05-4B90-92E2-2A3FB0DE632C}" type="pres">
      <dgm:prSet presAssocID="{A278EC18-7F77-4F9F-86EA-6248BCAF90BD}" presName="tile3" presStyleLbl="node1" presStyleIdx="2" presStyleCnt="4"/>
      <dgm:spPr/>
    </dgm:pt>
    <dgm:pt modelId="{ECB5E01E-7E2F-4197-9E8C-7CA79638EDC3}" type="pres">
      <dgm:prSet presAssocID="{A278EC18-7F77-4F9F-86EA-6248BCAF90BD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2AC5F24-547F-49CC-9963-0F11523A18B0}" type="pres">
      <dgm:prSet presAssocID="{A278EC18-7F77-4F9F-86EA-6248BCAF90BD}" presName="tile4" presStyleLbl="node1" presStyleIdx="3" presStyleCnt="4" custLinFactNeighborX="570"/>
      <dgm:spPr/>
    </dgm:pt>
    <dgm:pt modelId="{53FFCAC1-1235-47FE-8F82-1D5088339D68}" type="pres">
      <dgm:prSet presAssocID="{A278EC18-7F77-4F9F-86EA-6248BCAF90BD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43383B7-5BCE-4FE4-B954-13821D69519D}" type="pres">
      <dgm:prSet presAssocID="{A278EC18-7F77-4F9F-86EA-6248BCAF90BD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45E2C02A-C3D0-4275-B156-1813698DEFF3}" type="presOf" srcId="{9B9731A9-B0AB-4F5E-81F9-C6625AEA07D7}" destId="{A2AC5F24-547F-49CC-9963-0F11523A18B0}" srcOrd="0" destOrd="0" presId="urn:microsoft.com/office/officeart/2005/8/layout/matrix1"/>
    <dgm:cxn modelId="{A3D02C30-C9AC-4A14-8831-A3654EDD2AF6}" type="presOf" srcId="{A278EC18-7F77-4F9F-86EA-6248BCAF90BD}" destId="{8ED79FBC-F787-4853-A196-1E133A9164B0}" srcOrd="0" destOrd="0" presId="urn:microsoft.com/office/officeart/2005/8/layout/matrix1"/>
    <dgm:cxn modelId="{CBB52A3E-361F-4B95-9409-7B888749F7F2}" srcId="{A278EC18-7F77-4F9F-86EA-6248BCAF90BD}" destId="{4C9A33AE-4689-45E5-B3D7-7FC1F657E63D}" srcOrd="0" destOrd="0" parTransId="{146BD15E-A563-43FC-8FD4-AF0402AEBA2F}" sibTransId="{3B067111-BA6A-4CEE-BDA5-FE4861E2C02F}"/>
    <dgm:cxn modelId="{22F7B660-34A9-4E2E-9680-CB676FBC5DF7}" type="presOf" srcId="{1A5C4F18-9BEA-4C99-9BE3-AF14F83927A2}" destId="{01319A2E-7C05-4B90-92E2-2A3FB0DE632C}" srcOrd="0" destOrd="0" presId="urn:microsoft.com/office/officeart/2005/8/layout/matrix1"/>
    <dgm:cxn modelId="{60B02443-5EB3-4CF9-A85E-219A1E657976}" type="presOf" srcId="{4C9A33AE-4689-45E5-B3D7-7FC1F657E63D}" destId="{E43383B7-5BCE-4FE4-B954-13821D69519D}" srcOrd="0" destOrd="0" presId="urn:microsoft.com/office/officeart/2005/8/layout/matrix1"/>
    <dgm:cxn modelId="{4FA6D14D-75D0-40F9-9160-5FA03A7A1D8D}" srcId="{4C9A33AE-4689-45E5-B3D7-7FC1F657E63D}" destId="{9B9731A9-B0AB-4F5E-81F9-C6625AEA07D7}" srcOrd="3" destOrd="0" parTransId="{C6BC8B5E-9126-49F7-A3BC-AEA5C3F2B750}" sibTransId="{B26493FA-368B-4FD6-B7A8-ED2C14D46A20}"/>
    <dgm:cxn modelId="{8DCBD052-0818-47D9-9F88-3DE5390964BB}" srcId="{4C9A33AE-4689-45E5-B3D7-7FC1F657E63D}" destId="{1A5C4F18-9BEA-4C99-9BE3-AF14F83927A2}" srcOrd="2" destOrd="0" parTransId="{F84113D8-4939-4C22-9D01-1E14C9D75878}" sibTransId="{3648EF74-ACCB-494C-BDC3-011E14F5184E}"/>
    <dgm:cxn modelId="{7BD9997A-61DD-440B-88D7-43D2D4083BF1}" type="presOf" srcId="{477B04CB-0068-410D-BBA7-FC22679FDAFF}" destId="{C672BA06-B4A6-4460-9FA0-6E08D34399F3}" srcOrd="1" destOrd="0" presId="urn:microsoft.com/office/officeart/2005/8/layout/matrix1"/>
    <dgm:cxn modelId="{1C6C5188-1B25-48EC-9DE1-FA3855A11763}" type="presOf" srcId="{9B9731A9-B0AB-4F5E-81F9-C6625AEA07D7}" destId="{53FFCAC1-1235-47FE-8F82-1D5088339D68}" srcOrd="1" destOrd="0" presId="urn:microsoft.com/office/officeart/2005/8/layout/matrix1"/>
    <dgm:cxn modelId="{08ADEAA4-4DC2-44FB-89B2-0C72ED31C15A}" type="presOf" srcId="{13C66405-E68B-4A8E-A269-388E0C1FBA03}" destId="{1E137C2A-F35A-42AE-BD2C-EF2D2A0BB8DF}" srcOrd="1" destOrd="0" presId="urn:microsoft.com/office/officeart/2005/8/layout/matrix1"/>
    <dgm:cxn modelId="{01D323BF-2A25-4923-996E-184C46736B28}" srcId="{4C9A33AE-4689-45E5-B3D7-7FC1F657E63D}" destId="{477B04CB-0068-410D-BBA7-FC22679FDAFF}" srcOrd="1" destOrd="0" parTransId="{222B0F2B-47BB-4F43-AA61-CFE32F9D74E1}" sibTransId="{4F2945A8-A6FD-4593-AF11-16795FAFD3A8}"/>
    <dgm:cxn modelId="{798171C0-9F36-40CB-8A22-00D00866F71C}" type="presOf" srcId="{1A5C4F18-9BEA-4C99-9BE3-AF14F83927A2}" destId="{ECB5E01E-7E2F-4197-9E8C-7CA79638EDC3}" srcOrd="1" destOrd="0" presId="urn:microsoft.com/office/officeart/2005/8/layout/matrix1"/>
    <dgm:cxn modelId="{03A5D1C8-9D35-4782-B997-2ABA0FC39FAC}" type="presOf" srcId="{477B04CB-0068-410D-BBA7-FC22679FDAFF}" destId="{AA123951-7E76-4285-A6CD-0073F2B8E664}" srcOrd="0" destOrd="0" presId="urn:microsoft.com/office/officeart/2005/8/layout/matrix1"/>
    <dgm:cxn modelId="{868119DE-698F-4CEE-B552-5C425D66257A}" srcId="{4C9A33AE-4689-45E5-B3D7-7FC1F657E63D}" destId="{13C66405-E68B-4A8E-A269-388E0C1FBA03}" srcOrd="0" destOrd="0" parTransId="{F5A1B0A0-CF6D-47BA-9BFC-7C2E8260625C}" sibTransId="{6F136103-745D-484A-A54C-38BAF78223DD}"/>
    <dgm:cxn modelId="{4CE64DF2-645B-4385-BDF6-9AF1BFC8BC80}" type="presOf" srcId="{13C66405-E68B-4A8E-A269-388E0C1FBA03}" destId="{9766B04C-C61F-4F2B-AF9E-F3FA1E295A5D}" srcOrd="0" destOrd="0" presId="urn:microsoft.com/office/officeart/2005/8/layout/matrix1"/>
    <dgm:cxn modelId="{C7A213C4-17FF-4FCC-A822-782D7DFBA986}" type="presParOf" srcId="{8ED79FBC-F787-4853-A196-1E133A9164B0}" destId="{01730039-C56B-432C-B850-BE46FD7957CA}" srcOrd="0" destOrd="0" presId="urn:microsoft.com/office/officeart/2005/8/layout/matrix1"/>
    <dgm:cxn modelId="{57B980AB-7B2B-47C4-8DD5-264060887731}" type="presParOf" srcId="{01730039-C56B-432C-B850-BE46FD7957CA}" destId="{9766B04C-C61F-4F2B-AF9E-F3FA1E295A5D}" srcOrd="0" destOrd="0" presId="urn:microsoft.com/office/officeart/2005/8/layout/matrix1"/>
    <dgm:cxn modelId="{5B66E1CF-B590-4F23-AA02-373DDC1FEFE6}" type="presParOf" srcId="{01730039-C56B-432C-B850-BE46FD7957CA}" destId="{1E137C2A-F35A-42AE-BD2C-EF2D2A0BB8DF}" srcOrd="1" destOrd="0" presId="urn:microsoft.com/office/officeart/2005/8/layout/matrix1"/>
    <dgm:cxn modelId="{B5BDB10F-22F0-4992-BD85-64AD85F86410}" type="presParOf" srcId="{01730039-C56B-432C-B850-BE46FD7957CA}" destId="{AA123951-7E76-4285-A6CD-0073F2B8E664}" srcOrd="2" destOrd="0" presId="urn:microsoft.com/office/officeart/2005/8/layout/matrix1"/>
    <dgm:cxn modelId="{0205C1F8-3689-4DE1-B0CE-B503158A2E19}" type="presParOf" srcId="{01730039-C56B-432C-B850-BE46FD7957CA}" destId="{C672BA06-B4A6-4460-9FA0-6E08D34399F3}" srcOrd="3" destOrd="0" presId="urn:microsoft.com/office/officeart/2005/8/layout/matrix1"/>
    <dgm:cxn modelId="{36CF12EE-B249-471E-8E06-885822811DA6}" type="presParOf" srcId="{01730039-C56B-432C-B850-BE46FD7957CA}" destId="{01319A2E-7C05-4B90-92E2-2A3FB0DE632C}" srcOrd="4" destOrd="0" presId="urn:microsoft.com/office/officeart/2005/8/layout/matrix1"/>
    <dgm:cxn modelId="{74899962-13AD-4343-8AB7-E9FE26AA30F1}" type="presParOf" srcId="{01730039-C56B-432C-B850-BE46FD7957CA}" destId="{ECB5E01E-7E2F-4197-9E8C-7CA79638EDC3}" srcOrd="5" destOrd="0" presId="urn:microsoft.com/office/officeart/2005/8/layout/matrix1"/>
    <dgm:cxn modelId="{21A74DB0-A994-4F8E-B7E5-960AE0717663}" type="presParOf" srcId="{01730039-C56B-432C-B850-BE46FD7957CA}" destId="{A2AC5F24-547F-49CC-9963-0F11523A18B0}" srcOrd="6" destOrd="0" presId="urn:microsoft.com/office/officeart/2005/8/layout/matrix1"/>
    <dgm:cxn modelId="{6313CB06-3974-440D-A464-18E139010630}" type="presParOf" srcId="{01730039-C56B-432C-B850-BE46FD7957CA}" destId="{53FFCAC1-1235-47FE-8F82-1D5088339D68}" srcOrd="7" destOrd="0" presId="urn:microsoft.com/office/officeart/2005/8/layout/matrix1"/>
    <dgm:cxn modelId="{6E10FE4E-C948-48F9-9121-96FA92CE0739}" type="presParOf" srcId="{8ED79FBC-F787-4853-A196-1E133A9164B0}" destId="{E43383B7-5BCE-4FE4-B954-13821D69519D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6B04C-C61F-4F2B-AF9E-F3FA1E295A5D}">
      <dsp:nvSpPr>
        <dsp:cNvPr id="0" name=""/>
        <dsp:cNvSpPr/>
      </dsp:nvSpPr>
      <dsp:spPr>
        <a:xfrm rot="16200000">
          <a:off x="91148" y="-91148"/>
          <a:ext cx="1636978" cy="1819275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Title</a:t>
          </a:r>
        </a:p>
      </dsp:txBody>
      <dsp:txXfrm rot="5400000">
        <a:off x="-1" y="1"/>
        <a:ext cx="1819275" cy="1227733"/>
      </dsp:txXfrm>
    </dsp:sp>
    <dsp:sp modelId="{AA123951-7E76-4285-A6CD-0073F2B8E664}">
      <dsp:nvSpPr>
        <dsp:cNvPr id="0" name=""/>
        <dsp:cNvSpPr/>
      </dsp:nvSpPr>
      <dsp:spPr>
        <a:xfrm>
          <a:off x="1819275" y="0"/>
          <a:ext cx="1819275" cy="1636978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Link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(CSS)</a:t>
          </a:r>
        </a:p>
      </dsp:txBody>
      <dsp:txXfrm>
        <a:off x="1819275" y="0"/>
        <a:ext cx="1819275" cy="1227733"/>
      </dsp:txXfrm>
    </dsp:sp>
    <dsp:sp modelId="{01319A2E-7C05-4B90-92E2-2A3FB0DE632C}">
      <dsp:nvSpPr>
        <dsp:cNvPr id="0" name=""/>
        <dsp:cNvSpPr/>
      </dsp:nvSpPr>
      <dsp:spPr>
        <a:xfrm rot="10800000">
          <a:off x="0" y="1636978"/>
          <a:ext cx="1819275" cy="1636978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Script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(JS)</a:t>
          </a:r>
        </a:p>
      </dsp:txBody>
      <dsp:txXfrm rot="10800000">
        <a:off x="0" y="2046222"/>
        <a:ext cx="1819275" cy="1227733"/>
      </dsp:txXfrm>
    </dsp:sp>
    <dsp:sp modelId="{A2AC5F24-547F-49CC-9963-0F11523A18B0}">
      <dsp:nvSpPr>
        <dsp:cNvPr id="0" name=""/>
        <dsp:cNvSpPr/>
      </dsp:nvSpPr>
      <dsp:spPr>
        <a:xfrm rot="5400000">
          <a:off x="1910423" y="1545829"/>
          <a:ext cx="1636978" cy="1819275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Meta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(description, keywords, author)</a:t>
          </a:r>
        </a:p>
      </dsp:txBody>
      <dsp:txXfrm rot="-5400000">
        <a:off x="1819274" y="2046222"/>
        <a:ext cx="1819275" cy="1227733"/>
      </dsp:txXfrm>
    </dsp:sp>
    <dsp:sp modelId="{E43383B7-5BCE-4FE4-B954-13821D69519D}">
      <dsp:nvSpPr>
        <dsp:cNvPr id="0" name=""/>
        <dsp:cNvSpPr/>
      </dsp:nvSpPr>
      <dsp:spPr>
        <a:xfrm>
          <a:off x="1273492" y="1227733"/>
          <a:ext cx="1091565" cy="818489"/>
        </a:xfrm>
        <a:prstGeom prst="round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Head</a:t>
          </a:r>
        </a:p>
      </dsp:txBody>
      <dsp:txXfrm>
        <a:off x="1313447" y="1267688"/>
        <a:ext cx="1011655" cy="7385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hyperlink" Target="https://pixabay.com/en/background-abstract-wall-colorful-2384187/" TargetMode="Externa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hyperlink" Target="https://www.flickr.com/photos/pagedooley/7427165626/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/>
        </p:blipFill>
        <p:spPr>
          <a:xfrm>
            <a:off x="0" y="0"/>
            <a:ext cx="12191999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4" y="1801920"/>
            <a:ext cx="3485073" cy="1342197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Introduction to 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4980" y="3538057"/>
            <a:ext cx="3485072" cy="1026544"/>
          </a:xfrm>
        </p:spPr>
        <p:txBody>
          <a:bodyPr>
            <a:normAutofit/>
          </a:bodyPr>
          <a:lstStyle/>
          <a:p>
            <a:r>
              <a:rPr lang="en-US" sz="2300" dirty="0"/>
              <a:t>Hyper Text Markup Language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0E58E89-D265-436F-A796-E2775974095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CF56FD-FAF4-44B0-BE8F-390F27D52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IN" dirty="0"/>
              <a:t>    </a:t>
            </a:r>
          </a:p>
        </p:txBody>
      </p:sp>
      <p:pic>
        <p:nvPicPr>
          <p:cNvPr id="3078" name="Picture 6" descr="Any doubts - Home | Facebook">
            <a:extLst>
              <a:ext uri="{FF2B5EF4-FFF2-40B4-BE49-F238E27FC236}">
                <a16:creationId xmlns:a16="http://schemas.microsoft.com/office/drawing/2014/main" id="{707BDA03-5D68-45F0-AC55-34C15C973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381" y="1474433"/>
            <a:ext cx="3867414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Anatomy of the Perfect Thank You Page (with Examples)">
            <a:extLst>
              <a:ext uri="{FF2B5EF4-FFF2-40B4-BE49-F238E27FC236}">
                <a16:creationId xmlns:a16="http://schemas.microsoft.com/office/drawing/2014/main" id="{754AE095-F30B-48FA-B563-FB55AC1256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47" t="6118" r="26950" b="368"/>
          <a:stretch/>
        </p:blipFill>
        <p:spPr bwMode="auto">
          <a:xfrm>
            <a:off x="6495804" y="1470559"/>
            <a:ext cx="4237300" cy="213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207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/>
        </p:blipFill>
        <p:spPr>
          <a:xfrm>
            <a:off x="371475" y="1252537"/>
            <a:ext cx="7150947" cy="477102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04315DE-5EA1-4CC9-BEF0-533B5A8C2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57176"/>
            <a:ext cx="10353762" cy="742950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CBB6BF-EDBD-4A78-80A4-8A678E80A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320" y="1333501"/>
            <a:ext cx="6567930" cy="4271962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HTML 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Points to be noted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Formatting Elements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Images, audio &amp; video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Lists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Additional tags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Block and inline element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Forms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/>
              </a:solidFill>
            </a:endParaRPr>
          </a:p>
          <a:p>
            <a:endParaRPr lang="en-IN" sz="2000" b="1" dirty="0">
              <a:solidFill>
                <a:schemeClr val="tx1"/>
              </a:solidFill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IN" sz="2000" b="1" dirty="0">
              <a:solidFill>
                <a:schemeClr val="tx1"/>
              </a:solidFill>
            </a:endParaRPr>
          </a:p>
        </p:txBody>
      </p:sp>
      <p:pic>
        <p:nvPicPr>
          <p:cNvPr id="2060" name="Picture 12" descr="Like and follow our page. @allphptricks #Programming #PHP #HTML ...">
            <a:extLst>
              <a:ext uri="{FF2B5EF4-FFF2-40B4-BE49-F238E27FC236}">
                <a16:creationId xmlns:a16="http://schemas.microsoft.com/office/drawing/2014/main" id="{259321F2-1231-40E9-9A91-DBB1150B16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" r="2710"/>
          <a:stretch/>
        </p:blipFill>
        <p:spPr bwMode="auto">
          <a:xfrm>
            <a:off x="7917267" y="1252537"/>
            <a:ext cx="3792380" cy="477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589F-A457-4738-8FA1-57E84B47D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 Of HTML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C992A7-9AA7-40FA-8079-E5056CBFF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" y="1952625"/>
            <a:ext cx="6305550" cy="4543425"/>
          </a:xfr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2000" dirty="0"/>
              <a:t>Points to be noted:</a:t>
            </a:r>
          </a:p>
          <a:p>
            <a:r>
              <a:rPr lang="en-IN" sz="2000" dirty="0"/>
              <a:t>HTML is a mark up Language not programming language.</a:t>
            </a:r>
          </a:p>
          <a:p>
            <a:r>
              <a:rPr lang="en-IN" sz="2000" dirty="0"/>
              <a:t>Latest version is HTML 5</a:t>
            </a:r>
          </a:p>
          <a:p>
            <a:r>
              <a:rPr lang="en-IN" sz="2000" dirty="0"/>
              <a:t>HTML is not case sensitive</a:t>
            </a:r>
          </a:p>
          <a:p>
            <a:r>
              <a:rPr lang="en-IN" sz="2000" dirty="0"/>
              <a:t>What is mark up language?</a:t>
            </a:r>
          </a:p>
          <a:p>
            <a:r>
              <a:rPr lang="en-IN" sz="2000" dirty="0"/>
              <a:t>Tags &lt; &gt; &lt;/ &gt;</a:t>
            </a:r>
          </a:p>
          <a:p>
            <a:r>
              <a:rPr lang="en-IN" sz="2000" dirty="0"/>
              <a:t>Elements</a:t>
            </a:r>
          </a:p>
          <a:p>
            <a:r>
              <a:rPr lang="en-IN" sz="2000" dirty="0"/>
              <a:t>Attributes</a:t>
            </a:r>
          </a:p>
          <a:p>
            <a:r>
              <a:rPr lang="en-IN" sz="2000" dirty="0"/>
              <a:t>Where should I write HTML code ?</a:t>
            </a:r>
          </a:p>
        </p:txBody>
      </p:sp>
      <p:pic>
        <p:nvPicPr>
          <p:cNvPr id="1030" name="Picture 6" descr="Learning the basic html structure - Jaime Butler">
            <a:extLst>
              <a:ext uri="{FF2B5EF4-FFF2-40B4-BE49-F238E27FC236}">
                <a16:creationId xmlns:a16="http://schemas.microsoft.com/office/drawing/2014/main" id="{39DA9208-B475-45B5-9817-4E454F9EE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605" y="1952624"/>
            <a:ext cx="4333270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489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4A974D-06EE-425D-BA81-BA5B70F98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47651"/>
            <a:ext cx="6068030" cy="1162050"/>
          </a:xfrm>
        </p:spPr>
        <p:txBody>
          <a:bodyPr/>
          <a:lstStyle/>
          <a:p>
            <a:r>
              <a:rPr lang="en-IN" dirty="0"/>
              <a:t>1.HEAD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B529C6-F083-4148-B29B-842F0BD68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1050" y="1590675"/>
            <a:ext cx="5924550" cy="444817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/>
              <a:t>Head tag contains information about HTML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pic>
        <p:nvPicPr>
          <p:cNvPr id="3074" name="Picture 2" descr="Tattoo Joke for Web Designers: HTML head and body tattoo | Tattoo ...">
            <a:extLst>
              <a:ext uri="{FF2B5EF4-FFF2-40B4-BE49-F238E27FC236}">
                <a16:creationId xmlns:a16="http://schemas.microsoft.com/office/drawing/2014/main" id="{FE75838D-DC83-4AB0-80D3-D3DF77845ACB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1" r="12931"/>
          <a:stretch>
            <a:fillRect/>
          </a:stretch>
        </p:blipFill>
        <p:spPr bwMode="auto">
          <a:xfrm>
            <a:off x="7442551" y="763702"/>
            <a:ext cx="3275751" cy="505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DC9CE2A-2E43-4693-BFDF-55E2F4ED1B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6435332"/>
              </p:ext>
            </p:extLst>
          </p:nvPr>
        </p:nvGraphicFramePr>
        <p:xfrm>
          <a:off x="1666875" y="2460094"/>
          <a:ext cx="3638550" cy="32739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3967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C94FD-62FE-4374-9E56-44B7FA839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47650"/>
            <a:ext cx="10353762" cy="819151"/>
          </a:xfrm>
        </p:spPr>
        <p:txBody>
          <a:bodyPr/>
          <a:lstStyle/>
          <a:p>
            <a:r>
              <a:rPr lang="en-IN" dirty="0"/>
              <a:t>2.BODY    (Formatting Elements)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AD06377-E757-40E1-B63B-7119949E0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66801"/>
            <a:ext cx="10353762" cy="5286373"/>
          </a:xfrm>
        </p:spPr>
        <p:txBody>
          <a:bodyPr/>
          <a:lstStyle/>
          <a:p>
            <a:pPr marL="36900" indent="0">
              <a:buNone/>
            </a:pPr>
            <a:endParaRPr lang="en-I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D5818FE-CD35-4F8F-8441-BC76AEACD210}"/>
              </a:ext>
            </a:extLst>
          </p:cNvPr>
          <p:cNvSpPr/>
          <p:nvPr/>
        </p:nvSpPr>
        <p:spPr>
          <a:xfrm>
            <a:off x="1962409" y="2062162"/>
            <a:ext cx="3238500" cy="32956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Headings		</a:t>
            </a:r>
          </a:p>
          <a:p>
            <a:r>
              <a:rPr lang="en-IN" dirty="0"/>
              <a:t>Paragraph		</a:t>
            </a:r>
          </a:p>
          <a:p>
            <a:r>
              <a:rPr lang="en-IN" dirty="0"/>
              <a:t>Emphasised text</a:t>
            </a:r>
          </a:p>
          <a:p>
            <a:r>
              <a:rPr lang="en-IN" dirty="0"/>
              <a:t>Bold		</a:t>
            </a:r>
          </a:p>
          <a:p>
            <a:r>
              <a:rPr lang="en-IN" dirty="0"/>
              <a:t> italic		</a:t>
            </a:r>
          </a:p>
          <a:p>
            <a:r>
              <a:rPr lang="en-IN" dirty="0"/>
              <a:t>Small</a:t>
            </a:r>
          </a:p>
          <a:p>
            <a:r>
              <a:rPr lang="en-IN" dirty="0"/>
              <a:t>Strong		</a:t>
            </a:r>
          </a:p>
          <a:p>
            <a:r>
              <a:rPr lang="en-IN" dirty="0"/>
              <a:t>Strike	</a:t>
            </a:r>
          </a:p>
          <a:p>
            <a:r>
              <a:rPr lang="en-IN" dirty="0"/>
              <a:t>Underline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19D3F9F-1A85-4400-81B6-69E40F5F0F9A}"/>
              </a:ext>
            </a:extLst>
          </p:cNvPr>
          <p:cNvSpPr/>
          <p:nvPr/>
        </p:nvSpPr>
        <p:spPr>
          <a:xfrm>
            <a:off x="7172325" y="2062163"/>
            <a:ext cx="3390899" cy="329564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Abbreviation</a:t>
            </a:r>
          </a:p>
          <a:p>
            <a:pPr algn="ctr"/>
            <a:r>
              <a:rPr lang="en-IN" dirty="0"/>
              <a:t>Center</a:t>
            </a:r>
          </a:p>
          <a:p>
            <a:pPr algn="ctr"/>
            <a:r>
              <a:rPr lang="en-IN" dirty="0"/>
              <a:t>Comments</a:t>
            </a:r>
          </a:p>
          <a:p>
            <a:pPr algn="ctr"/>
            <a:r>
              <a:rPr lang="en-IN" dirty="0"/>
              <a:t>Subscripted</a:t>
            </a:r>
          </a:p>
          <a:p>
            <a:pPr algn="ctr"/>
            <a:r>
              <a:rPr lang="en-IN" dirty="0"/>
              <a:t>Superscripted</a:t>
            </a:r>
          </a:p>
          <a:p>
            <a:pPr algn="ctr"/>
            <a:r>
              <a:rPr lang="en-IN" dirty="0"/>
              <a:t>Marquee</a:t>
            </a:r>
          </a:p>
          <a:p>
            <a:pPr algn="ctr"/>
            <a:r>
              <a:rPr lang="en-IN" dirty="0"/>
              <a:t>Preformatted</a:t>
            </a:r>
          </a:p>
        </p:txBody>
      </p:sp>
    </p:spTree>
    <p:extLst>
      <p:ext uri="{BB962C8B-B14F-4D97-AF65-F5344CB8AC3E}">
        <p14:creationId xmlns:p14="http://schemas.microsoft.com/office/powerpoint/2010/main" val="571018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47351-653B-44AA-95FE-1735A0E01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84" y="77902"/>
            <a:ext cx="5707899" cy="560274"/>
          </a:xfrm>
        </p:spPr>
        <p:txBody>
          <a:bodyPr>
            <a:normAutofit/>
          </a:bodyPr>
          <a:lstStyle/>
          <a:p>
            <a:r>
              <a:rPr lang="en-IN" b="1" dirty="0"/>
              <a:t>Image, audio and video tags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DFD87B6-C0C1-4570-8B70-D348A830F3D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DA395E-EFB0-4B73-A8B2-55F4219F5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199" y="990601"/>
            <a:ext cx="5514975" cy="5177218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</a:rPr>
              <a:t>The &lt;img&gt; tag is used to insert an image into a document</a:t>
            </a:r>
            <a:r>
              <a:rPr lang="en-US" dirty="0">
                <a:effectLst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</a:rPr>
              <a:t>The &lt;audio&gt; is one of the HTML 5 elements added to allow embedding audio files to a web page. Since not all browsers support all audio formats.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</a:rPr>
              <a:t>The audio tag  contains one ore more &lt;source&gt; tags with different audio sources. The browser will choose the first source it supports.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1800" dirty="0"/>
              <a:t>The video </a:t>
            </a:r>
            <a:r>
              <a:rPr lang="en-US" sz="1800" dirty="0">
                <a:effectLst/>
              </a:rPr>
              <a:t>tag specifies video, such as a movie clip or other video streams.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</a:rPr>
              <a:t>Currently, there are 3 supported video formats for the &lt;video&gt; element: MP4, WebM, and Ogg</a:t>
            </a:r>
            <a:endParaRPr lang="en-IN" sz="1800" dirty="0"/>
          </a:p>
        </p:txBody>
      </p:sp>
      <p:pic>
        <p:nvPicPr>
          <p:cNvPr id="10" name="Picture 4" descr="Accessible multimedia - Learn web development | MDN">
            <a:extLst>
              <a:ext uri="{FF2B5EF4-FFF2-40B4-BE49-F238E27FC236}">
                <a16:creationId xmlns:a16="http://schemas.microsoft.com/office/drawing/2014/main" id="{B6FDA859-FBF2-4146-8704-054FB6A3C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775" y="638175"/>
            <a:ext cx="3486150" cy="517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75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7B31B4-DF1E-49C7-B12C-7E0F9DBCC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66330"/>
            <a:ext cx="10353762" cy="905522"/>
          </a:xfrm>
        </p:spPr>
        <p:txBody>
          <a:bodyPr>
            <a:normAutofit/>
          </a:bodyPr>
          <a:lstStyle/>
          <a:p>
            <a:r>
              <a:rPr lang="en-IN" dirty="0"/>
              <a:t>HTML Tables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58237B-5AF2-4FB5-B572-5CEA1D4F5F22}"/>
              </a:ext>
            </a:extLst>
          </p:cNvPr>
          <p:cNvSpPr/>
          <p:nvPr/>
        </p:nvSpPr>
        <p:spPr>
          <a:xfrm>
            <a:off x="1242873" y="2032986"/>
            <a:ext cx="4358935" cy="35777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Table with caption</a:t>
            </a:r>
          </a:p>
          <a:p>
            <a:r>
              <a:rPr lang="en-IN" dirty="0"/>
              <a:t> 	 &lt;caption&gt; my caption &lt;/caption&gt;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Table cells that span more than one row/column</a:t>
            </a:r>
          </a:p>
          <a:p>
            <a:r>
              <a:rPr lang="en-IN" dirty="0"/>
              <a:t>	&lt;th colspan=“2”&gt;&lt;/th&gt;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Cell padding</a:t>
            </a:r>
          </a:p>
          <a:p>
            <a:r>
              <a:rPr lang="en-IN" dirty="0"/>
              <a:t>	&lt;table border=“1” 	cellpadding=“10”&gt;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Cell spacing</a:t>
            </a:r>
          </a:p>
          <a:p>
            <a:r>
              <a:rPr lang="en-IN" dirty="0"/>
              <a:t>	&lt;table border=“1” cell 	spacing=“10”&gt;</a:t>
            </a:r>
          </a:p>
        </p:txBody>
      </p:sp>
      <p:pic>
        <p:nvPicPr>
          <p:cNvPr id="5130" name="Picture 10" descr="Images, Tables, lists, blocks, layout, forms, iframes - ppt video ...">
            <a:extLst>
              <a:ext uri="{FF2B5EF4-FFF2-40B4-BE49-F238E27FC236}">
                <a16:creationId xmlns:a16="http://schemas.microsoft.com/office/drawing/2014/main" id="{1ED9792C-6D67-4E69-A6BA-E63E03D79C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93" r="17366" b="7298"/>
          <a:stretch/>
        </p:blipFill>
        <p:spPr bwMode="auto">
          <a:xfrm>
            <a:off x="6208585" y="2032986"/>
            <a:ext cx="4497583" cy="357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517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A627-8288-4C11-94F9-B734C2644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42151"/>
          </a:xfrm>
        </p:spPr>
        <p:txBody>
          <a:bodyPr>
            <a:normAutofit fontScale="90000"/>
          </a:bodyPr>
          <a:lstStyle/>
          <a:p>
            <a:r>
              <a:rPr lang="en-IN" dirty="0"/>
              <a:t>Lists and additional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0E448-DF3C-4ED2-A959-366811198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38" y="1251751"/>
            <a:ext cx="10353762" cy="5149048"/>
          </a:xfrm>
        </p:spPr>
        <p:txBody>
          <a:bodyPr/>
          <a:lstStyle/>
          <a:p>
            <a:pPr marL="450000" lvl="1" indent="0">
              <a:buNone/>
            </a:pPr>
            <a:r>
              <a:rPr lang="en-IN" dirty="0"/>
              <a:t>List Tags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Unordered list (ul)</a:t>
            </a:r>
          </a:p>
          <a:p>
            <a:pPr marL="907200" lvl="1" indent="-457200">
              <a:buAutoNum type="arabicPeriod"/>
            </a:pPr>
            <a:r>
              <a:rPr lang="en-IN" dirty="0"/>
              <a:t>Ordered list (ol)</a:t>
            </a:r>
          </a:p>
          <a:p>
            <a:pPr marL="907200" lvl="1" indent="-457200">
              <a:buAutoNum type="arabicPeriod"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FB20A1-F0E6-4718-AEBA-74FC401F7F85}"/>
              </a:ext>
            </a:extLst>
          </p:cNvPr>
          <p:cNvSpPr/>
          <p:nvPr/>
        </p:nvSpPr>
        <p:spPr>
          <a:xfrm>
            <a:off x="7553325" y="1897602"/>
            <a:ext cx="2789528" cy="306279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>
                <a:solidFill>
                  <a:schemeClr val="bg1"/>
                </a:solidFill>
              </a:rPr>
              <a:t>Additional Tags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Anchor tag &lt;a&gt;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Horizontal line &lt;hr&gt;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Break 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Division &lt;div&gt;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Span &lt;span&gt;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Nav &lt;nav&gt;</a:t>
            </a:r>
          </a:p>
          <a:p>
            <a:endParaRPr lang="en-IN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B9B77D4D-2A13-4D20-9BC6-61CEE3FD0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44" y="2929400"/>
            <a:ext cx="29527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5F0D4306-F1D8-4648-86DA-531F06D8B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19" y="4307403"/>
            <a:ext cx="38862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016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391D9-3574-49B8-B8DB-C3292D8C2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04186"/>
            <a:ext cx="10353762" cy="1109709"/>
          </a:xfrm>
        </p:spPr>
        <p:txBody>
          <a:bodyPr/>
          <a:lstStyle/>
          <a:p>
            <a:r>
              <a:rPr lang="en-IN" dirty="0"/>
              <a:t>Forms in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54464-8F3D-47C5-8916-F1B6FEDCA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875" y="1376038"/>
            <a:ext cx="10353762" cy="5078027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n-IN" dirty="0"/>
              <a:t>HTML forms are used to select different kinds of user input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Form is an area that contain form elements</a:t>
            </a:r>
          </a:p>
          <a:p>
            <a:pPr marL="36900" indent="0">
              <a:buNone/>
            </a:pPr>
            <a:r>
              <a:rPr lang="en-IN" dirty="0"/>
              <a:t>Example:</a:t>
            </a:r>
          </a:p>
          <a:p>
            <a:pPr marL="494100" indent="-457200">
              <a:buAutoNum type="arabicPeriod"/>
            </a:pPr>
            <a:r>
              <a:rPr lang="en-IN" dirty="0"/>
              <a:t>Text fields</a:t>
            </a:r>
          </a:p>
          <a:p>
            <a:pPr marL="494100" indent="-457200">
              <a:buAutoNum type="arabicPeriod"/>
            </a:pPr>
            <a:r>
              <a:rPr lang="en-IN" dirty="0"/>
              <a:t>Label</a:t>
            </a:r>
          </a:p>
          <a:p>
            <a:pPr marL="494100" indent="-457200">
              <a:buAutoNum type="arabicPeriod"/>
            </a:pPr>
            <a:r>
              <a:rPr lang="en-IN" dirty="0"/>
              <a:t>Text area field					</a:t>
            </a:r>
          </a:p>
          <a:p>
            <a:pPr marL="494100" indent="-457200">
              <a:buAutoNum type="arabicPeriod"/>
            </a:pPr>
            <a:r>
              <a:rPr lang="en-IN" dirty="0"/>
              <a:t>Radio button</a:t>
            </a:r>
          </a:p>
          <a:p>
            <a:pPr marL="494100" indent="-457200">
              <a:buAutoNum type="arabicPeriod"/>
            </a:pPr>
            <a:r>
              <a:rPr lang="en-IN" dirty="0"/>
              <a:t>Check boxes</a:t>
            </a:r>
          </a:p>
          <a:p>
            <a:pPr marL="494100" indent="-457200">
              <a:buAutoNum type="arabicPeriod"/>
            </a:pPr>
            <a:r>
              <a:rPr lang="en-IN" dirty="0"/>
              <a:t>Dropdown or select</a:t>
            </a:r>
          </a:p>
          <a:p>
            <a:pPr marL="494100" indent="-457200">
              <a:buAutoNum type="arabicPeriod"/>
            </a:pPr>
            <a:r>
              <a:rPr lang="en-IN" dirty="0"/>
              <a:t>buttons</a:t>
            </a:r>
          </a:p>
          <a:p>
            <a:pPr marL="36900" indent="0">
              <a:buNone/>
            </a:pPr>
            <a:endParaRPr lang="en-IN" dirty="0"/>
          </a:p>
        </p:txBody>
      </p:sp>
      <p:pic>
        <p:nvPicPr>
          <p:cNvPr id="1030" name="Picture 6" descr="HTML FORMS (FORMATTING AND ATTRIBUTES) - Web Development and ...">
            <a:extLst>
              <a:ext uri="{FF2B5EF4-FFF2-40B4-BE49-F238E27FC236}">
                <a16:creationId xmlns:a16="http://schemas.microsoft.com/office/drawing/2014/main" id="{E93A6080-BE9D-42FB-81C0-9D5AD56C83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7" b="4829"/>
          <a:stretch/>
        </p:blipFill>
        <p:spPr bwMode="auto">
          <a:xfrm>
            <a:off x="6928744" y="2901378"/>
            <a:ext cx="3351598" cy="265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819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410</Words>
  <Application>Microsoft Office PowerPoint</Application>
  <PresentationFormat>Widescreen</PresentationFormat>
  <Paragraphs>89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Goudy Old Style</vt:lpstr>
      <vt:lpstr>Wingdings</vt:lpstr>
      <vt:lpstr>Wingdings 2</vt:lpstr>
      <vt:lpstr>SlateVTI</vt:lpstr>
      <vt:lpstr>Introduction to HTML</vt:lpstr>
      <vt:lpstr>Contents</vt:lpstr>
      <vt:lpstr>Structure Of HTML</vt:lpstr>
      <vt:lpstr>1.HEAD</vt:lpstr>
      <vt:lpstr>2.BODY    (Formatting Elements)</vt:lpstr>
      <vt:lpstr>Image, audio and video tags</vt:lpstr>
      <vt:lpstr>HTML Tables</vt:lpstr>
      <vt:lpstr>Lists and additional tags</vt:lpstr>
      <vt:lpstr>Forms in HTML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2020-05-25T13:30:49Z</dcterms:created>
  <dcterms:modified xsi:type="dcterms:W3CDTF">2020-05-29T07:34:45Z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