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2" r:id="rId16"/>
    <p:sldId id="273" r:id="rId17"/>
    <p:sldId id="274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F4C1-A900-E016-0ED2-86DD9A3DC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6956" y="-361364"/>
            <a:ext cx="8791575" cy="2387600"/>
          </a:xfrm>
        </p:spPr>
        <p:txBody>
          <a:bodyPr>
            <a:normAutofit/>
          </a:bodyPr>
          <a:lstStyle/>
          <a:p>
            <a:r>
              <a:rPr lang="en-IN" sz="5000" dirty="0"/>
              <a:t>project ON “</a:t>
            </a:r>
            <a:r>
              <a:rPr lang="en-IN" sz="5000" dirty="0" err="1"/>
              <a:t>PHONEBoOK</a:t>
            </a:r>
            <a:r>
              <a:rPr lang="en-IN" sz="5000" dirty="0"/>
              <a:t> APPLICATION” IN C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5A283-7F62-C4E1-2AB5-B2ECD0F50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6590" y="4007470"/>
            <a:ext cx="8791575" cy="2721124"/>
          </a:xfrm>
        </p:spPr>
        <p:txBody>
          <a:bodyPr>
            <a:noAutofit/>
          </a:bodyPr>
          <a:lstStyle/>
          <a:p>
            <a:r>
              <a:rPr lang="en-IN" sz="2800" dirty="0"/>
              <a:t>NAME       :  </a:t>
            </a:r>
            <a:r>
              <a:rPr lang="en-IN" sz="2800" dirty="0" err="1"/>
              <a:t>B.M.Sudhamsh</a:t>
            </a:r>
            <a:r>
              <a:rPr lang="en-IN" sz="2800" dirty="0"/>
              <a:t> </a:t>
            </a:r>
          </a:p>
          <a:p>
            <a:r>
              <a:rPr lang="en-IN" sz="2800" dirty="0"/>
              <a:t>ROLL NO  :  22bd1a1210</a:t>
            </a:r>
          </a:p>
          <a:p>
            <a:r>
              <a:rPr lang="en-IN" sz="2800" dirty="0"/>
              <a:t>DATE        :  17-feb-2023</a:t>
            </a:r>
          </a:p>
          <a:p>
            <a:r>
              <a:rPr lang="en-IN" sz="2800" dirty="0"/>
              <a:t>TITLE        :  phonebook application in c lang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BD6E99-C438-17B3-78EB-369564D0A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11" y="139940"/>
            <a:ext cx="20764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8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4A2E0-63F8-057D-7FE3-5EB50109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467332"/>
            <a:ext cx="9905998" cy="1478570"/>
          </a:xfrm>
        </p:spPr>
        <p:txBody>
          <a:bodyPr/>
          <a:lstStyle/>
          <a:p>
            <a:r>
              <a:rPr lang="en-IN" dirty="0"/>
              <a:t>Start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141FFD-32D1-7D86-8409-8510BCF03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6516" y="452091"/>
            <a:ext cx="4639284" cy="6346853"/>
          </a:xfrm>
        </p:spPr>
      </p:pic>
    </p:spTree>
    <p:extLst>
      <p:ext uri="{BB962C8B-B14F-4D97-AF65-F5344CB8AC3E}">
        <p14:creationId xmlns:p14="http://schemas.microsoft.com/office/powerpoint/2010/main" val="37300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D175-D2A9-75A2-4DC3-512E7DCD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295868"/>
            <a:ext cx="9905998" cy="1478570"/>
          </a:xfrm>
        </p:spPr>
        <p:txBody>
          <a:bodyPr/>
          <a:lstStyle/>
          <a:p>
            <a:r>
              <a:rPr lang="en-IN" dirty="0"/>
              <a:t>Adding contacts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8C22D4-2826-69F7-0B4A-8A07D01B7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595" y="1248832"/>
            <a:ext cx="6909161" cy="53072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E74DDA-2501-E6C8-E14A-F30D990D4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798" y="2708063"/>
            <a:ext cx="3496502" cy="161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8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C7EB-6B6C-CDB9-F5CB-0E7922017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471170"/>
            <a:ext cx="9905998" cy="1478570"/>
          </a:xfrm>
        </p:spPr>
        <p:txBody>
          <a:bodyPr/>
          <a:lstStyle/>
          <a:p>
            <a:r>
              <a:rPr lang="en-IN" dirty="0"/>
              <a:t>List record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3D717F-303F-B1CF-B97E-82898F659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037" y="5101336"/>
            <a:ext cx="8111259" cy="16804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D164C6-D692-FC4A-F1E3-D7EAD92F1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805" y="504797"/>
            <a:ext cx="5641327" cy="46927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047B3B-903E-AB6F-C48A-A6254D331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5085" y="2100006"/>
            <a:ext cx="4034835" cy="87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F7026-C5A7-D068-429C-1B5BE6EA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382137"/>
            <a:ext cx="9905998" cy="1478570"/>
          </a:xfrm>
        </p:spPr>
        <p:txBody>
          <a:bodyPr/>
          <a:lstStyle/>
          <a:p>
            <a:r>
              <a:rPr lang="en-IN" dirty="0"/>
              <a:t>Update contact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37C04B-60AA-0F88-937B-4CF490D03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2397" y="2277374"/>
            <a:ext cx="5911970" cy="3631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6A681C-7FA4-701A-EB38-5D0D95D96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500" y="2790736"/>
            <a:ext cx="3555520" cy="15828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9A5295-986B-B5B5-E754-C291C2C38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907" y="582135"/>
            <a:ext cx="4571629" cy="61521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EC97DB-D263-F5EA-26DE-2C75778B16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5373" y="4783404"/>
            <a:ext cx="2648320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1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496F-E22E-C75F-1B2B-ECE179BE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339010"/>
            <a:ext cx="9905998" cy="1478570"/>
          </a:xfrm>
        </p:spPr>
        <p:txBody>
          <a:bodyPr/>
          <a:lstStyle/>
          <a:p>
            <a:r>
              <a:rPr lang="en-IN" dirty="0"/>
              <a:t>Remove contact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FF0097-A921-47D4-346F-A88549AB9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942" y="679479"/>
            <a:ext cx="4994395" cy="61181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DBB288-5F29-E11D-8DDD-02D87C87C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316" y="1677087"/>
            <a:ext cx="5982535" cy="381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685E29-F82C-8111-7BA9-82BA3A2EC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318" y="2303112"/>
            <a:ext cx="2724530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9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8D3F-9E01-0130-2710-64D196C59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917" y="-364878"/>
            <a:ext cx="9905998" cy="1478570"/>
          </a:xfrm>
        </p:spPr>
        <p:txBody>
          <a:bodyPr/>
          <a:lstStyle/>
          <a:p>
            <a:r>
              <a:rPr lang="en-IN" dirty="0"/>
              <a:t>Remove all contacts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CFC9DB-37FC-49C9-F089-B124F3439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1205" y="699636"/>
            <a:ext cx="4934639" cy="14956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25C2D2-83EB-28F0-7D2A-28EE077C9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920" y="5663241"/>
            <a:ext cx="5506160" cy="7865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77C0DF-1FE0-6A5F-ECBB-54DF63703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1536" y="2243792"/>
            <a:ext cx="5883386" cy="329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1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3E53-208B-05EE-FCC6-58705DC8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1017"/>
            <a:ext cx="9905998" cy="1478570"/>
          </a:xfrm>
        </p:spPr>
        <p:txBody>
          <a:bodyPr/>
          <a:lstStyle/>
          <a:p>
            <a:r>
              <a:rPr lang="en-IN" dirty="0"/>
              <a:t>files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C3EFA4-9EE2-017A-77EC-2F50C85B8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217" y="1779587"/>
            <a:ext cx="7309259" cy="4428845"/>
          </a:xfrm>
        </p:spPr>
      </p:pic>
    </p:spTree>
    <p:extLst>
      <p:ext uri="{BB962C8B-B14F-4D97-AF65-F5344CB8AC3E}">
        <p14:creationId xmlns:p14="http://schemas.microsoft.com/office/powerpoint/2010/main" val="379954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65D9-BD72-96A7-EA4E-845B1CFF3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11" y="-264881"/>
            <a:ext cx="9905998" cy="1478570"/>
          </a:xfrm>
        </p:spPr>
        <p:txBody>
          <a:bodyPr/>
          <a:lstStyle/>
          <a:p>
            <a:r>
              <a:rPr lang="en-IN" dirty="0"/>
              <a:t>Size of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23B265-71BF-AD93-2D29-4D2CC962A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416" y="1213689"/>
            <a:ext cx="2356894" cy="3924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6862E8-23EC-6BBD-D4A3-A81C21B51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449" y="1213689"/>
            <a:ext cx="2406651" cy="38761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29DD81-A825-98D6-21AD-29DBBEE26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5115" y="1213689"/>
            <a:ext cx="2287185" cy="387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987A-2A42-52A6-4120-2D65DB6B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683" y="2421433"/>
            <a:ext cx="9905998" cy="1478570"/>
          </a:xfrm>
        </p:spPr>
        <p:txBody>
          <a:bodyPr>
            <a:normAutofit/>
          </a:bodyPr>
          <a:lstStyle/>
          <a:p>
            <a:r>
              <a:rPr lang="en-IN" sz="9600" dirty="0"/>
              <a:t>Thank you...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A771B-AA5D-E0D2-A613-FFF324C80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9100" y="5641665"/>
            <a:ext cx="3830128" cy="1173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-</a:t>
            </a:r>
            <a:r>
              <a:rPr lang="en-IN" dirty="0" err="1"/>
              <a:t>B.M.Sudhamsh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 22BD1A1210</a:t>
            </a:r>
          </a:p>
        </p:txBody>
      </p:sp>
    </p:spTree>
    <p:extLst>
      <p:ext uri="{BB962C8B-B14F-4D97-AF65-F5344CB8AC3E}">
        <p14:creationId xmlns:p14="http://schemas.microsoft.com/office/powerpoint/2010/main" val="417636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A8F3-AD9D-84E7-6F4D-146F41A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3855"/>
            <a:ext cx="9905998" cy="1478570"/>
          </a:xfrm>
        </p:spPr>
        <p:txBody>
          <a:bodyPr>
            <a:normAutofit/>
          </a:bodyPr>
          <a:lstStyle/>
          <a:p>
            <a:r>
              <a:rPr lang="en-IN" sz="6000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7147-D216-C69C-5FEE-B25DC9007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887836"/>
            <a:ext cx="9905999" cy="3541714"/>
          </a:xfrm>
        </p:spPr>
        <p:txBody>
          <a:bodyPr>
            <a:normAutofit/>
          </a:bodyPr>
          <a:lstStyle/>
          <a:p>
            <a:r>
              <a:rPr lang="en-IN" sz="3200" dirty="0"/>
              <a:t>Aim of the project</a:t>
            </a:r>
          </a:p>
          <a:p>
            <a:r>
              <a:rPr lang="en-IN" sz="3200" dirty="0"/>
              <a:t>Problem statement</a:t>
            </a:r>
          </a:p>
          <a:p>
            <a:r>
              <a:rPr lang="en-IN" sz="3200" dirty="0"/>
              <a:t>Modules</a:t>
            </a:r>
          </a:p>
          <a:p>
            <a:r>
              <a:rPr lang="en-IN" sz="3200" dirty="0"/>
              <a:t>Algorithm</a:t>
            </a:r>
          </a:p>
          <a:p>
            <a:r>
              <a:rPr lang="en-IN" sz="3200" dirty="0"/>
              <a:t>Screenshots </a:t>
            </a:r>
          </a:p>
        </p:txBody>
      </p:sp>
    </p:spTree>
    <p:extLst>
      <p:ext uri="{BB962C8B-B14F-4D97-AF65-F5344CB8AC3E}">
        <p14:creationId xmlns:p14="http://schemas.microsoft.com/office/powerpoint/2010/main" val="80687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CD46-A1B2-4A29-6FCD-A83EE463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u="sn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B89B1-4C58-7211-D4FC-231C937E1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322" y="2473774"/>
            <a:ext cx="9905999" cy="3541714"/>
          </a:xfrm>
        </p:spPr>
        <p:txBody>
          <a:bodyPr>
            <a:normAutofit/>
          </a:bodyPr>
          <a:lstStyle/>
          <a:p>
            <a:r>
              <a:rPr lang="en-IN" sz="3200"/>
              <a:t>Program </a:t>
            </a:r>
            <a:r>
              <a:rPr lang="en-IN" sz="3200" dirty="0"/>
              <a:t>in c to add new records (contacts including name, country code ,mobile number ,gender ,mail id) ,listing ,modify ,update ,search for saved contacts ,deleting phone book records and stores the records.</a:t>
            </a:r>
          </a:p>
        </p:txBody>
      </p:sp>
    </p:spTree>
    <p:extLst>
      <p:ext uri="{BB962C8B-B14F-4D97-AF65-F5344CB8AC3E}">
        <p14:creationId xmlns:p14="http://schemas.microsoft.com/office/powerpoint/2010/main" val="146565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0B30-8124-4189-FADF-1683F8796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58098"/>
            <a:ext cx="9905998" cy="1478570"/>
          </a:xfrm>
        </p:spPr>
        <p:txBody>
          <a:bodyPr>
            <a:normAutofit/>
          </a:bodyPr>
          <a:lstStyle/>
          <a:p>
            <a:r>
              <a:rPr lang="en-IN" sz="4800" u="sng" dirty="0"/>
              <a:t>AIM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78A31-3BCE-964A-3224-525FBCCF4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682621"/>
            <a:ext cx="9905999" cy="3541714"/>
          </a:xfrm>
        </p:spPr>
        <p:txBody>
          <a:bodyPr/>
          <a:lstStyle/>
          <a:p>
            <a:r>
              <a:rPr lang="en-IN" dirty="0"/>
              <a:t>To develop an “PHONEBOOK CONTACT” application using c programming.</a:t>
            </a:r>
          </a:p>
          <a:p>
            <a:r>
              <a:rPr lang="en-IN" dirty="0"/>
              <a:t>This program is very useful now-a-days to store complete information under single contact number.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32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B1AD-5A94-ED37-F5A2-757E2C26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1636"/>
            <a:ext cx="9905998" cy="1478570"/>
          </a:xfrm>
        </p:spPr>
        <p:txBody>
          <a:bodyPr>
            <a:normAutofit/>
          </a:bodyPr>
          <a:lstStyle/>
          <a:p>
            <a:r>
              <a:rPr lang="en-IN" sz="5400" u="sng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ABE32-8991-1802-10AC-30CC71F93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126" y="2377823"/>
            <a:ext cx="9905999" cy="3541714"/>
          </a:xfrm>
        </p:spPr>
        <p:txBody>
          <a:bodyPr>
            <a:normAutofit fontScale="85000" lnSpcReduction="20000"/>
          </a:bodyPr>
          <a:lstStyle/>
          <a:p>
            <a:r>
              <a:rPr lang="en-IN" sz="3000" dirty="0"/>
              <a:t>PROGRAM CONISTS OF FOLLOWING MODULES</a:t>
            </a:r>
          </a:p>
          <a:p>
            <a:r>
              <a:rPr lang="en-IN" dirty="0" err="1"/>
              <a:t>Preprocessor</a:t>
            </a:r>
            <a:r>
              <a:rPr lang="en-IN" dirty="0"/>
              <a:t> commands</a:t>
            </a:r>
          </a:p>
          <a:p>
            <a:r>
              <a:rPr lang="en-IN" dirty="0"/>
              <a:t>Structures</a:t>
            </a:r>
          </a:p>
          <a:p>
            <a:r>
              <a:rPr lang="en-IN" dirty="0"/>
              <a:t>Switch cases</a:t>
            </a:r>
          </a:p>
          <a:p>
            <a:r>
              <a:rPr lang="en-IN" dirty="0"/>
              <a:t>Files</a:t>
            </a:r>
          </a:p>
          <a:p>
            <a:r>
              <a:rPr lang="en-IN" dirty="0"/>
              <a:t>Functions</a:t>
            </a:r>
          </a:p>
          <a:p>
            <a:r>
              <a:rPr lang="en-IN" dirty="0"/>
              <a:t>Variables</a:t>
            </a:r>
          </a:p>
          <a:p>
            <a:r>
              <a:rPr lang="en-IN" dirty="0"/>
              <a:t>Statements &amp; expressions</a:t>
            </a:r>
          </a:p>
        </p:txBody>
      </p:sp>
    </p:spTree>
    <p:extLst>
      <p:ext uri="{BB962C8B-B14F-4D97-AF65-F5344CB8AC3E}">
        <p14:creationId xmlns:p14="http://schemas.microsoft.com/office/powerpoint/2010/main" val="42537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E38D-47BC-04BD-41AD-B5561D101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Header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DCAA8-26A4-2121-29D0-291135889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#include&lt;stdio.h&gt;</a:t>
            </a:r>
          </a:p>
          <a:p>
            <a:r>
              <a:rPr lang="en-IN" dirty="0"/>
              <a:t>#include&lt;conio.h&gt;</a:t>
            </a:r>
          </a:p>
          <a:p>
            <a:r>
              <a:rPr lang="en-IN" dirty="0"/>
              <a:t>#include&lt;string.h&gt;</a:t>
            </a:r>
          </a:p>
          <a:p>
            <a:r>
              <a:rPr lang="en-IN" dirty="0"/>
              <a:t>#include&lt;stblib.h&gt;</a:t>
            </a:r>
          </a:p>
        </p:txBody>
      </p:sp>
    </p:spTree>
    <p:extLst>
      <p:ext uri="{BB962C8B-B14F-4D97-AF65-F5344CB8AC3E}">
        <p14:creationId xmlns:p14="http://schemas.microsoft.com/office/powerpoint/2010/main" val="383051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D7E10-FF1B-61B9-48B2-9ED4F00A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D33A3B-3A09-B0BD-C3B0-292166516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1903" y="2662610"/>
            <a:ext cx="8697539" cy="3267531"/>
          </a:xfrm>
        </p:spPr>
      </p:pic>
    </p:spTree>
    <p:extLst>
      <p:ext uri="{BB962C8B-B14F-4D97-AF65-F5344CB8AC3E}">
        <p14:creationId xmlns:p14="http://schemas.microsoft.com/office/powerpoint/2010/main" val="51332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10A3-8294-6A85-6D01-7A610EC0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declaration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BE4157-8A8B-D717-5D1B-BEB935425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693335"/>
            <a:ext cx="9906000" cy="3413125"/>
          </a:xfrm>
        </p:spPr>
      </p:pic>
    </p:spTree>
    <p:extLst>
      <p:ext uri="{BB962C8B-B14F-4D97-AF65-F5344CB8AC3E}">
        <p14:creationId xmlns:p14="http://schemas.microsoft.com/office/powerpoint/2010/main" val="336058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759A-9799-9781-A584-37EE836E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209611"/>
            <a:ext cx="9905998" cy="1478570"/>
          </a:xfrm>
        </p:spPr>
        <p:txBody>
          <a:bodyPr/>
          <a:lstStyle/>
          <a:p>
            <a:r>
              <a:rPr lang="en-IN" dirty="0"/>
              <a:t>Main menu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40E061-6275-5DAE-F7AD-CA69E1048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797" y="798288"/>
            <a:ext cx="8255804" cy="28938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79788B-70D9-7273-550F-9194EF102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086" y="3767041"/>
            <a:ext cx="4872923" cy="300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1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227</TotalTime>
  <Words>198</Words>
  <Application>Microsoft Office PowerPoint</Application>
  <PresentationFormat>Widescreen</PresentationFormat>
  <Paragraphs>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Tw Cen MT</vt:lpstr>
      <vt:lpstr>Circuit</vt:lpstr>
      <vt:lpstr>project ON “PHONEBoOK APPLICATION” IN C LANGUAGE</vt:lpstr>
      <vt:lpstr>introduction</vt:lpstr>
      <vt:lpstr>Problem statement</vt:lpstr>
      <vt:lpstr>AIM OF THE PROJECT</vt:lpstr>
      <vt:lpstr>DESIGN</vt:lpstr>
      <vt:lpstr>Header files</vt:lpstr>
      <vt:lpstr>structures</vt:lpstr>
      <vt:lpstr>function declaration </vt:lpstr>
      <vt:lpstr>Main menu</vt:lpstr>
      <vt:lpstr>Start function</vt:lpstr>
      <vt:lpstr>Adding contacts</vt:lpstr>
      <vt:lpstr>List record</vt:lpstr>
      <vt:lpstr>Update contact</vt:lpstr>
      <vt:lpstr>Remove contact</vt:lpstr>
      <vt:lpstr>Remove all contacts</vt:lpstr>
      <vt:lpstr>files</vt:lpstr>
      <vt:lpstr>Size of program</vt:lpstr>
      <vt:lpstr>Thank you...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ON “PHONEBoOK APPLICATION” IN C LANGUAGE</dc:title>
  <dc:creator>Meghaneel Sudhamsh Bootla</dc:creator>
  <cp:lastModifiedBy>Meghaneel Sudhamsh Bootla</cp:lastModifiedBy>
  <cp:revision>7</cp:revision>
  <dcterms:created xsi:type="dcterms:W3CDTF">2023-02-16T15:50:48Z</dcterms:created>
  <dcterms:modified xsi:type="dcterms:W3CDTF">2023-02-20T05:19:16Z</dcterms:modified>
</cp:coreProperties>
</file>