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18" r:id="rId4"/>
    <p:sldId id="317" r:id="rId5"/>
    <p:sldId id="319" r:id="rId6"/>
    <p:sldId id="320" r:id="rId7"/>
    <p:sldId id="321" r:id="rId8"/>
    <p:sldId id="322" r:id="rId9"/>
    <p:sldId id="323" r:id="rId10"/>
    <p:sldId id="324" r:id="rId11"/>
    <p:sldId id="327" r:id="rId12"/>
    <p:sldId id="326" r:id="rId13"/>
    <p:sldId id="325" r:id="rId14"/>
    <p:sldId id="328" r:id="rId15"/>
    <p:sldId id="329" r:id="rId16"/>
    <p:sldId id="330" r:id="rId17"/>
    <p:sldId id="302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FF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68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793243-8864-410F-B89A-6DFDFD43B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fld id="{33A7CD68-5E9C-4556-BA41-DC9D46CAB1A6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1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10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11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12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13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14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15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16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780143D3-B403-48A7-A921-8C28E65A8FBC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17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D20BBEA0-F706-46C5-AA59-222A57BF2535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2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D20BBEA0-F706-46C5-AA59-222A57BF2535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3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4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F40C8577-1565-438A-86E7-6063CF75EEF9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5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8B854B93-B6A1-4613-A05C-598B910272EE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6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8B854B93-B6A1-4613-A05C-598B910272EE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7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8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9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EFF9-5EEE-4A31-A650-76BE07A7F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D7C8F-BAD8-49F3-BD72-5AE243351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28BA2-AEE5-4E70-AE7E-C69AD2297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8EED0-7071-4DED-B277-8686E6EBF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0424-5591-4D0F-81E6-54F2B3342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8E7C1-AA04-4A7B-82BA-6C467CC6A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6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BF64-F5E0-41AB-A6E6-C12B0B34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1348-CBE6-4CD4-BE71-6901C43DA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A924-CBF5-43C8-9BCC-F1972430C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333DD-FFB4-4F30-95EB-4ECC337E2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EE3B-6E2F-4881-B9E0-9EA2D0051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8DC0-41B7-4199-A741-6DA49FA6D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BFF82BC-10A6-40A0-AEF0-4DF98D9E5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1.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1dotmy/klmugs" TargetMode="Externa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hyperlink" Target="https://github.com/r1dotmy/klmug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_smalle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facebook.com/groups/klmu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5867350"/>
            <a:ext cx="1008062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-- developing open-source projects and communities --</a:t>
            </a: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1800" b="1" dirty="0" smtClean="0">
                <a:solidFill>
                  <a:srgbClr val="0066FF"/>
                </a:solidFill>
                <a:hlinkClick r:id="rId3"/>
              </a:rPr>
              <a:t>http://r1.my</a:t>
            </a:r>
            <a:endParaRPr lang="en-US" sz="1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0" y="668234"/>
            <a:ext cx="10080625" cy="18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8800" b="1" dirty="0" smtClean="0">
                <a:solidFill>
                  <a:srgbClr val="808080"/>
                </a:solidFill>
              </a:rPr>
              <a:t>JSON</a:t>
            </a:r>
          </a:p>
          <a:p>
            <a:pPr algn="ctr" eaLnBrk="1">
              <a:defRPr/>
            </a:pPr>
            <a:r>
              <a:rPr lang="en-US" sz="5200" b="1" dirty="0" smtClean="0">
                <a:solidFill>
                  <a:srgbClr val="808080"/>
                </a:solidFill>
              </a:rPr>
              <a:t>( and the argonauts )</a:t>
            </a:r>
          </a:p>
        </p:txBody>
      </p:sp>
      <p:pic>
        <p:nvPicPr>
          <p:cNvPr id="2052" name="Picture 25" descr="logo_big_with_shad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3917900"/>
            <a:ext cx="16795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963088" y="4536503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[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“_id”: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ObjectId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(“50994e2e9bd64215053f7b22”),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“title”: “Hello BSON World”,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“published”: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ISODate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(“2008-02-03T00:00-00Z”),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“slug”: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“content”: “&lt;p&gt;BSON has 11 data-types&lt;/p&gt;”,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“tags”: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“comments”: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“u”: ”Jason”, “c”: “Including JS Code! :-)”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]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5122" name="Picture 2" descr="D:\PRESENTATION_MATERIAL\JSON\b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34" y="331983"/>
            <a:ext cx="5324666" cy="36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5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2699717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$p = $_POST;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$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m = new Mongo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();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db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= $m-&gt;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selectDB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('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klmug_json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');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$collection = new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MongoCollection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db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, 'posts');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$collection-&gt;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ensureIndex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(array('slug'=&gt;1), array('unique'=&gt;true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));</a:t>
            </a: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if(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isset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($p[‘s’])){ $slug = $p[‘s’]; }else{ $slug = ‘hello-world’; }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$post = array(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"title" 		=&gt; "Hello World",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"published" 	=&gt; new MongoDate(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strtotime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("today")),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"slug" 		=&gt;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$slug,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"content" 	=&gt; "&lt;p&gt;Hello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&lt;a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href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=‘#’&gt;JSON&lt;/a&gt; World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&lt;/p&gt;",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"tags" 		=&gt; array("categories","test","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")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$success = $collection-&gt;insert($post); // insert stores as array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if($success){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$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results = $collection-&gt;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findOne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(array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("slug"=&gt;'hello-world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')); 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// Please note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findOne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returns array so no need to cycle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if(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isset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($_POST[‘slug’]))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echo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json_encode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($results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else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var_dump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($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results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}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</a:t>
            </a:r>
          </a:p>
        </p:txBody>
      </p:sp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041872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2808311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u="sng" dirty="0" smtClean="0"/>
              <a:t>VAR DUMPED RESULTS</a:t>
            </a:r>
          </a:p>
          <a:p>
            <a:pPr eaLnBrk="1">
              <a:defRPr/>
            </a:pPr>
            <a:endParaRPr lang="en-MY" sz="1800" b="1" u="sng" dirty="0" smtClean="0"/>
          </a:p>
          <a:p>
            <a:pPr eaLnBrk="1">
              <a:defRPr/>
            </a:pPr>
            <a:r>
              <a:rPr lang="en-MY" sz="1800" b="1" dirty="0" smtClean="0"/>
              <a:t>array</a:t>
            </a:r>
            <a:r>
              <a:rPr lang="en-MY" sz="1800" dirty="0" smtClean="0"/>
              <a:t> </a:t>
            </a:r>
          </a:p>
          <a:p>
            <a:pPr eaLnBrk="1">
              <a:defRPr/>
            </a:pPr>
            <a:r>
              <a:rPr lang="en-MY" sz="1800" dirty="0" smtClean="0"/>
              <a:t>    '_</a:t>
            </a:r>
            <a:r>
              <a:rPr lang="en-MY" sz="1800" dirty="0"/>
              <a:t>id' =&gt; </a:t>
            </a:r>
            <a:endParaRPr lang="en-MY" sz="1800" dirty="0" smtClean="0"/>
          </a:p>
          <a:p>
            <a:pPr eaLnBrk="1">
              <a:defRPr/>
            </a:pPr>
            <a:r>
              <a:rPr lang="en-MY" sz="1800" b="1" dirty="0" smtClean="0"/>
              <a:t>        object</a:t>
            </a:r>
            <a:r>
              <a:rPr lang="en-MY" sz="1800" dirty="0" smtClean="0"/>
              <a:t>(</a:t>
            </a:r>
            <a:r>
              <a:rPr lang="en-MY" sz="1800" i="1" dirty="0" err="1" smtClean="0"/>
              <a:t>MongoId</a:t>
            </a:r>
            <a:r>
              <a:rPr lang="en-MY" sz="1800" dirty="0"/>
              <a:t>)[</a:t>
            </a:r>
            <a:r>
              <a:rPr lang="en-MY" sz="1800" i="1" dirty="0"/>
              <a:t>8</a:t>
            </a:r>
            <a:r>
              <a:rPr lang="en-MY" sz="1800" dirty="0"/>
              <a:t>] </a:t>
            </a:r>
            <a:endParaRPr lang="en-MY" sz="1800" dirty="0" smtClean="0"/>
          </a:p>
          <a:p>
            <a:pPr eaLnBrk="1">
              <a:defRPr/>
            </a:pPr>
            <a:r>
              <a:rPr lang="en-MY" sz="1800" i="1" dirty="0" smtClean="0"/>
              <a:t>            public</a:t>
            </a:r>
            <a:r>
              <a:rPr lang="en-MY" sz="1800" dirty="0" smtClean="0"/>
              <a:t> </a:t>
            </a:r>
            <a:r>
              <a:rPr lang="en-MY" sz="1800" dirty="0"/>
              <a:t>'$id' =&gt; string '5099abd60a43b53015000064' </a:t>
            </a:r>
            <a:r>
              <a:rPr lang="en-MY" sz="1800" i="1" dirty="0"/>
              <a:t>(length=24)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            'title</a:t>
            </a:r>
            <a:r>
              <a:rPr lang="en-MY" sz="1800" dirty="0"/>
              <a:t>' =&gt; string 'Hello World' </a:t>
            </a:r>
            <a:r>
              <a:rPr lang="en-MY" sz="1800" i="1" dirty="0"/>
              <a:t>(length=11)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'published</a:t>
            </a:r>
            <a:r>
              <a:rPr lang="en-MY" sz="1800" dirty="0"/>
              <a:t>' =&gt; </a:t>
            </a:r>
            <a:endParaRPr lang="en-MY" sz="1800" dirty="0" smtClean="0"/>
          </a:p>
          <a:p>
            <a:pPr eaLnBrk="1">
              <a:defRPr/>
            </a:pPr>
            <a:r>
              <a:rPr lang="en-MY" sz="1800" b="1" dirty="0" smtClean="0"/>
              <a:t>        object</a:t>
            </a:r>
            <a:r>
              <a:rPr lang="en-MY" sz="1800" dirty="0" smtClean="0"/>
              <a:t>(</a:t>
            </a:r>
            <a:r>
              <a:rPr lang="en-MY" sz="1800" i="1" dirty="0" smtClean="0"/>
              <a:t>MongoDate</a:t>
            </a:r>
            <a:r>
              <a:rPr lang="en-MY" sz="1800" dirty="0"/>
              <a:t>)[</a:t>
            </a:r>
            <a:r>
              <a:rPr lang="en-MY" sz="1800" i="1" dirty="0"/>
              <a:t>9</a:t>
            </a:r>
            <a:r>
              <a:rPr lang="en-MY" sz="1800" dirty="0"/>
              <a:t>] </a:t>
            </a:r>
            <a:endParaRPr lang="en-MY" sz="1800" dirty="0" smtClean="0"/>
          </a:p>
          <a:p>
            <a:pPr eaLnBrk="1">
              <a:defRPr/>
            </a:pPr>
            <a:r>
              <a:rPr lang="en-MY" sz="1800" i="1" dirty="0" smtClean="0"/>
              <a:t>            public</a:t>
            </a:r>
            <a:r>
              <a:rPr lang="en-MY" sz="1800" dirty="0" smtClean="0"/>
              <a:t> </a:t>
            </a:r>
            <a:r>
              <a:rPr lang="en-MY" sz="1800" dirty="0"/>
              <a:t>'sec' =&gt; </a:t>
            </a:r>
            <a:r>
              <a:rPr lang="en-MY" sz="1800" dirty="0" err="1"/>
              <a:t>int</a:t>
            </a:r>
            <a:r>
              <a:rPr lang="en-MY" sz="1800" dirty="0"/>
              <a:t> 1352246400 </a:t>
            </a:r>
            <a:endParaRPr lang="en-MY" sz="1800" dirty="0" smtClean="0"/>
          </a:p>
          <a:p>
            <a:pPr eaLnBrk="1">
              <a:defRPr/>
            </a:pPr>
            <a:r>
              <a:rPr lang="en-MY" sz="1800" i="1" dirty="0"/>
              <a:t>	</a:t>
            </a:r>
            <a:r>
              <a:rPr lang="en-MY" sz="1800" i="1" dirty="0" smtClean="0"/>
              <a:t>public</a:t>
            </a:r>
            <a:r>
              <a:rPr lang="en-MY" sz="1800" dirty="0" smtClean="0"/>
              <a:t> </a:t>
            </a:r>
            <a:r>
              <a:rPr lang="en-MY" sz="1800" dirty="0"/>
              <a:t>'</a:t>
            </a:r>
            <a:r>
              <a:rPr lang="en-MY" sz="1800" dirty="0" err="1"/>
              <a:t>usec</a:t>
            </a:r>
            <a:r>
              <a:rPr lang="en-MY" sz="1800" dirty="0"/>
              <a:t>' =&gt; </a:t>
            </a:r>
            <a:r>
              <a:rPr lang="en-MY" sz="1800" dirty="0" err="1"/>
              <a:t>int</a:t>
            </a:r>
            <a:r>
              <a:rPr lang="en-MY" sz="1800" dirty="0"/>
              <a:t> 0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'slug</a:t>
            </a:r>
            <a:r>
              <a:rPr lang="en-MY" sz="1800" dirty="0"/>
              <a:t>' =&gt; string 'hello-world' </a:t>
            </a:r>
            <a:r>
              <a:rPr lang="en-MY" sz="1800" i="1" dirty="0"/>
              <a:t>(length=11)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'content</a:t>
            </a:r>
            <a:r>
              <a:rPr lang="en-MY" sz="1800" dirty="0"/>
              <a:t>' =&gt; string '&lt;p&gt;Hello </a:t>
            </a:r>
            <a:r>
              <a:rPr lang="en-MY" sz="1800" dirty="0" smtClean="0"/>
              <a:t>&lt;a </a:t>
            </a:r>
            <a:r>
              <a:rPr lang="en-MY" sz="1800" dirty="0" err="1" smtClean="0"/>
              <a:t>href</a:t>
            </a:r>
            <a:r>
              <a:rPr lang="en-MY" sz="1800" dirty="0" smtClean="0"/>
              <a:t>=“#”&gt;JSON&lt;/a&gt; World</a:t>
            </a:r>
            <a:r>
              <a:rPr lang="en-MY" sz="1800" dirty="0"/>
              <a:t>&lt;/p&gt;' </a:t>
            </a:r>
            <a:r>
              <a:rPr lang="en-MY" sz="1800" i="1" dirty="0"/>
              <a:t>(</a:t>
            </a:r>
            <a:r>
              <a:rPr lang="en-MY" sz="1800" i="1" dirty="0" smtClean="0"/>
              <a:t>length=39)</a:t>
            </a:r>
            <a:r>
              <a:rPr lang="en-MY" sz="1800" dirty="0" smtClean="0"/>
              <a:t> </a:t>
            </a:r>
          </a:p>
          <a:p>
            <a:pPr eaLnBrk="1">
              <a:defRPr/>
            </a:pPr>
            <a:r>
              <a:rPr lang="en-MY" sz="1800" dirty="0" smtClean="0"/>
              <a:t>    'tags</a:t>
            </a:r>
            <a:r>
              <a:rPr lang="en-MY" sz="1800" dirty="0"/>
              <a:t>' =&gt; </a:t>
            </a:r>
            <a:endParaRPr lang="en-MY" sz="1800" dirty="0" smtClean="0"/>
          </a:p>
          <a:p>
            <a:pPr eaLnBrk="1">
              <a:defRPr/>
            </a:pPr>
            <a:r>
              <a:rPr lang="en-MY" sz="1800" b="1" dirty="0" smtClean="0"/>
              <a:t>        array</a:t>
            </a:r>
            <a:r>
              <a:rPr lang="en-MY" sz="1800" dirty="0" smtClean="0"/>
              <a:t> </a:t>
            </a:r>
          </a:p>
          <a:p>
            <a:pPr eaLnBrk="1">
              <a:defRPr/>
            </a:pPr>
            <a:r>
              <a:rPr lang="en-MY" sz="1800" dirty="0" smtClean="0"/>
              <a:t>            0 </a:t>
            </a:r>
            <a:r>
              <a:rPr lang="en-MY" sz="1800" dirty="0"/>
              <a:t>=&gt; string 'categories' </a:t>
            </a:r>
            <a:r>
              <a:rPr lang="en-MY" sz="1800" i="1" dirty="0"/>
              <a:t>(length=10)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        1 </a:t>
            </a:r>
            <a:r>
              <a:rPr lang="en-MY" sz="1800" dirty="0"/>
              <a:t>=&gt; string 'test' </a:t>
            </a:r>
            <a:r>
              <a:rPr lang="en-MY" sz="1800" i="1" dirty="0"/>
              <a:t>(length=4)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/>
              <a:t>	</a:t>
            </a:r>
            <a:r>
              <a:rPr lang="en-MY" sz="1800" dirty="0" smtClean="0"/>
              <a:t> 2 </a:t>
            </a:r>
            <a:r>
              <a:rPr lang="en-MY" sz="1800" dirty="0"/>
              <a:t>=&gt; string '</a:t>
            </a:r>
            <a:r>
              <a:rPr lang="en-MY" sz="1800" dirty="0" err="1"/>
              <a:t>etc</a:t>
            </a:r>
            <a:r>
              <a:rPr lang="en-MY" sz="1800" dirty="0"/>
              <a:t>' </a:t>
            </a:r>
            <a:r>
              <a:rPr lang="en-MY" sz="1800" i="1" dirty="0"/>
              <a:t>(length=3</a:t>
            </a:r>
            <a:r>
              <a:rPr lang="en-MY" sz="1800" i="1" dirty="0" smtClean="0"/>
              <a:t>)</a:t>
            </a:r>
          </a:p>
          <a:p>
            <a:pPr eaLnBrk="1">
              <a:defRPr/>
            </a:pPr>
            <a:endParaRPr lang="en-US" sz="1800" i="1" dirty="0"/>
          </a:p>
          <a:p>
            <a:pPr eaLnBrk="1">
              <a:defRPr/>
            </a:pPr>
            <a:endParaRPr lang="en-MY" sz="1800" i="1" dirty="0" smtClean="0"/>
          </a:p>
          <a:p>
            <a:pPr eaLnBrk="1">
              <a:defRPr/>
            </a:pPr>
            <a:endParaRPr lang="en-MY" sz="1800" b="1" i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u="sng" dirty="0" smtClean="0"/>
              <a:t>JSON RESULTS</a:t>
            </a:r>
            <a:r>
              <a:rPr lang="en-US" sz="1800" u="sng" dirty="0" smtClean="0"/>
              <a:t> (as string)</a:t>
            </a:r>
            <a:endParaRPr lang="en-US" sz="1800" u="sng" dirty="0"/>
          </a:p>
          <a:p>
            <a:pPr eaLnBrk="1">
              <a:defRPr/>
            </a:pPr>
            <a:endParaRPr lang="en-MY" sz="1800" b="1" u="sng" dirty="0"/>
          </a:p>
          <a:p>
            <a:r>
              <a:rPr lang="en-MY" sz="1800" dirty="0"/>
              <a:t>{"_id":{"$id":"5099abd60a43b53015000064"},"</a:t>
            </a:r>
            <a:r>
              <a:rPr lang="en-MY" sz="1800" dirty="0" err="1"/>
              <a:t>title":"Hello</a:t>
            </a:r>
            <a:r>
              <a:rPr lang="en-MY" sz="1800" dirty="0"/>
              <a:t> </a:t>
            </a:r>
            <a:r>
              <a:rPr lang="en-MY" sz="1800" dirty="0" err="1"/>
              <a:t>World","published</a:t>
            </a:r>
            <a:r>
              <a:rPr lang="en-MY" sz="1800" dirty="0"/>
              <a:t>":{"sec":1352246400,"usec":0},"</a:t>
            </a:r>
            <a:r>
              <a:rPr lang="en-MY" sz="1800" dirty="0" err="1"/>
              <a:t>slug":"hello-world","content</a:t>
            </a:r>
            <a:r>
              <a:rPr lang="en-MY" sz="1800" dirty="0" smtClean="0"/>
              <a:t>":“&lt;p&gt;Hello </a:t>
            </a:r>
            <a:r>
              <a:rPr lang="en-MY" sz="1800" dirty="0"/>
              <a:t>World</a:t>
            </a:r>
            <a:r>
              <a:rPr lang="en-MY" sz="1800" dirty="0" smtClean="0"/>
              <a:t>&lt;/</a:t>
            </a:r>
            <a:r>
              <a:rPr lang="en-MY" sz="1800" dirty="0"/>
              <a:t>p&gt;","tags":["categories","test","</a:t>
            </a:r>
            <a:r>
              <a:rPr lang="en-MY" sz="1800" dirty="0" err="1"/>
              <a:t>etc</a:t>
            </a:r>
            <a:r>
              <a:rPr lang="en-MY" sz="1800" dirty="0"/>
              <a:t>"]}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4" name="Picture 3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089293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3024335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&lt;script&gt;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$(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document).ready(function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(){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$.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ajax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({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url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index.php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',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dataType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'JSON',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type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'POST',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data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{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s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'hello-world'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},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success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function(results){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source		= $("#handlebar-content").html();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template	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	=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Handlebars.compile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(source);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html		= template(results);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$('#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handlebar-content').html(html);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$('#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handlebar-content').find('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p.temp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span').remove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();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}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});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});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&lt;/script&gt;</a:t>
            </a: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&lt;div id="handlebar-content"&gt;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&lt;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h1&gt;{{title}}&lt;/h1&gt;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{{{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content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}}}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&lt;/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div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563221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  <p:pic>
        <p:nvPicPr>
          <p:cNvPr id="6146" name="Picture 2" descr="D:\PRESENTATION_MATERIAL\JSON\exam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8" y="1294531"/>
            <a:ext cx="592455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792" y="1403573"/>
            <a:ext cx="3024336" cy="338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source code / example is also available on GitHub:</a:t>
            </a:r>
          </a:p>
          <a:p>
            <a:endParaRPr lang="en-US" dirty="0"/>
          </a:p>
          <a:p>
            <a:r>
              <a:rPr lang="en-MY" sz="1400" dirty="0">
                <a:hlinkClick r:id="rId5"/>
              </a:rPr>
              <a:t>https://</a:t>
            </a:r>
            <a:r>
              <a:rPr lang="en-MY" sz="1400" dirty="0" smtClean="0">
                <a:hlinkClick r:id="rId5"/>
              </a:rPr>
              <a:t>github.com/r1dotmy/klmugs</a:t>
            </a:r>
            <a:endParaRPr lang="en-MY" sz="1400" dirty="0" smtClean="0"/>
          </a:p>
          <a:p>
            <a:endParaRPr lang="en-US" dirty="0" smtClean="0"/>
          </a:p>
          <a:p>
            <a:r>
              <a:rPr lang="en-US" dirty="0" smtClean="0"/>
              <a:t>It uses CDNJS to serve jQuery and Handlebars.js</a:t>
            </a:r>
          </a:p>
          <a:p>
            <a:endParaRPr lang="en-US" dirty="0"/>
          </a:p>
          <a:p>
            <a:r>
              <a:rPr lang="en-US" dirty="0" smtClean="0"/>
              <a:t>If a POST request comes in, it echoes logic as JSON</a:t>
            </a:r>
          </a:p>
          <a:p>
            <a:endParaRPr lang="en-US" dirty="0"/>
          </a:p>
          <a:p>
            <a:r>
              <a:rPr lang="en-US" dirty="0" smtClean="0"/>
              <a:t>jQuery fetches content via AJAX and updates DOM</a:t>
            </a:r>
            <a:endParaRPr lang="en-MY" dirty="0"/>
          </a:p>
        </p:txBody>
      </p:sp>
      <p:sp>
        <p:nvSpPr>
          <p:cNvPr id="3" name="Bent Arrow 2"/>
          <p:cNvSpPr/>
          <p:nvPr/>
        </p:nvSpPr>
        <p:spPr bwMode="auto">
          <a:xfrm rot="10800000" flipH="1">
            <a:off x="1511920" y="4931965"/>
            <a:ext cx="1224136" cy="1728192"/>
          </a:xfrm>
          <a:prstGeom prst="bentArrow">
            <a:avLst>
              <a:gd name="adj1" fmla="val 25000"/>
              <a:gd name="adj2" fmla="val 24222"/>
              <a:gd name="adj3" fmla="val 25000"/>
              <a:gd name="adj4" fmla="val 4375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87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3168351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&lt;html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-app&gt;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&lt;head&gt;&lt;script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  function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AngularBlog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($scope) {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scope.posts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= [];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foreach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($results as $result){ ?&gt;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scope.posts.push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({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	title: "&lt;?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echo $result['title']; ?&gt;",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	content: "&lt;?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echo $result['content']; ?&gt;"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});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} ?&gt;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  };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&lt;/script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&gt;&lt;/head&gt;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&lt;body&gt;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	&lt;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div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-controller="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AngularBlog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"&gt;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&lt;div class="entry"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-repeat="post in posts"&gt;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&lt;h1&gt;{{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post.title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}}&lt;/h1&gt;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&lt;div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-bind-html-unsafe="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post.content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"&gt;&lt;/div&gt;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&lt;/div&gt;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&lt;/div&gt;</a:t>
            </a: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&lt;/body&gt;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2600" y="514552"/>
            <a:ext cx="209551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</a:t>
            </a:r>
            <a:r>
              <a:rPr lang="en-US" b="1" dirty="0" err="1" smtClean="0"/>
              <a:t>AngularJS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934635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9792" y="395461"/>
            <a:ext cx="3024336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source code / example is also available on GitHub:</a:t>
            </a:r>
          </a:p>
          <a:p>
            <a:endParaRPr lang="en-US" dirty="0"/>
          </a:p>
          <a:p>
            <a:r>
              <a:rPr lang="en-MY" sz="1400" dirty="0">
                <a:hlinkClick r:id="rId4"/>
              </a:rPr>
              <a:t>https://</a:t>
            </a:r>
            <a:r>
              <a:rPr lang="en-MY" sz="1400" dirty="0" smtClean="0">
                <a:hlinkClick r:id="rId4"/>
              </a:rPr>
              <a:t>github.com/r1dotmy/klmugs</a:t>
            </a:r>
            <a:endParaRPr lang="en-MY" sz="1400" dirty="0" smtClean="0"/>
          </a:p>
          <a:p>
            <a:endParaRPr lang="en-US" dirty="0" smtClean="0"/>
          </a:p>
          <a:p>
            <a:r>
              <a:rPr lang="en-US" dirty="0" smtClean="0"/>
              <a:t>It uses CDNJS to serve Angular.js</a:t>
            </a:r>
          </a:p>
          <a:p>
            <a:endParaRPr lang="en-US" dirty="0"/>
          </a:p>
          <a:p>
            <a:r>
              <a:rPr lang="en-US" dirty="0" smtClean="0"/>
              <a:t>An array of posts results in:</a:t>
            </a:r>
            <a:endParaRPr lang="en-MY" dirty="0"/>
          </a:p>
        </p:txBody>
      </p:sp>
      <p:sp>
        <p:nvSpPr>
          <p:cNvPr id="3" name="Bent Arrow 2"/>
          <p:cNvSpPr/>
          <p:nvPr/>
        </p:nvSpPr>
        <p:spPr bwMode="auto">
          <a:xfrm rot="10800000" flipH="1">
            <a:off x="1511920" y="2987749"/>
            <a:ext cx="1224136" cy="1728192"/>
          </a:xfrm>
          <a:prstGeom prst="bentArrow">
            <a:avLst>
              <a:gd name="adj1" fmla="val 25000"/>
              <a:gd name="adj2" fmla="val 24222"/>
              <a:gd name="adj3" fmla="val 25000"/>
              <a:gd name="adj4" fmla="val 4375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7170" name="Picture 2" descr="D:\PRESENTATION_MATERIAL\JSON\exampl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00" y="1691605"/>
            <a:ext cx="55626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09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77850" y="6084093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b="1" dirty="0" smtClean="0">
                <a:solidFill>
                  <a:srgbClr val="808080"/>
                </a:solidFill>
              </a:rPr>
              <a:t>-- or stalk me on twitter --</a:t>
            </a: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1800" b="1" dirty="0" smtClean="0">
                <a:solidFill>
                  <a:srgbClr val="0066FF"/>
                </a:solidFill>
                <a:hlinkClick r:id="rId3"/>
              </a:rPr>
              <a:t>@m_smalley</a:t>
            </a:r>
            <a:endParaRPr lang="en-US" sz="1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431800" y="179388"/>
            <a:ext cx="9142413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LEARN MORE ABOUT</a:t>
            </a:r>
          </a:p>
          <a:p>
            <a:pPr algn="ctr" eaLnBrk="1">
              <a:defRPr/>
            </a:pPr>
            <a:r>
              <a:rPr lang="en-US" sz="4400" b="1" dirty="0" smtClean="0">
                <a:solidFill>
                  <a:srgbClr val="808080"/>
                </a:solidFill>
              </a:rPr>
              <a:t>MongoDB</a:t>
            </a:r>
          </a:p>
          <a:p>
            <a:pPr algn="ctr" eaLnBrk="1">
              <a:defRPr/>
            </a:pPr>
            <a:endParaRPr lang="en-US" sz="3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3200" dirty="0" smtClean="0">
                <a:solidFill>
                  <a:srgbClr val="808080"/>
                </a:solidFill>
              </a:rPr>
              <a:t>Kuala Lumpur MongoDB User-Group:</a:t>
            </a:r>
          </a:p>
          <a:p>
            <a:pPr algn="ctr" eaLnBrk="1">
              <a:defRPr/>
            </a:pPr>
            <a:r>
              <a:rPr lang="en-US" sz="3200" b="1" dirty="0" smtClean="0">
                <a:solidFill>
                  <a:srgbClr val="808080"/>
                </a:solidFill>
                <a:hlinkClick r:id="rId4"/>
              </a:rPr>
              <a:t>http://facebook.com/groups/klmug/</a:t>
            </a:r>
            <a:endParaRPr lang="en-US" sz="3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pic>
        <p:nvPicPr>
          <p:cNvPr id="32772" name="Picture 5" descr="mongo-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91574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RESENTATION_MATERIAL\JSON\321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080625" cy="1008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2305050" y="-468909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142527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NOT JASON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_MATERIAL\JSON\large_jason_argonauts_blu-ray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127" y="904918"/>
            <a:ext cx="12410621" cy="69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2305050" y="-468909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142527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OR THESE ARGONAUTS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1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0"/>
            <a:ext cx="907097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200" dirty="0" smtClean="0">
                <a:solidFill>
                  <a:srgbClr val="808080"/>
                </a:solidFill>
              </a:rPr>
              <a:t>RATHER THESE</a:t>
            </a: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</p:txBody>
      </p:sp>
      <p:pic>
        <p:nvPicPr>
          <p:cNvPr id="2050" name="Picture 2" descr="D:\PRESENTATION_MATERIAL\LOGOS\handlebar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36" y="4130699"/>
            <a:ext cx="32575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79637"/>
            <a:ext cx="4824536" cy="1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RESENTATION_MATERIAL\JSON\2jzf0gJ2gbTajseqRAnOBKzD0HKFWpufeSTYLYMbdg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2411685"/>
            <a:ext cx="3492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1331565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9600" b="1" smtClean="0">
                <a:solidFill>
                  <a:srgbClr val="808080"/>
                </a:solidFill>
              </a:rPr>
              <a:t>1974</a:t>
            </a:r>
          </a:p>
          <a:p>
            <a:pPr algn="ctr" eaLnBrk="1">
              <a:defRPr/>
            </a:pPr>
            <a:endParaRPr lang="en-US" sz="1800" b="1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76263" y="2773015"/>
            <a:ext cx="9070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2200" b="1" smtClean="0">
                <a:solidFill>
                  <a:srgbClr val="808080"/>
                </a:solidFill>
              </a:rPr>
              <a:t>RELATIONAL DATABASES</a:t>
            </a:r>
            <a:endParaRPr lang="en-US" sz="1800" b="1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smtClean="0">
              <a:solidFill>
                <a:srgbClr val="808080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03238" y="3923976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9600" b="1" dirty="0" smtClean="0">
                <a:solidFill>
                  <a:srgbClr val="808080"/>
                </a:solidFill>
              </a:rPr>
              <a:t>1989</a:t>
            </a: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76263" y="5940449"/>
            <a:ext cx="9070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2200" b="1" dirty="0" smtClean="0">
                <a:solidFill>
                  <a:srgbClr val="808080"/>
                </a:solidFill>
              </a:rPr>
              <a:t>WORLD WIDE WEB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2200" b="1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2200" b="1" dirty="0" smtClean="0">
                <a:solidFill>
                  <a:srgbClr val="808080"/>
                </a:solidFill>
              </a:rPr>
              <a:t>2002 = JSON.org</a:t>
            </a: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IMPORTANT DATES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360363" y="3492598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>
            <a:off x="360363" y="3564035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59792" y="6084664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59792" y="6156101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3650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259557"/>
            <a:ext cx="1008062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6600" b="1" dirty="0"/>
              <a:t>JSON</a:t>
            </a:r>
            <a:r>
              <a:rPr lang="en-US" sz="2200" b="1" dirty="0"/>
              <a:t> </a:t>
            </a:r>
            <a:r>
              <a:rPr lang="en-US" sz="2200" dirty="0" smtClean="0"/>
              <a:t>(j for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JSONP</a:t>
            </a:r>
            <a:r>
              <a:rPr lang="en-US" sz="2200" b="1" dirty="0" smtClean="0"/>
              <a:t> </a:t>
            </a:r>
            <a:r>
              <a:rPr lang="en-US" sz="2200" dirty="0" smtClean="0"/>
              <a:t>(p for padding)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BSON</a:t>
            </a:r>
            <a:r>
              <a:rPr lang="en-US" sz="2200" b="1" dirty="0" smtClean="0"/>
              <a:t> </a:t>
            </a:r>
            <a:r>
              <a:rPr lang="en-US" sz="2200" dirty="0" smtClean="0"/>
              <a:t>(b for binary)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THE BIG THREE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42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55936" y="2267669"/>
            <a:ext cx="6408712" cy="25202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259557"/>
            <a:ext cx="1008062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6600" b="1" dirty="0" smtClean="0"/>
              <a:t>JSON</a:t>
            </a:r>
            <a:r>
              <a:rPr lang="en-US" sz="2200" dirty="0" smtClean="0"/>
              <a:t> (j for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JSONP</a:t>
            </a:r>
            <a:r>
              <a:rPr lang="en-US" sz="2200" dirty="0" smtClean="0"/>
              <a:t> (p for padding)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BSON</a:t>
            </a:r>
            <a:r>
              <a:rPr lang="en-US" sz="2200" dirty="0" smtClean="0"/>
              <a:t> (b for binary)</a:t>
            </a:r>
            <a:endParaRPr lang="en-US" sz="2200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THE BIG THREE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144" y="1259557"/>
            <a:ext cx="2967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Supported by jQuery / PHP</a:t>
            </a:r>
            <a:endParaRPr lang="en-MY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4840071" y="1691605"/>
            <a:ext cx="359408" cy="43204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8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107104" y="4536503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title: “Hello JSON World”,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published: 1352229385,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slug: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content: “&lt;p&gt;JSON has 6 data-types&lt;/p&gt;”,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tags: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comments: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u: ”Jason”, c: “Thanks for sharing”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]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3074" name="Picture 2" descr="D:\PRESENTATION_MATERIAL\JSON\4fc90e904cdcabe20a0003d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395461"/>
            <a:ext cx="5324666" cy="36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087984" y="4536503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callback_function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title: “Hello JSONP 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published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1352229385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slug: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content: “&lt;p&gt;JSONP is padded with a function&lt;/p&gt;”,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tags: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comments: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u: ”Jason”, c: “Thanks for sharing”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])</a:t>
            </a:r>
          </a:p>
        </p:txBody>
      </p:sp>
      <p:pic>
        <p:nvPicPr>
          <p:cNvPr id="4098" name="Picture 2" descr="D:\PRESENTATION_MATERIAL\JSON\jso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34" y="282499"/>
            <a:ext cx="5324666" cy="36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34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8">
      <a:dk1>
        <a:srgbClr val="5F5F5F"/>
      </a:dk1>
      <a:lt1>
        <a:srgbClr val="FFFFFF"/>
      </a:lt1>
      <a:dk2>
        <a:srgbClr val="5F5F5F"/>
      </a:dk2>
      <a:lt2>
        <a:srgbClr val="DDDDDD"/>
      </a:lt2>
      <a:accent1>
        <a:srgbClr val="FFFFCC"/>
      </a:accent1>
      <a:accent2>
        <a:srgbClr val="6699FF"/>
      </a:accent2>
      <a:accent3>
        <a:srgbClr val="FFFFFF"/>
      </a:accent3>
      <a:accent4>
        <a:srgbClr val="505050"/>
      </a:accent4>
      <a:accent5>
        <a:srgbClr val="FFFFE2"/>
      </a:accent5>
      <a:accent6>
        <a:srgbClr val="5C8AE7"/>
      </a:accent6>
      <a:hlink>
        <a:srgbClr val="6699FF"/>
      </a:hlink>
      <a:folHlink>
        <a:srgbClr val="6699FF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F5F5F"/>
        </a:dk1>
        <a:lt1>
          <a:srgbClr val="FFFFFF"/>
        </a:lt1>
        <a:dk2>
          <a:srgbClr val="5F5F5F"/>
        </a:dk2>
        <a:lt2>
          <a:srgbClr val="DDDDDD"/>
        </a:lt2>
        <a:accent1>
          <a:srgbClr val="FFFFCC"/>
        </a:accent1>
        <a:accent2>
          <a:srgbClr val="6699FF"/>
        </a:accent2>
        <a:accent3>
          <a:srgbClr val="FFFFFF"/>
        </a:accent3>
        <a:accent4>
          <a:srgbClr val="505050"/>
        </a:accent4>
        <a:accent5>
          <a:srgbClr val="FFFFE2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614</Words>
  <Application>Microsoft Office PowerPoint</Application>
  <PresentationFormat>Custom</PresentationFormat>
  <Paragraphs>230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7</dc:creator>
  <cp:lastModifiedBy>WIN 7</cp:lastModifiedBy>
  <cp:revision>180</cp:revision>
  <cp:lastPrinted>1601-01-01T00:00:00Z</cp:lastPrinted>
  <dcterms:created xsi:type="dcterms:W3CDTF">2009-04-16T03:32:33Z</dcterms:created>
  <dcterms:modified xsi:type="dcterms:W3CDTF">2012-11-07T09:31:34Z</dcterms:modified>
</cp:coreProperties>
</file>