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swald" pitchFamily="2" charset="77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fJoedoPHyXZsrzYaGG6J9VQR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979c7e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979c7e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5979c7efd_0_42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d5979c7efd_0_420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d5979c7efd_0_420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d5979c7efd_0_420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gd5979c7efd_0_420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d5979c7efd_0_4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5979c7efd_0_46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d5979c7efd_0_463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d5979c7efd_0_463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d5979c7efd_0_4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979c7efd_0_4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5979c7efd_0_4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d5979c7efd_0_4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d5979c7efd_0_4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d5979c7efd_0_4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d5979c7efd_0_4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979c7efd_0_4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d5979c7efd_0_4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d5979c7efd_0_4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d5979c7efd_0_4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d5979c7efd_0_4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d5979c7efd_0_4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d5979c7efd_0_42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d5979c7efd_0_427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gd5979c7efd_0_4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d5979c7efd_0_43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d5979c7efd_0_43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d5979c7efd_0_43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d5979c7efd_0_4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d5979c7efd_0_43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d5979c7efd_0_43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d5979c7efd_0_436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d5979c7efd_0_436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d5979c7efd_0_4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d5979c7efd_0_44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d5979c7efd_0_4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d5979c7efd_0_44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d5979c7efd_0_445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gd5979c7efd_0_445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gd5979c7efd_0_4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5979c7efd_0_45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d5979c7efd_0_4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5979c7efd_0_45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d5979c7efd_0_453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d5979c7efd_0_453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gd5979c7efd_0_45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d5979c7efd_0_45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d5979c7efd_0_4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5979c7efd_0_46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d5979c7efd_0_4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5979c7efd_0_41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d5979c7efd_0_416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d5979c7efd_0_4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COVER IMAGE HERE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Pursuit of Happiness: Susan, Meghan, Tom, and Aline</a:t>
            </a:r>
            <a:endParaRPr/>
          </a:p>
        </p:txBody>
      </p:sp>
      <p:pic>
        <p:nvPicPr>
          <p:cNvPr id="78" name="Google Shape;7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3625"/>
            <a:ext cx="12192000" cy="812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0" y="0"/>
            <a:ext cx="12192000" cy="1751700"/>
          </a:xfrm>
          <a:prstGeom prst="rect">
            <a:avLst/>
          </a:prstGeom>
          <a:solidFill>
            <a:srgbClr val="00517C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Pursuit of Happiness:</a:t>
            </a:r>
            <a:endParaRPr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Analysis of the World Happiness Report (2015-2020)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happiness report? (just a reminder)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Information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979c7efd_0_6"/>
          <p:cNvSpPr txBox="1">
            <a:spLocks noGrp="1"/>
          </p:cNvSpPr>
          <p:nvPr>
            <p:ph type="title"/>
          </p:nvPr>
        </p:nvSpPr>
        <p:spPr>
          <a:xfrm>
            <a:off x="518425" y="348075"/>
            <a:ext cx="4941900" cy="2016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us re-introduce our dataset...</a:t>
            </a:r>
            <a:endParaRPr/>
          </a:p>
        </p:txBody>
      </p:sp>
      <p:sp>
        <p:nvSpPr>
          <p:cNvPr id="91" name="Google Shape;91;gd5979c7efd_0_6"/>
          <p:cNvSpPr txBox="1">
            <a:spLocks noGrp="1"/>
          </p:cNvSpPr>
          <p:nvPr>
            <p:ph type="body" idx="1"/>
          </p:nvPr>
        </p:nvSpPr>
        <p:spPr>
          <a:xfrm>
            <a:off x="109025" y="2893000"/>
            <a:ext cx="5555100" cy="494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Publication of UN Sustainable Development Solutions Network based on Gallup polling</a:t>
            </a:r>
            <a:endParaRPr>
              <a:solidFill>
                <a:srgbClr val="FFFFFF"/>
              </a:solidFill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Goals: Use happiness indicators to inform policy making decisions</a:t>
            </a:r>
            <a:endParaRPr>
              <a:solidFill>
                <a:srgbClr val="FFFFFF"/>
              </a:solidFill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Used data looking at 170 countries spanning five year period from (2015 - 2020)</a:t>
            </a:r>
            <a:endParaRPr>
              <a:solidFill>
                <a:srgbClr val="FFFFFF"/>
              </a:solidFill>
            </a:endParaRPr>
          </a:p>
          <a:p>
            <a:pPr marL="609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92" name="Google Shape;92;gd5979c7ef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979" y="1548942"/>
            <a:ext cx="2971966" cy="376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d5979c7efd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807" y="1548950"/>
            <a:ext cx="2849068" cy="384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has changed? (2020)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Covid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How did the cleaning go?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visualizations 1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Source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requirement does this hit on for the report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drew us to it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Image/preview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visualizations 2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Source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requirement does this hit on for the report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drew us to it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Image/preview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Slab</vt:lpstr>
      <vt:lpstr>Oswald</vt:lpstr>
      <vt:lpstr>Roboto</vt:lpstr>
      <vt:lpstr>Calibri</vt:lpstr>
      <vt:lpstr>Marina</vt:lpstr>
      <vt:lpstr>COVER IMAGE HERE</vt:lpstr>
      <vt:lpstr>What is the happiness report? (just a reminder)</vt:lpstr>
      <vt:lpstr>Let us re-introduce our dataset...</vt:lpstr>
      <vt:lpstr>What has changed? (2020)</vt:lpstr>
      <vt:lpstr>Intro visualizations 1</vt:lpstr>
      <vt:lpstr>Intro visualizations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IMAGE HERE</dc:title>
  <dc:creator>Aline Munyansanga</dc:creator>
  <cp:lastModifiedBy>Aline Munyansanga</cp:lastModifiedBy>
  <cp:revision>1</cp:revision>
  <dcterms:created xsi:type="dcterms:W3CDTF">2021-04-27T21:03:22Z</dcterms:created>
  <dcterms:modified xsi:type="dcterms:W3CDTF">2021-04-27T22:01:05Z</dcterms:modified>
</cp:coreProperties>
</file>