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78"/>
  </p:normalViewPr>
  <p:slideViewPr>
    <p:cSldViewPr snapToGrid="0" snapToObjects="1">
      <p:cViewPr>
        <p:scale>
          <a:sx n="80" d="100"/>
          <a:sy n="80" d="100"/>
        </p:scale>
        <p:origin x="600"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893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9948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3472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240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65074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1198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1149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0442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7184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178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5/1/22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56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5/1/22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58544681"/>
      </p:ext>
    </p:extLst>
  </p:cSld>
  <p:clrMap bg1="dk1" tx1="lt1" bg2="dk2"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54" r:id="rId6"/>
    <p:sldLayoutId id="2147484049" r:id="rId7"/>
    <p:sldLayoutId id="2147484050" r:id="rId8"/>
    <p:sldLayoutId id="2147484051" r:id="rId9"/>
    <p:sldLayoutId id="2147484053" r:id="rId10"/>
    <p:sldLayoutId id="21474840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280E567-205B-684D-8AD3-BDA5EF2ABB12}"/>
              </a:ext>
            </a:extLst>
          </p:cNvPr>
          <p:cNvSpPr>
            <a:spLocks noGrp="1"/>
          </p:cNvSpPr>
          <p:nvPr>
            <p:ph type="ctrTitle"/>
          </p:nvPr>
        </p:nvSpPr>
        <p:spPr>
          <a:xfrm>
            <a:off x="6858000" y="1524000"/>
            <a:ext cx="4572000" cy="2286000"/>
          </a:xfrm>
        </p:spPr>
        <p:txBody>
          <a:bodyPr>
            <a:normAutofit/>
          </a:bodyPr>
          <a:lstStyle/>
          <a:p>
            <a:pPr algn="l"/>
            <a:r>
              <a:rPr lang="en-US" sz="4400"/>
              <a:t>Relief Management System</a:t>
            </a:r>
            <a:endParaRPr lang="en-US" sz="4400" dirty="0"/>
          </a:p>
        </p:txBody>
      </p:sp>
      <p:sp>
        <p:nvSpPr>
          <p:cNvPr id="3" name="Subtitle 2">
            <a:extLst>
              <a:ext uri="{FF2B5EF4-FFF2-40B4-BE49-F238E27FC236}">
                <a16:creationId xmlns:a16="http://schemas.microsoft.com/office/drawing/2014/main" id="{73EB34CE-2EF2-2645-BEA2-5CCB42718923}"/>
              </a:ext>
            </a:extLst>
          </p:cNvPr>
          <p:cNvSpPr>
            <a:spLocks noGrp="1"/>
          </p:cNvSpPr>
          <p:nvPr>
            <p:ph type="subTitle" idx="1"/>
          </p:nvPr>
        </p:nvSpPr>
        <p:spPr>
          <a:xfrm>
            <a:off x="6858000" y="4571999"/>
            <a:ext cx="4572000" cy="1524000"/>
          </a:xfrm>
        </p:spPr>
        <p:txBody>
          <a:bodyPr>
            <a:normAutofit fontScale="62500" lnSpcReduction="20000"/>
          </a:bodyPr>
          <a:lstStyle/>
          <a:p>
            <a:pPr algn="l"/>
            <a:r>
              <a:rPr lang="en-US" sz="2600" spc="50"/>
              <a:t>Presented By</a:t>
            </a:r>
          </a:p>
          <a:p>
            <a:pPr algn="l"/>
            <a:r>
              <a:rPr lang="en-US" sz="2600" spc="50"/>
              <a:t>Bhatt, Meghanshu  </a:t>
            </a:r>
          </a:p>
          <a:p>
            <a:pPr algn="l"/>
            <a:r>
              <a:rPr lang="en-US" sz="2600" spc="50"/>
              <a:t>Khanna, Raghav</a:t>
            </a:r>
          </a:p>
          <a:p>
            <a:pPr algn="l"/>
            <a:r>
              <a:rPr lang="en-US" sz="2600" spc="50"/>
              <a:t>Tiwari, Arjun Nandkishor </a:t>
            </a:r>
          </a:p>
          <a:p>
            <a:pPr algn="l"/>
            <a:endParaRPr lang="en-US" dirty="0"/>
          </a:p>
        </p:txBody>
      </p:sp>
      <p:pic>
        <p:nvPicPr>
          <p:cNvPr id="4" name="Picture 3">
            <a:extLst>
              <a:ext uri="{FF2B5EF4-FFF2-40B4-BE49-F238E27FC236}">
                <a16:creationId xmlns:a16="http://schemas.microsoft.com/office/drawing/2014/main" id="{05ABC155-AA6E-029E-13CB-191A6F1E8F0C}"/>
              </a:ext>
            </a:extLst>
          </p:cNvPr>
          <p:cNvPicPr>
            <a:picLocks noChangeAspect="1"/>
          </p:cNvPicPr>
          <p:nvPr/>
        </p:nvPicPr>
        <p:blipFill rotWithShape="1">
          <a:blip r:embed="rId2"/>
          <a:srcRect l="3697" r="31164" b="-2"/>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16193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a:t>Blood Bank Admin Role</a:t>
            </a:r>
          </a:p>
          <a:p>
            <a:pPr marL="0" indent="0">
              <a:buNone/>
            </a:pPr>
            <a:r>
              <a:rPr lang="en-US" dirty="0"/>
              <a:t>	The responsibility of this admin is to manage different 	blood types and requests from communities</a:t>
            </a:r>
          </a:p>
          <a:p>
            <a:pPr>
              <a:buFont typeface="Wingdings" pitchFamily="2" charset="2"/>
              <a:buChar char="q"/>
            </a:pPr>
            <a:r>
              <a:rPr lang="en-US" dirty="0"/>
              <a:t> </a:t>
            </a:r>
            <a:r>
              <a:rPr lang="en-US" u="sng" dirty="0"/>
              <a:t>Food Admin Role</a:t>
            </a:r>
          </a:p>
          <a:p>
            <a:pPr marL="0" indent="0">
              <a:buNone/>
            </a:pPr>
            <a:r>
              <a:rPr lang="en-US" dirty="0"/>
              <a:t>	The responsibility of this admin is to manage community 	food requests and food inventory</a:t>
            </a:r>
          </a:p>
        </p:txBody>
      </p:sp>
    </p:spTree>
    <p:extLst>
      <p:ext uri="{BB962C8B-B14F-4D97-AF65-F5344CB8AC3E}">
        <p14:creationId xmlns:p14="http://schemas.microsoft.com/office/powerpoint/2010/main" val="252518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normAutofit fontScale="92500"/>
          </a:bodyPr>
          <a:lstStyle/>
          <a:p>
            <a:pPr>
              <a:buFont typeface="Wingdings" pitchFamily="2" charset="2"/>
              <a:buChar char="q"/>
            </a:pPr>
            <a:r>
              <a:rPr lang="en-US" dirty="0"/>
              <a:t> </a:t>
            </a:r>
            <a:r>
              <a:rPr lang="en-US" u="sng" dirty="0"/>
              <a:t>Shelter Admin Role</a:t>
            </a:r>
          </a:p>
          <a:p>
            <a:pPr marL="0" indent="0">
              <a:buNone/>
            </a:pPr>
            <a:r>
              <a:rPr lang="en-US" dirty="0"/>
              <a:t>	The responsibility of this admin is to make shelter and 	manage 	shelter requests from communities</a:t>
            </a:r>
          </a:p>
          <a:p>
            <a:pPr>
              <a:buFont typeface="Wingdings" pitchFamily="2" charset="2"/>
              <a:buChar char="q"/>
            </a:pPr>
            <a:r>
              <a:rPr lang="en-US" u="sng" dirty="0"/>
              <a:t>Police Admin Role</a:t>
            </a:r>
          </a:p>
          <a:p>
            <a:pPr marL="0" indent="0">
              <a:buNone/>
            </a:pPr>
            <a:r>
              <a:rPr lang="en-US" dirty="0"/>
              <a:t>	The responsibility of this admin is to create different types    		of police and manage emergency requests from communities</a:t>
            </a:r>
          </a:p>
        </p:txBody>
      </p:sp>
    </p:spTree>
    <p:extLst>
      <p:ext uri="{BB962C8B-B14F-4D97-AF65-F5344CB8AC3E}">
        <p14:creationId xmlns:p14="http://schemas.microsoft.com/office/powerpoint/2010/main" val="114072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a:t>Fire Admin Role</a:t>
            </a:r>
          </a:p>
          <a:p>
            <a:pPr marL="0" indent="0">
              <a:buNone/>
            </a:pPr>
            <a:r>
              <a:rPr lang="en-US" dirty="0"/>
              <a:t>	The responsibility of this admin is to aid the community 	with an emergency request like a fire</a:t>
            </a:r>
          </a:p>
        </p:txBody>
      </p:sp>
    </p:spTree>
    <p:extLst>
      <p:ext uri="{BB962C8B-B14F-4D97-AF65-F5344CB8AC3E}">
        <p14:creationId xmlns:p14="http://schemas.microsoft.com/office/powerpoint/2010/main" val="51612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01C2-63F0-2743-8074-CF228306A3C8}"/>
              </a:ext>
            </a:extLst>
          </p:cNvPr>
          <p:cNvSpPr>
            <a:spLocks noGrp="1"/>
          </p:cNvSpPr>
          <p:nvPr>
            <p:ph type="title"/>
          </p:nvPr>
        </p:nvSpPr>
        <p:spPr/>
        <p:txBody>
          <a:bodyPr/>
          <a:lstStyle/>
          <a:p>
            <a:r>
              <a:rPr lang="en-US" dirty="0"/>
              <a:t>Key Functionality</a:t>
            </a:r>
          </a:p>
        </p:txBody>
      </p:sp>
      <p:sp>
        <p:nvSpPr>
          <p:cNvPr id="3" name="Content Placeholder 2">
            <a:extLst>
              <a:ext uri="{FF2B5EF4-FFF2-40B4-BE49-F238E27FC236}">
                <a16:creationId xmlns:a16="http://schemas.microsoft.com/office/drawing/2014/main" id="{CB62CC59-3A0C-EA42-B99C-CD35E0AE2390}"/>
              </a:ext>
            </a:extLst>
          </p:cNvPr>
          <p:cNvSpPr>
            <a:spLocks noGrp="1"/>
          </p:cNvSpPr>
          <p:nvPr>
            <p:ph idx="1"/>
          </p:nvPr>
        </p:nvSpPr>
        <p:spPr/>
        <p:txBody>
          <a:bodyPr/>
          <a:lstStyle/>
          <a:p>
            <a:r>
              <a:rPr lang="en-IN" dirty="0"/>
              <a:t>A transparent system where the admin can monitor all the work requests</a:t>
            </a:r>
          </a:p>
          <a:p>
            <a:r>
              <a:rPr lang="en-IN" dirty="0"/>
              <a:t>Cross network communication with an ability to seek help from other networks in case of resource full</a:t>
            </a:r>
            <a:br>
              <a:rPr lang="en-IN" dirty="0"/>
            </a:br>
            <a:endParaRPr lang="en-IN" dirty="0"/>
          </a:p>
          <a:p>
            <a:endParaRPr lang="en-US" dirty="0"/>
          </a:p>
        </p:txBody>
      </p:sp>
    </p:spTree>
    <p:extLst>
      <p:ext uri="{BB962C8B-B14F-4D97-AF65-F5344CB8AC3E}">
        <p14:creationId xmlns:p14="http://schemas.microsoft.com/office/powerpoint/2010/main" val="402590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56CE-9CB9-A549-B128-1B90CD2AD285}"/>
              </a:ext>
            </a:extLst>
          </p:cNvPr>
          <p:cNvSpPr>
            <a:spLocks noGrp="1"/>
          </p:cNvSpPr>
          <p:nvPr>
            <p:ph type="title"/>
          </p:nvPr>
        </p:nvSpPr>
        <p:spPr/>
        <p:txBody>
          <a:bodyPr/>
          <a:lstStyle/>
          <a:p>
            <a:r>
              <a:rPr lang="en-US"/>
              <a:t>Home Page</a:t>
            </a:r>
          </a:p>
        </p:txBody>
      </p:sp>
      <p:sp>
        <p:nvSpPr>
          <p:cNvPr id="3" name="Content Placeholder 2">
            <a:extLst>
              <a:ext uri="{FF2B5EF4-FFF2-40B4-BE49-F238E27FC236}">
                <a16:creationId xmlns:a16="http://schemas.microsoft.com/office/drawing/2014/main" id="{0995F1C0-1DC1-1740-9959-31DC2B8E5E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16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EDFD-B4E3-B548-9840-19F98CA23443}"/>
              </a:ext>
            </a:extLst>
          </p:cNvPr>
          <p:cNvSpPr>
            <a:spLocks noGrp="1"/>
          </p:cNvSpPr>
          <p:nvPr>
            <p:ph type="title"/>
          </p:nvPr>
        </p:nvSpPr>
        <p:spPr/>
        <p:txBody>
          <a:bodyPr/>
          <a:lstStyle/>
          <a:p>
            <a:r>
              <a:rPr lang="en-US" dirty="0"/>
              <a:t>About Ecosystem</a:t>
            </a:r>
          </a:p>
        </p:txBody>
      </p:sp>
      <p:sp>
        <p:nvSpPr>
          <p:cNvPr id="3" name="Content Placeholder 2">
            <a:extLst>
              <a:ext uri="{FF2B5EF4-FFF2-40B4-BE49-F238E27FC236}">
                <a16:creationId xmlns:a16="http://schemas.microsoft.com/office/drawing/2014/main" id="{EBB4EC2E-CB24-6A49-B071-EF5D4AD13CB2}"/>
              </a:ext>
            </a:extLst>
          </p:cNvPr>
          <p:cNvSpPr>
            <a:spLocks noGrp="1"/>
          </p:cNvSpPr>
          <p:nvPr>
            <p:ph idx="1"/>
          </p:nvPr>
        </p:nvSpPr>
        <p:spPr/>
        <p:txBody>
          <a:bodyPr/>
          <a:lstStyle/>
          <a:p>
            <a:r>
              <a:rPr lang="en-US" dirty="0"/>
              <a:t>The purpose of the Relief Management System is to provide essential needs to the people who are in crisis. Additionally, this application also organizes and manages the resources and responsibilities of each operational unit in humanitarian           emergencies.</a:t>
            </a:r>
          </a:p>
        </p:txBody>
      </p:sp>
    </p:spTree>
    <p:extLst>
      <p:ext uri="{BB962C8B-B14F-4D97-AF65-F5344CB8AC3E}">
        <p14:creationId xmlns:p14="http://schemas.microsoft.com/office/powerpoint/2010/main" val="28739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3C4E-210D-9D49-AF43-925666FB332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26E560F-E3CA-E64D-92C5-63FEC156C5D9}"/>
              </a:ext>
            </a:extLst>
          </p:cNvPr>
          <p:cNvSpPr>
            <a:spLocks noGrp="1"/>
          </p:cNvSpPr>
          <p:nvPr>
            <p:ph idx="1"/>
          </p:nvPr>
        </p:nvSpPr>
        <p:spPr/>
        <p:txBody>
          <a:bodyPr/>
          <a:lstStyle/>
          <a:p>
            <a:r>
              <a:rPr lang="en-US" dirty="0"/>
              <a:t>Today's world is being influenced by crises on a large scale. Emergency situations can have severe health, economic, political, and societal effects, both in the short and long term. They significantly impact community health and well-being, health system resilience, national economic stability, and progress toward the Sustainable Development Goals.</a:t>
            </a:r>
          </a:p>
        </p:txBody>
      </p:sp>
    </p:spTree>
    <p:extLst>
      <p:ext uri="{BB962C8B-B14F-4D97-AF65-F5344CB8AC3E}">
        <p14:creationId xmlns:p14="http://schemas.microsoft.com/office/powerpoint/2010/main" val="44047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1F89-48B2-5042-8E57-B866696FFCBE}"/>
              </a:ext>
            </a:extLst>
          </p:cNvPr>
          <p:cNvSpPr>
            <a:spLocks noGrp="1"/>
          </p:cNvSpPr>
          <p:nvPr>
            <p:ph type="title"/>
          </p:nvPr>
        </p:nvSpPr>
        <p:spPr/>
        <p:txBody>
          <a:bodyPr/>
          <a:lstStyle/>
          <a:p>
            <a:r>
              <a:rPr lang="en-US" dirty="0"/>
              <a:t>Extra Features</a:t>
            </a:r>
          </a:p>
        </p:txBody>
      </p:sp>
      <p:sp>
        <p:nvSpPr>
          <p:cNvPr id="3" name="Content Placeholder 2">
            <a:extLst>
              <a:ext uri="{FF2B5EF4-FFF2-40B4-BE49-F238E27FC236}">
                <a16:creationId xmlns:a16="http://schemas.microsoft.com/office/drawing/2014/main" id="{616A4561-3DA0-E945-9901-E89178EDCEDE}"/>
              </a:ext>
            </a:extLst>
          </p:cNvPr>
          <p:cNvSpPr>
            <a:spLocks noGrp="1"/>
          </p:cNvSpPr>
          <p:nvPr>
            <p:ph idx="1"/>
          </p:nvPr>
        </p:nvSpPr>
        <p:spPr/>
        <p:txBody>
          <a:bodyPr/>
          <a:lstStyle/>
          <a:p>
            <a:r>
              <a:rPr lang="en-US" dirty="0"/>
              <a:t>The location of the organization can be set up by the organization’s admin</a:t>
            </a:r>
          </a:p>
          <a:p>
            <a:r>
              <a:rPr lang="en-US" dirty="0"/>
              <a:t>System admin can see all the organizations for that network across the map</a:t>
            </a:r>
          </a:p>
          <a:p>
            <a:r>
              <a:rPr lang="en-US" dirty="0"/>
              <a:t>Admin can monitor work request flow via graph for that network, across enterprises</a:t>
            </a:r>
          </a:p>
          <a:p>
            <a:pPr>
              <a:buFont typeface="Wingdings" pitchFamily="2" charset="2"/>
              <a:buChar char="§"/>
            </a:pPr>
            <a:endParaRPr lang="en-US" dirty="0"/>
          </a:p>
          <a:p>
            <a:pPr>
              <a:buFont typeface="Wingdings" pitchFamily="2" charset="2"/>
              <a:buChar char="§"/>
            </a:pPr>
            <a:endParaRPr lang="en-US" dirty="0"/>
          </a:p>
        </p:txBody>
      </p:sp>
    </p:spTree>
    <p:extLst>
      <p:ext uri="{BB962C8B-B14F-4D97-AF65-F5344CB8AC3E}">
        <p14:creationId xmlns:p14="http://schemas.microsoft.com/office/powerpoint/2010/main" val="10555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normAutofit fontScale="92500" lnSpcReduction="10000"/>
          </a:bodyPr>
          <a:lstStyle/>
          <a:p>
            <a:pPr>
              <a:buFont typeface="Wingdings" pitchFamily="2" charset="2"/>
              <a:buChar char="q"/>
            </a:pPr>
            <a:r>
              <a:rPr lang="en-US" dirty="0"/>
              <a:t> </a:t>
            </a:r>
            <a:r>
              <a:rPr lang="en-US" u="sng" dirty="0"/>
              <a:t>System Admin Role</a:t>
            </a:r>
          </a:p>
          <a:p>
            <a:pPr marL="0" indent="0">
              <a:buNone/>
            </a:pPr>
            <a:r>
              <a:rPr lang="en-US" dirty="0"/>
              <a:t>	The responsibility of this role is to create enterprises, 	networks and enterprises accounts.</a:t>
            </a:r>
          </a:p>
          <a:p>
            <a:pPr>
              <a:buFont typeface="Wingdings" pitchFamily="2" charset="2"/>
              <a:buChar char="q"/>
            </a:pPr>
            <a:r>
              <a:rPr lang="en-US" dirty="0"/>
              <a:t> </a:t>
            </a:r>
            <a:r>
              <a:rPr lang="en-US" u="sng" dirty="0"/>
              <a:t>Hospital Admin Role</a:t>
            </a:r>
          </a:p>
          <a:p>
            <a:pPr marL="0" indent="0">
              <a:buNone/>
            </a:pPr>
            <a:r>
              <a:rPr lang="en-US" dirty="0"/>
              <a:t>	The responsibility of this role is to create clinic and blood 	bank organizations, manage employees and create user 	accounts</a:t>
            </a:r>
          </a:p>
        </p:txBody>
      </p:sp>
    </p:spTree>
    <p:extLst>
      <p:ext uri="{BB962C8B-B14F-4D97-AF65-F5344CB8AC3E}">
        <p14:creationId xmlns:p14="http://schemas.microsoft.com/office/powerpoint/2010/main" val="324833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lstStyle/>
          <a:p>
            <a:pPr>
              <a:buFont typeface="Wingdings" pitchFamily="2" charset="2"/>
              <a:buChar char="q"/>
            </a:pPr>
            <a:r>
              <a:rPr lang="en-US" dirty="0"/>
              <a:t> </a:t>
            </a:r>
            <a:r>
              <a:rPr lang="en-US" u="sng" dirty="0"/>
              <a:t>Service Provider Admin Role</a:t>
            </a:r>
          </a:p>
          <a:p>
            <a:pPr marL="0" indent="0">
              <a:buNone/>
            </a:pPr>
            <a:r>
              <a:rPr lang="en-US" dirty="0"/>
              <a:t>	The responsibility of this role is to create food and shelter 	organization, manage user accounts and employees</a:t>
            </a:r>
          </a:p>
          <a:p>
            <a:pPr>
              <a:buFont typeface="Wingdings" pitchFamily="2" charset="2"/>
              <a:buChar char="q"/>
            </a:pPr>
            <a:r>
              <a:rPr lang="en-US" dirty="0"/>
              <a:t> </a:t>
            </a:r>
            <a:r>
              <a:rPr lang="en-US" u="sng" dirty="0"/>
              <a:t>NGO Admin Role</a:t>
            </a:r>
          </a:p>
          <a:p>
            <a:pPr marL="0" indent="0">
              <a:buNone/>
            </a:pPr>
            <a:r>
              <a:rPr lang="en-US" dirty="0"/>
              <a:t>	To set up NGO information and can request Donation and 	Clinic Organization</a:t>
            </a:r>
          </a:p>
        </p:txBody>
      </p:sp>
    </p:spTree>
    <p:extLst>
      <p:ext uri="{BB962C8B-B14F-4D97-AF65-F5344CB8AC3E}">
        <p14:creationId xmlns:p14="http://schemas.microsoft.com/office/powerpoint/2010/main" val="156317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normAutofit fontScale="92500" lnSpcReduction="10000"/>
          </a:bodyPr>
          <a:lstStyle/>
          <a:p>
            <a:pPr>
              <a:buFont typeface="Wingdings" pitchFamily="2" charset="2"/>
              <a:buChar char="q"/>
            </a:pPr>
            <a:r>
              <a:rPr lang="en-US" dirty="0"/>
              <a:t> </a:t>
            </a:r>
            <a:r>
              <a:rPr lang="en-US" u="sng" dirty="0"/>
              <a:t>Donation Admin Role</a:t>
            </a:r>
          </a:p>
          <a:p>
            <a:pPr marL="0" indent="0">
              <a:buNone/>
            </a:pPr>
            <a:r>
              <a:rPr lang="en-US" dirty="0"/>
              <a:t>	The responsibility of this admin is to handle requests from 	NGO organizations</a:t>
            </a:r>
          </a:p>
          <a:p>
            <a:pPr>
              <a:buFont typeface="Wingdings" pitchFamily="2" charset="2"/>
              <a:buChar char="q"/>
            </a:pPr>
            <a:r>
              <a:rPr lang="en-US" dirty="0"/>
              <a:t> </a:t>
            </a:r>
            <a:r>
              <a:rPr lang="en-US" u="sng" dirty="0"/>
              <a:t>Emergency Admin Role</a:t>
            </a:r>
          </a:p>
          <a:p>
            <a:pPr marL="0" indent="0">
              <a:buNone/>
            </a:pPr>
            <a:r>
              <a:rPr lang="en-US" dirty="0"/>
              <a:t>	The responsibility of this admin is to create emergency 	organizations like fire and police, manage its employees and 	create user accounts</a:t>
            </a:r>
          </a:p>
        </p:txBody>
      </p:sp>
    </p:spTree>
    <p:extLst>
      <p:ext uri="{BB962C8B-B14F-4D97-AF65-F5344CB8AC3E}">
        <p14:creationId xmlns:p14="http://schemas.microsoft.com/office/powerpoint/2010/main" val="327338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normAutofit fontScale="92500" lnSpcReduction="10000"/>
          </a:bodyPr>
          <a:lstStyle/>
          <a:p>
            <a:pPr>
              <a:buFont typeface="Wingdings" pitchFamily="2" charset="2"/>
              <a:buChar char="q"/>
            </a:pPr>
            <a:r>
              <a:rPr lang="en-US" dirty="0"/>
              <a:t> </a:t>
            </a:r>
            <a:r>
              <a:rPr lang="en-US" u="sng" dirty="0"/>
              <a:t>Community Admin Role</a:t>
            </a:r>
          </a:p>
          <a:p>
            <a:pPr marL="0" indent="0">
              <a:buNone/>
            </a:pPr>
            <a:r>
              <a:rPr lang="en-US" dirty="0"/>
              <a:t>	This admin is the end-user and its responsibility is to request 	different available aid on behalf of its people.</a:t>
            </a:r>
          </a:p>
          <a:p>
            <a:pPr>
              <a:buFont typeface="Wingdings" pitchFamily="2" charset="2"/>
              <a:buChar char="q"/>
            </a:pPr>
            <a:r>
              <a:rPr lang="en-US" dirty="0"/>
              <a:t> </a:t>
            </a:r>
            <a:r>
              <a:rPr lang="en-US" u="sng" dirty="0"/>
              <a:t>Distributor Admin Role</a:t>
            </a:r>
          </a:p>
          <a:p>
            <a:pPr marL="0" indent="0">
              <a:buNone/>
            </a:pPr>
            <a:r>
              <a:rPr lang="en-US" dirty="0"/>
              <a:t>	The responsibility of this admin is to produce food,		manage food-related requests from food organizations 		and set up organizational information</a:t>
            </a:r>
          </a:p>
        </p:txBody>
      </p:sp>
    </p:spTree>
    <p:extLst>
      <p:ext uri="{BB962C8B-B14F-4D97-AF65-F5344CB8AC3E}">
        <p14:creationId xmlns:p14="http://schemas.microsoft.com/office/powerpoint/2010/main" val="349728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a16="http://schemas.microsoft.com/office/drawing/2014/main" id="{244EE15A-6B49-4048-B364-FDFEA3433806}"/>
              </a:ext>
            </a:extLst>
          </p:cNvPr>
          <p:cNvSpPr>
            <a:spLocks noGrp="1"/>
          </p:cNvSpPr>
          <p:nvPr>
            <p:ph idx="1"/>
          </p:nvPr>
        </p:nvSpPr>
        <p:spPr/>
        <p:txBody>
          <a:bodyPr>
            <a:normAutofit fontScale="92500" lnSpcReduction="10000"/>
          </a:bodyPr>
          <a:lstStyle/>
          <a:p>
            <a:pPr>
              <a:buFont typeface="Wingdings" pitchFamily="2" charset="2"/>
              <a:buChar char="q"/>
            </a:pPr>
            <a:r>
              <a:rPr lang="en-US" dirty="0"/>
              <a:t> </a:t>
            </a:r>
            <a:r>
              <a:rPr lang="en-US" u="sng" dirty="0"/>
              <a:t>Clinic Admin Role</a:t>
            </a:r>
          </a:p>
          <a:p>
            <a:pPr marL="0" indent="0">
              <a:buNone/>
            </a:pPr>
            <a:r>
              <a:rPr lang="en-US" dirty="0"/>
              <a:t>	The responsibility of this admin is to manage requests from 	communities and NGOs, user accounts  and create doctors for 	that clinic </a:t>
            </a:r>
          </a:p>
          <a:p>
            <a:pPr>
              <a:buFont typeface="Wingdings" pitchFamily="2" charset="2"/>
              <a:buChar char="q"/>
            </a:pPr>
            <a:r>
              <a:rPr lang="en-US" dirty="0"/>
              <a:t> </a:t>
            </a:r>
            <a:r>
              <a:rPr lang="en-US" u="sng" dirty="0"/>
              <a:t>Doctor Admin Role</a:t>
            </a:r>
          </a:p>
          <a:p>
            <a:pPr marL="0" indent="0">
              <a:buNone/>
            </a:pPr>
            <a:r>
              <a:rPr lang="en-US" dirty="0"/>
              <a:t>	The responsibility of this admin is to manage patient requests 	from communities</a:t>
            </a:r>
          </a:p>
        </p:txBody>
      </p:sp>
    </p:spTree>
    <p:extLst>
      <p:ext uri="{BB962C8B-B14F-4D97-AF65-F5344CB8AC3E}">
        <p14:creationId xmlns:p14="http://schemas.microsoft.com/office/powerpoint/2010/main" val="3890780049"/>
      </p:ext>
    </p:extLst>
  </p:cSld>
  <p:clrMapOvr>
    <a:masterClrMapping/>
  </p:clrMapOvr>
</p:sld>
</file>

<file path=ppt/theme/theme1.xml><?xml version="1.0" encoding="utf-8"?>
<a:theme xmlns:a="http://schemas.openxmlformats.org/drawingml/2006/main" name="PebbleVTI">
  <a:themeElements>
    <a:clrScheme name="AnalogousFromRegularSeedLeftStep">
      <a:dk1>
        <a:srgbClr val="000000"/>
      </a:dk1>
      <a:lt1>
        <a:srgbClr val="FFFFFF"/>
      </a:lt1>
      <a:dk2>
        <a:srgbClr val="241B2F"/>
      </a:dk2>
      <a:lt2>
        <a:srgbClr val="F0F3F1"/>
      </a:lt2>
      <a:accent1>
        <a:srgbClr val="E729B2"/>
      </a:accent1>
      <a:accent2>
        <a:srgbClr val="BA17D5"/>
      </a:accent2>
      <a:accent3>
        <a:srgbClr val="7D29E7"/>
      </a:accent3>
      <a:accent4>
        <a:srgbClr val="342FD9"/>
      </a:accent4>
      <a:accent5>
        <a:srgbClr val="2973E7"/>
      </a:accent5>
      <a:accent6>
        <a:srgbClr val="17B0D5"/>
      </a:accent6>
      <a:hlink>
        <a:srgbClr val="349D51"/>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135</TotalTime>
  <Words>570</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Sitka Subheading</vt:lpstr>
      <vt:lpstr>Wingdings</vt:lpstr>
      <vt:lpstr>PebbleVTI</vt:lpstr>
      <vt:lpstr>Relief Management System</vt:lpstr>
      <vt:lpstr>About Ecosystem</vt:lpstr>
      <vt:lpstr>Problem Statement</vt:lpstr>
      <vt:lpstr>Extra Features</vt:lpstr>
      <vt:lpstr>Roles &amp; Capabilities</vt:lpstr>
      <vt:lpstr>Roles &amp; Capabilities</vt:lpstr>
      <vt:lpstr>Roles &amp; Capabilities</vt:lpstr>
      <vt:lpstr>Roles &amp; Capabilities</vt:lpstr>
      <vt:lpstr>Roles &amp; Capabilities</vt:lpstr>
      <vt:lpstr>Roles &amp; Capabilities</vt:lpstr>
      <vt:lpstr>Roles &amp; Capabilities</vt:lpstr>
      <vt:lpstr>Roles &amp; Capabilities</vt:lpstr>
      <vt:lpstr>Key Functionality</vt:lpstr>
      <vt:lpstr>Home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Relief Management System</dc:title>
  <dc:creator>Meghanshu Bhatt</dc:creator>
  <cp:lastModifiedBy>Meghanshu Bhatt</cp:lastModifiedBy>
  <cp:revision>31</cp:revision>
  <dcterms:created xsi:type="dcterms:W3CDTF">2022-05-01T21:20:59Z</dcterms:created>
  <dcterms:modified xsi:type="dcterms:W3CDTF">2022-05-01T23:36:35Z</dcterms:modified>
</cp:coreProperties>
</file>