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7163-24F9-4602-8E54-23C71CB7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E23A9-17DD-4171-9B8B-89E3F10C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E472-1253-489E-AFE7-CCC0EC34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3C0E-AF98-4965-AA9C-C75894D7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5018-6E5A-45E5-9438-443E02B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2CD-6BB7-4164-95AB-BC425D49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5578B-01AC-4537-B3B0-8BBA6256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4BC0-67AE-473C-B8A3-1D8E1ECF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F9E6-2850-41F4-936A-230A8916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5804-55F3-4345-993A-90E33F24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A9616-783B-4105-80D8-2F2D36D9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1A6A6-4E35-4895-884A-13E9DB1E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466A-13BE-4310-8CA7-A12A1C7A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11B3-43DD-4EEC-A8FA-E13FA97B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0891-A7A8-486A-8EBA-482FD894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796F-1583-4024-A3ED-29948815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95A6-D298-4FBD-9521-ECBB6D3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F381-D830-4475-805F-2494246C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F9BA-4BC0-43D3-B223-B1E4F032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E238-D205-4D77-AE15-7F2A3EF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CCA0-1ED4-411C-84BA-80469B43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F406-5870-4F50-B71B-F2A45B3A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C717-BA3E-4E23-96D9-266238E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4D18-59A2-42A6-ACC9-4523A31F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9BA2-12DF-46E2-9D49-EE6A99A9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FC08-13A0-423B-8FD9-973E7AE7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354F-9715-4B2C-9225-A90B87EF3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EB43-7936-42B0-A746-8CE04B3F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801E-DAE6-47EA-8C86-B245591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24BD-3B83-4644-A960-F85044A9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D3C9-4AB8-4C3C-8739-E5675CF5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C895-2E6D-4081-A6BB-1E050166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7DEE-E80B-4CCC-ACC3-9E9E6923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49AA-EC00-4FD9-AE1F-275D655C6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BEDDD-CDCF-46F4-B792-FDD24823C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19BE8-8F5B-4A32-A91C-FE8BBFC4A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ED01A-26BB-4D8D-85CF-FBF1649A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3A5C-7948-4D6C-8A63-8A0F32F9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6409-EC1D-4439-8187-48998CD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BE0-6F9A-4E7C-B06A-6A55E3AA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D5BE2-BC77-4989-A730-7BCFE0EB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9C997-12A2-4122-9A5F-689B536B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7B988-9E61-47E8-8D0C-65CD6813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4D08-F111-46E5-AC82-8DC969B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30165-E951-4F74-BE99-9BF5E7A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5D03E-1680-4C9A-8A96-D89BA2A2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785-703F-4B19-AB4B-321EF18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9FC8-72CE-4395-BB3A-B994D403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FDDB-3A67-491F-B71F-F1170D0E6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B06CF-BDE8-470E-8741-C8B232ED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180-C9DE-46E7-9CC3-DA63592F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36AE-95CA-4254-9E8D-5E9E4CF1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DD5C-558F-45B4-B597-44DD2B91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96AFB-B3EB-4558-8D20-98E5B2200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0CBA-BB12-47EE-B932-6D2839B6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B975D-5A1F-45D1-9606-A3213B45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5552-7B56-48CE-9999-498D5B65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9CF9-4BE4-4C43-90CE-3FF02728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82D2-99ED-487E-810C-287319DB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EB18-6808-45BD-9989-48B25738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3563-CF38-4029-99D8-F9313E84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738E-2885-4057-98CC-A6BFEB7FA6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44F6-20D3-4043-B22E-2615F9D7A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2CC1-28D6-4919-8F57-EF72E8BD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5845C-FA45-494E-A0FD-BEF144EB6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15"/>
          <a:stretch/>
        </p:blipFill>
        <p:spPr>
          <a:xfrm>
            <a:off x="0" y="0"/>
            <a:ext cx="12192000" cy="5540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97325-95E3-43E4-9EA4-53AF1CB13DA9}"/>
              </a:ext>
            </a:extLst>
          </p:cNvPr>
          <p:cNvSpPr txBox="1"/>
          <p:nvPr/>
        </p:nvSpPr>
        <p:spPr>
          <a:xfrm>
            <a:off x="0" y="5701552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THE OZ PROJECT</a:t>
            </a:r>
          </a:p>
          <a:p>
            <a:pPr algn="ctr"/>
            <a:r>
              <a:rPr lang="en-US"/>
              <a:t>MEGHAN LUOMA, KERRY WEHNER, KIRBY MILLER AND SARA RIGGS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ornado in a field&#10;&#10;Description automatically generated with low confidence">
            <a:extLst>
              <a:ext uri="{FF2B5EF4-FFF2-40B4-BE49-F238E27FC236}">
                <a16:creationId xmlns:a16="http://schemas.microsoft.com/office/drawing/2014/main" id="{E6420BFA-3485-4F95-A0BE-E1D8D134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r="8784"/>
          <a:stretch/>
        </p:blipFill>
        <p:spPr>
          <a:xfrm>
            <a:off x="4654296" y="10"/>
            <a:ext cx="7537707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DCA5EA-C9F1-43F7-8CD9-E7D77919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806357"/>
            <a:ext cx="6734553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711B7E-894F-4074-8929-F1E5F272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"/>
          <a:stretch/>
        </p:blipFill>
        <p:spPr>
          <a:xfrm>
            <a:off x="962403" y="979071"/>
            <a:ext cx="6409944" cy="45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4552D5D-E9AE-4151-BC1C-FBB5A4ED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" b="1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7" name="Picture 6" descr="A picture containing smoke, steam, coming, weapon&#10;&#10;Description automatically generated">
            <a:extLst>
              <a:ext uri="{FF2B5EF4-FFF2-40B4-BE49-F238E27FC236}">
                <a16:creationId xmlns:a16="http://schemas.microsoft.com/office/drawing/2014/main" id="{1850CD93-9038-443D-8538-B260D60A9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" b="-1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3D646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4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ud&#10;&#10;Description automatically generated">
            <a:extLst>
              <a:ext uri="{FF2B5EF4-FFF2-40B4-BE49-F238E27FC236}">
                <a16:creationId xmlns:a16="http://schemas.microsoft.com/office/drawing/2014/main" id="{64810F34-846A-4CF6-A930-4FF3D596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B4B0FF7-36CA-48DB-81D2-AA04A7D5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38" y="4297708"/>
            <a:ext cx="8469470" cy="2576855"/>
          </a:xfrm>
          <a:prstGeom prst="rect">
            <a:avLst/>
          </a:prstGeom>
        </p:spPr>
      </p:pic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01CEDE1-943B-410B-B633-98B8B753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20" y="36035"/>
            <a:ext cx="2968740" cy="275178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67B1A36-DFC1-4379-9FE9-37829A092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3" y="166876"/>
            <a:ext cx="5590697" cy="3375886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6B40517-5800-4843-9BD3-4E0DDA5E8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6" y="185139"/>
            <a:ext cx="5590696" cy="3343495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0AD6CD62-998B-47F6-BC1F-CCB370B30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" y="199266"/>
            <a:ext cx="5581747" cy="3343496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5BBDD05-1CEA-4639-BA00-E982F5732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" y="213394"/>
            <a:ext cx="5548972" cy="3343495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6EC27B8-84F5-4DD3-88B7-DB03CBB1F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6" y="213393"/>
            <a:ext cx="5451529" cy="334349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8E74377-1B16-470B-BC44-51B5C7B03D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6" y="207596"/>
            <a:ext cx="5590695" cy="336526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21E4E49-2A73-4EFD-8B04-4C0AF952B6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" y="191033"/>
            <a:ext cx="5599646" cy="33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4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id="{3FC42B5A-4053-4A71-BBED-762406DD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 r="1" b="15467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7171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ss, outdoor, smoke, nature&#10;&#10;Description automatically generated">
            <a:extLst>
              <a:ext uri="{FF2B5EF4-FFF2-40B4-BE49-F238E27FC236}">
                <a16:creationId xmlns:a16="http://schemas.microsoft.com/office/drawing/2014/main" id="{33C60583-DF47-4F9C-8D62-0E78C4AD7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9"/>
          <a:stretch/>
        </p:blipFill>
        <p:spPr>
          <a:xfrm>
            <a:off x="-94319" y="109763"/>
            <a:ext cx="12188952" cy="6710181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6712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Holiman-Hendrix</dc:creator>
  <cp:lastModifiedBy>Kathy Holiman-Hendrix</cp:lastModifiedBy>
  <cp:revision>22</cp:revision>
  <dcterms:created xsi:type="dcterms:W3CDTF">2021-03-13T17:30:07Z</dcterms:created>
  <dcterms:modified xsi:type="dcterms:W3CDTF">2021-03-15T17:56:39Z</dcterms:modified>
</cp:coreProperties>
</file>