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6EF2-76F6-7223-5F6F-BB160F48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2199E-80C3-77B0-548A-59F0E0D64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75C0-FCD9-3D22-31F3-29F12D9D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F051-7EF3-11A4-B2B1-BD1FE263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B03C-E6E9-EA92-0637-A957E640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9F9-2E78-7EEB-1F59-4CB7943D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EBD4C-218B-960E-7074-5BE2D3087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7D0B-4D9D-1D0B-342E-06F87F48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5B95-8E9F-14B8-833A-6DFAEED5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8D40-91D4-A5CD-93AB-8D4BE4F2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FB02D-4230-4FAE-8E3A-30E564597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41D0-3953-439D-9C73-79DB1139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9596-12BB-D313-F7B1-E767B590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DABB-6B35-EFFB-62E2-8BC5FAAF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027B-63A6-D4E9-0A55-D7588AC3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2BE7-C7BA-AB28-3846-B5863200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E39F-87D6-FE2A-58D4-DBC98A14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4D9A-C902-70EF-B9CA-1519D64F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2488-4398-64D3-8349-38B2AF93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5C42-BB85-B7E5-2ED7-53F78EE4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7154-F8D6-EECE-58F4-C8D12A79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EBFE-B4C6-9C5C-BC20-2E52702F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C9AA-4B76-1438-F926-23508854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3756-BC9F-9694-7734-9E8A89F0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5B1C-BFE3-5D6A-0F3E-3F261334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33EF-BFC1-D516-8F94-E988E7F0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D6C8-D9F2-CF96-7A6D-FC758583A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FBE6C-F078-F8A4-71B7-CD458A14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7727-ECD5-629E-2E09-2725B51B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EAB89-F546-08D5-58E7-BEF55D7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8C200-B4B5-9ED3-6087-5501ADE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0015-33F1-69C0-770F-FD3565D9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C0010-2D03-E433-7922-7A2652C7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0C0C9-4FB2-5593-EC17-C76AE4C26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D9A2-C487-88E5-412A-1B27E3D52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6C1F3-2A5B-3273-8C47-D92EE993F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748D4-CD72-68E5-939E-DB1D593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BFAF9-A5F8-5044-CB01-04630399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2BB26-D418-A91F-719F-FE051FC7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E7E7-F7F4-0C69-A023-1EDBC2F0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CBE5C-C59E-4CCE-623C-D5D2EBED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F1FC6-D68A-C7CB-A6F6-E4614FEB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8966-0344-3F28-B7EC-EC61364D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1E65-6BCC-60E4-42FE-B899C9AF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F54CE-6FF2-ABBD-19DD-6349BBA1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AA247-EB77-83AC-6B94-2F711A16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409E-5B3A-CDFD-0C0F-EC0834B7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F143-4964-7559-ED29-3C48DC15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F562D-5647-EDE7-9055-E0DB1039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99DF9-92EB-3891-2682-66857408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D11A-7647-A3F0-FB75-17FA45A3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E759-07F4-B77F-F8FC-5B16480E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1386-29E7-A7B8-98DF-380B1BFE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8366-BB27-51E9-C523-639C38D91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CB7A2-3F0C-31B7-2886-8EA059D5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533E2-F2D6-61C1-48C6-8BB2D344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C4BA-CFDD-FEA8-6F6F-889558E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502E0-DD09-7E5C-78A4-1668E053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47877-721E-0F9A-D26D-844E4AC9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57A2-C955-FDB0-AE91-824C7E77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184C-930E-A8B6-5D75-9C32BC513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D04AB-1915-450C-8EBD-0414A2BA118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7B73-05D9-22DB-6C76-456BF7684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AC39-9AAC-4D55-427A-69F5E9742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EC792-691C-465E-B949-5C0EF642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oster&#10;&#10;Description automatically generated">
            <a:extLst>
              <a:ext uri="{FF2B5EF4-FFF2-40B4-BE49-F238E27FC236}">
                <a16:creationId xmlns:a16="http://schemas.microsoft.com/office/drawing/2014/main" id="{7B68111F-CCEC-8E63-E1A8-38FF8BD09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Saona Wilcox</dc:creator>
  <cp:lastModifiedBy>Saona Wilcox</cp:lastModifiedBy>
  <cp:revision>1</cp:revision>
  <dcterms:created xsi:type="dcterms:W3CDTF">2024-11-05T14:04:53Z</dcterms:created>
  <dcterms:modified xsi:type="dcterms:W3CDTF">2024-11-05T14:06:05Z</dcterms:modified>
</cp:coreProperties>
</file>