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4" r:id="rId6"/>
    <p:sldId id="261" r:id="rId7"/>
    <p:sldId id="265" r:id="rId8"/>
    <p:sldId id="263" r:id="rId9"/>
    <p:sldId id="258"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8" d="100"/>
          <a:sy n="88" d="100"/>
        </p:scale>
        <p:origin x="494"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8F7FC1-B5CB-44BE-AD1C-69934EC1753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9E6F1C4-11DB-45AE-94B9-6CE246E06C07}">
      <dgm:prSet/>
      <dgm:spPr/>
      <dgm:t>
        <a:bodyPr/>
        <a:lstStyle/>
        <a:p>
          <a:pPr>
            <a:lnSpc>
              <a:spcPct val="100000"/>
            </a:lnSpc>
          </a:pPr>
          <a:r>
            <a:rPr lang="en-US"/>
            <a:t>A buyer comes to Spartan Sellers looking to search for and browse items on the site. </a:t>
          </a:r>
        </a:p>
      </dgm:t>
    </dgm:pt>
    <dgm:pt modelId="{BCB018C2-E62F-43D2-8298-BAAD6A772A75}" type="parTrans" cxnId="{737E1533-F551-4C49-AD08-DAD4C69C86C5}">
      <dgm:prSet/>
      <dgm:spPr/>
      <dgm:t>
        <a:bodyPr/>
        <a:lstStyle/>
        <a:p>
          <a:endParaRPr lang="en-US"/>
        </a:p>
      </dgm:t>
    </dgm:pt>
    <dgm:pt modelId="{D4D28910-5B8C-4880-92DE-2E7ACCDD9E34}" type="sibTrans" cxnId="{737E1533-F551-4C49-AD08-DAD4C69C86C5}">
      <dgm:prSet/>
      <dgm:spPr/>
      <dgm:t>
        <a:bodyPr/>
        <a:lstStyle/>
        <a:p>
          <a:endParaRPr lang="en-US"/>
        </a:p>
      </dgm:t>
    </dgm:pt>
    <dgm:pt modelId="{512EE2EC-0932-467C-972B-9FB293638DE7}">
      <dgm:prSet/>
      <dgm:spPr/>
      <dgm:t>
        <a:bodyPr/>
        <a:lstStyle/>
        <a:p>
          <a:pPr>
            <a:lnSpc>
              <a:spcPct val="100000"/>
            </a:lnSpc>
          </a:pPr>
          <a:r>
            <a:rPr lang="en-US"/>
            <a:t>When they find a listing they want, they can contact the seller via the seller’s displayed email. </a:t>
          </a:r>
        </a:p>
      </dgm:t>
    </dgm:pt>
    <dgm:pt modelId="{EEFFC74E-75D9-4B43-B02E-F826304E2649}" type="parTrans" cxnId="{9501C9B2-CDB1-49B7-8CE3-1F0D85D6E417}">
      <dgm:prSet/>
      <dgm:spPr/>
      <dgm:t>
        <a:bodyPr/>
        <a:lstStyle/>
        <a:p>
          <a:endParaRPr lang="en-US"/>
        </a:p>
      </dgm:t>
    </dgm:pt>
    <dgm:pt modelId="{1D82FDDA-2C7B-48AB-AB63-D1D28F9EE478}" type="sibTrans" cxnId="{9501C9B2-CDB1-49B7-8CE3-1F0D85D6E417}">
      <dgm:prSet/>
      <dgm:spPr/>
      <dgm:t>
        <a:bodyPr/>
        <a:lstStyle/>
        <a:p>
          <a:endParaRPr lang="en-US"/>
        </a:p>
      </dgm:t>
    </dgm:pt>
    <dgm:pt modelId="{FAA2CEE1-1C4F-4502-9AD4-9E37DD1866C6}">
      <dgm:prSet/>
      <dgm:spPr/>
      <dgm:t>
        <a:bodyPr/>
        <a:lstStyle/>
        <a:p>
          <a:pPr>
            <a:lnSpc>
              <a:spcPct val="100000"/>
            </a:lnSpc>
          </a:pPr>
          <a:r>
            <a:rPr lang="en-US"/>
            <a:t>The listing will be marked as pending once this initial contact is made. </a:t>
          </a:r>
        </a:p>
      </dgm:t>
    </dgm:pt>
    <dgm:pt modelId="{44190DDE-B661-4BB2-BEF2-05954DE0AEA7}" type="parTrans" cxnId="{3A44043B-67B9-492B-AA6F-337FB06AA053}">
      <dgm:prSet/>
      <dgm:spPr/>
      <dgm:t>
        <a:bodyPr/>
        <a:lstStyle/>
        <a:p>
          <a:endParaRPr lang="en-US"/>
        </a:p>
      </dgm:t>
    </dgm:pt>
    <dgm:pt modelId="{8A1D648E-7BC4-40B2-A865-42FAC33AC10D}" type="sibTrans" cxnId="{3A44043B-67B9-492B-AA6F-337FB06AA053}">
      <dgm:prSet/>
      <dgm:spPr/>
      <dgm:t>
        <a:bodyPr/>
        <a:lstStyle/>
        <a:p>
          <a:endParaRPr lang="en-US"/>
        </a:p>
      </dgm:t>
    </dgm:pt>
    <dgm:pt modelId="{490B47D9-FA69-46F5-8041-18738853D5A5}">
      <dgm:prSet/>
      <dgm:spPr/>
      <dgm:t>
        <a:bodyPr/>
        <a:lstStyle/>
        <a:p>
          <a:pPr>
            <a:lnSpc>
              <a:spcPct val="100000"/>
            </a:lnSpc>
          </a:pPr>
          <a:r>
            <a:rPr lang="en-US"/>
            <a:t>Next, the buyer and the seller communicate via UNCG email to coordinate a meeting time and place. </a:t>
          </a:r>
        </a:p>
      </dgm:t>
    </dgm:pt>
    <dgm:pt modelId="{318F6CE1-A79E-40CF-BE54-3BDFB424BB82}" type="parTrans" cxnId="{31B586CD-1A6A-466E-8AF1-A9C48FF406C8}">
      <dgm:prSet/>
      <dgm:spPr/>
      <dgm:t>
        <a:bodyPr/>
        <a:lstStyle/>
        <a:p>
          <a:endParaRPr lang="en-US"/>
        </a:p>
      </dgm:t>
    </dgm:pt>
    <dgm:pt modelId="{7CEC3E9C-24D0-4AFB-B67E-A775326B18DD}" type="sibTrans" cxnId="{31B586CD-1A6A-466E-8AF1-A9C48FF406C8}">
      <dgm:prSet/>
      <dgm:spPr/>
      <dgm:t>
        <a:bodyPr/>
        <a:lstStyle/>
        <a:p>
          <a:endParaRPr lang="en-US"/>
        </a:p>
      </dgm:t>
    </dgm:pt>
    <dgm:pt modelId="{973ECB21-5F45-4634-8E89-099550530D8C}">
      <dgm:prSet/>
      <dgm:spPr/>
      <dgm:t>
        <a:bodyPr/>
        <a:lstStyle/>
        <a:p>
          <a:pPr>
            <a:lnSpc>
              <a:spcPct val="100000"/>
            </a:lnSpc>
          </a:pPr>
          <a:r>
            <a:rPr lang="en-US"/>
            <a:t>Once the buyer has paid for the item, and the item has been exchanged, the seller can go in and mark their listing as sold.  This removes the listing from the site.</a:t>
          </a:r>
        </a:p>
      </dgm:t>
    </dgm:pt>
    <dgm:pt modelId="{FA2FFA58-2F03-4560-93E3-18378497E244}" type="parTrans" cxnId="{C764B3DA-9697-4FAD-BD95-B455564FC434}">
      <dgm:prSet/>
      <dgm:spPr/>
      <dgm:t>
        <a:bodyPr/>
        <a:lstStyle/>
        <a:p>
          <a:endParaRPr lang="en-US"/>
        </a:p>
      </dgm:t>
    </dgm:pt>
    <dgm:pt modelId="{99A2E19C-3616-4947-AF6E-40BAE3E120D9}" type="sibTrans" cxnId="{C764B3DA-9697-4FAD-BD95-B455564FC434}">
      <dgm:prSet/>
      <dgm:spPr/>
      <dgm:t>
        <a:bodyPr/>
        <a:lstStyle/>
        <a:p>
          <a:endParaRPr lang="en-US"/>
        </a:p>
      </dgm:t>
    </dgm:pt>
    <dgm:pt modelId="{EFFD78E5-4663-41D4-97E3-28A5DFE13137}" type="pres">
      <dgm:prSet presAssocID="{638F7FC1-B5CB-44BE-AD1C-69934EC17534}" presName="root" presStyleCnt="0">
        <dgm:presLayoutVars>
          <dgm:dir/>
          <dgm:resizeHandles val="exact"/>
        </dgm:presLayoutVars>
      </dgm:prSet>
      <dgm:spPr/>
    </dgm:pt>
    <dgm:pt modelId="{7ED7EB1B-20E5-4C0F-913E-8AFB29E72E65}" type="pres">
      <dgm:prSet presAssocID="{C9E6F1C4-11DB-45AE-94B9-6CE246E06C07}" presName="compNode" presStyleCnt="0"/>
      <dgm:spPr/>
    </dgm:pt>
    <dgm:pt modelId="{293D2348-F23D-4CD6-AE3E-E1E576A173B9}" type="pres">
      <dgm:prSet presAssocID="{C9E6F1C4-11DB-45AE-94B9-6CE246E06C07}" presName="bgRect" presStyleLbl="bgShp" presStyleIdx="0" presStyleCnt="5"/>
      <dgm:spPr/>
    </dgm:pt>
    <dgm:pt modelId="{4031AB9C-9D49-4D77-94AF-83B606EAA259}" type="pres">
      <dgm:prSet presAssocID="{C9E6F1C4-11DB-45AE-94B9-6CE246E06C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432E16E0-78A7-41E8-9E57-D2F354A2E7BE}" type="pres">
      <dgm:prSet presAssocID="{C9E6F1C4-11DB-45AE-94B9-6CE246E06C07}" presName="spaceRect" presStyleCnt="0"/>
      <dgm:spPr/>
    </dgm:pt>
    <dgm:pt modelId="{6241A709-1197-44AC-81DE-3557CD31A507}" type="pres">
      <dgm:prSet presAssocID="{C9E6F1C4-11DB-45AE-94B9-6CE246E06C07}" presName="parTx" presStyleLbl="revTx" presStyleIdx="0" presStyleCnt="5">
        <dgm:presLayoutVars>
          <dgm:chMax val="0"/>
          <dgm:chPref val="0"/>
        </dgm:presLayoutVars>
      </dgm:prSet>
      <dgm:spPr/>
    </dgm:pt>
    <dgm:pt modelId="{7ED37ED2-5AED-4326-8B82-9BDBD7DE7979}" type="pres">
      <dgm:prSet presAssocID="{D4D28910-5B8C-4880-92DE-2E7ACCDD9E34}" presName="sibTrans" presStyleCnt="0"/>
      <dgm:spPr/>
    </dgm:pt>
    <dgm:pt modelId="{8BBDC597-F0EA-46E7-9085-A67384CFB07C}" type="pres">
      <dgm:prSet presAssocID="{512EE2EC-0932-467C-972B-9FB293638DE7}" presName="compNode" presStyleCnt="0"/>
      <dgm:spPr/>
    </dgm:pt>
    <dgm:pt modelId="{C3B4E3E3-7842-4627-8AEE-13ED97AF555F}" type="pres">
      <dgm:prSet presAssocID="{512EE2EC-0932-467C-972B-9FB293638DE7}" presName="bgRect" presStyleLbl="bgShp" presStyleIdx="1" presStyleCnt="5"/>
      <dgm:spPr/>
    </dgm:pt>
    <dgm:pt modelId="{08623E55-ECF2-4E08-A53D-DC72664FD240}" type="pres">
      <dgm:prSet presAssocID="{512EE2EC-0932-467C-972B-9FB293638DE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1FC56C52-2A7A-4EA6-984B-E71A6C65EF76}" type="pres">
      <dgm:prSet presAssocID="{512EE2EC-0932-467C-972B-9FB293638DE7}" presName="spaceRect" presStyleCnt="0"/>
      <dgm:spPr/>
    </dgm:pt>
    <dgm:pt modelId="{83C54611-C277-4E90-9C69-6C77D6A01B62}" type="pres">
      <dgm:prSet presAssocID="{512EE2EC-0932-467C-972B-9FB293638DE7}" presName="parTx" presStyleLbl="revTx" presStyleIdx="1" presStyleCnt="5">
        <dgm:presLayoutVars>
          <dgm:chMax val="0"/>
          <dgm:chPref val="0"/>
        </dgm:presLayoutVars>
      </dgm:prSet>
      <dgm:spPr/>
    </dgm:pt>
    <dgm:pt modelId="{95D359B0-9512-4669-BB7D-620822DD7FD5}" type="pres">
      <dgm:prSet presAssocID="{1D82FDDA-2C7B-48AB-AB63-D1D28F9EE478}" presName="sibTrans" presStyleCnt="0"/>
      <dgm:spPr/>
    </dgm:pt>
    <dgm:pt modelId="{262BD147-5332-4681-B6B5-BCFAA3378994}" type="pres">
      <dgm:prSet presAssocID="{FAA2CEE1-1C4F-4502-9AD4-9E37DD1866C6}" presName="compNode" presStyleCnt="0"/>
      <dgm:spPr/>
    </dgm:pt>
    <dgm:pt modelId="{CC50FD3A-0EC6-4D04-9C59-FB97EF53BE62}" type="pres">
      <dgm:prSet presAssocID="{FAA2CEE1-1C4F-4502-9AD4-9E37DD1866C6}" presName="bgRect" presStyleLbl="bgShp" presStyleIdx="2" presStyleCnt="5"/>
      <dgm:spPr/>
    </dgm:pt>
    <dgm:pt modelId="{5D4BDA1B-13F9-40A2-BFA6-119DB3C74DBD}" type="pres">
      <dgm:prSet presAssocID="{FAA2CEE1-1C4F-4502-9AD4-9E37DD1866C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me"/>
        </a:ext>
      </dgm:extLst>
    </dgm:pt>
    <dgm:pt modelId="{830D4A10-8FDC-49C4-8BF8-377A2D38113C}" type="pres">
      <dgm:prSet presAssocID="{FAA2CEE1-1C4F-4502-9AD4-9E37DD1866C6}" presName="spaceRect" presStyleCnt="0"/>
      <dgm:spPr/>
    </dgm:pt>
    <dgm:pt modelId="{8237B2BA-9A64-480F-8B5F-461221FA58DF}" type="pres">
      <dgm:prSet presAssocID="{FAA2CEE1-1C4F-4502-9AD4-9E37DD1866C6}" presName="parTx" presStyleLbl="revTx" presStyleIdx="2" presStyleCnt="5">
        <dgm:presLayoutVars>
          <dgm:chMax val="0"/>
          <dgm:chPref val="0"/>
        </dgm:presLayoutVars>
      </dgm:prSet>
      <dgm:spPr/>
    </dgm:pt>
    <dgm:pt modelId="{8FDBC65F-8342-4E87-A047-C62B9B8F33CF}" type="pres">
      <dgm:prSet presAssocID="{8A1D648E-7BC4-40B2-A865-42FAC33AC10D}" presName="sibTrans" presStyleCnt="0"/>
      <dgm:spPr/>
    </dgm:pt>
    <dgm:pt modelId="{FB4D13F2-87C9-446F-94FD-065C0202D0A1}" type="pres">
      <dgm:prSet presAssocID="{490B47D9-FA69-46F5-8041-18738853D5A5}" presName="compNode" presStyleCnt="0"/>
      <dgm:spPr/>
    </dgm:pt>
    <dgm:pt modelId="{6EBC4B77-2859-408F-8BCF-96D71A83F0EA}" type="pres">
      <dgm:prSet presAssocID="{490B47D9-FA69-46F5-8041-18738853D5A5}" presName="bgRect" presStyleLbl="bgShp" presStyleIdx="3" presStyleCnt="5"/>
      <dgm:spPr/>
    </dgm:pt>
    <dgm:pt modelId="{AAB3F96E-3243-4C29-ACAC-F28CADF3D8A2}" type="pres">
      <dgm:prSet presAssocID="{490B47D9-FA69-46F5-8041-18738853D5A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mail"/>
        </a:ext>
      </dgm:extLst>
    </dgm:pt>
    <dgm:pt modelId="{DEF5FF17-0AA8-4621-9978-1DDA9A0C269D}" type="pres">
      <dgm:prSet presAssocID="{490B47D9-FA69-46F5-8041-18738853D5A5}" presName="spaceRect" presStyleCnt="0"/>
      <dgm:spPr/>
    </dgm:pt>
    <dgm:pt modelId="{4B0C82F8-4333-433E-8DC5-FC5A6E0106AE}" type="pres">
      <dgm:prSet presAssocID="{490B47D9-FA69-46F5-8041-18738853D5A5}" presName="parTx" presStyleLbl="revTx" presStyleIdx="3" presStyleCnt="5">
        <dgm:presLayoutVars>
          <dgm:chMax val="0"/>
          <dgm:chPref val="0"/>
        </dgm:presLayoutVars>
      </dgm:prSet>
      <dgm:spPr/>
    </dgm:pt>
    <dgm:pt modelId="{DD1A7F3E-997A-45AB-A8EB-F4BD2A59A166}" type="pres">
      <dgm:prSet presAssocID="{7CEC3E9C-24D0-4AFB-B67E-A775326B18DD}" presName="sibTrans" presStyleCnt="0"/>
      <dgm:spPr/>
    </dgm:pt>
    <dgm:pt modelId="{50653CEE-1883-4E09-A3A2-42B76DCDCC4D}" type="pres">
      <dgm:prSet presAssocID="{973ECB21-5F45-4634-8E89-099550530D8C}" presName="compNode" presStyleCnt="0"/>
      <dgm:spPr/>
    </dgm:pt>
    <dgm:pt modelId="{C271844E-0E9A-4D33-BB7D-6B81832DC232}" type="pres">
      <dgm:prSet presAssocID="{973ECB21-5F45-4634-8E89-099550530D8C}" presName="bgRect" presStyleLbl="bgShp" presStyleIdx="4" presStyleCnt="5"/>
      <dgm:spPr/>
    </dgm:pt>
    <dgm:pt modelId="{B98543A4-CD0E-45D7-B8E3-0096F875DBEC}" type="pres">
      <dgm:prSet presAssocID="{973ECB21-5F45-4634-8E89-099550530D8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5853D412-C6B1-4402-AD80-A6C44E9BC794}" type="pres">
      <dgm:prSet presAssocID="{973ECB21-5F45-4634-8E89-099550530D8C}" presName="spaceRect" presStyleCnt="0"/>
      <dgm:spPr/>
    </dgm:pt>
    <dgm:pt modelId="{CE359DE3-AA66-4B01-9133-8C406CA459AC}" type="pres">
      <dgm:prSet presAssocID="{973ECB21-5F45-4634-8E89-099550530D8C}" presName="parTx" presStyleLbl="revTx" presStyleIdx="4" presStyleCnt="5">
        <dgm:presLayoutVars>
          <dgm:chMax val="0"/>
          <dgm:chPref val="0"/>
        </dgm:presLayoutVars>
      </dgm:prSet>
      <dgm:spPr/>
    </dgm:pt>
  </dgm:ptLst>
  <dgm:cxnLst>
    <dgm:cxn modelId="{E8E59730-F921-4DED-AB73-5106C35CDF4C}" type="presOf" srcId="{FAA2CEE1-1C4F-4502-9AD4-9E37DD1866C6}" destId="{8237B2BA-9A64-480F-8B5F-461221FA58DF}" srcOrd="0" destOrd="0" presId="urn:microsoft.com/office/officeart/2018/2/layout/IconVerticalSolidList"/>
    <dgm:cxn modelId="{737E1533-F551-4C49-AD08-DAD4C69C86C5}" srcId="{638F7FC1-B5CB-44BE-AD1C-69934EC17534}" destId="{C9E6F1C4-11DB-45AE-94B9-6CE246E06C07}" srcOrd="0" destOrd="0" parTransId="{BCB018C2-E62F-43D2-8298-BAAD6A772A75}" sibTransId="{D4D28910-5B8C-4880-92DE-2E7ACCDD9E34}"/>
    <dgm:cxn modelId="{3A44043B-67B9-492B-AA6F-337FB06AA053}" srcId="{638F7FC1-B5CB-44BE-AD1C-69934EC17534}" destId="{FAA2CEE1-1C4F-4502-9AD4-9E37DD1866C6}" srcOrd="2" destOrd="0" parTransId="{44190DDE-B661-4BB2-BEF2-05954DE0AEA7}" sibTransId="{8A1D648E-7BC4-40B2-A865-42FAC33AC10D}"/>
    <dgm:cxn modelId="{33CF9A5D-4CA1-46F4-B675-11DDC3718675}" type="presOf" srcId="{973ECB21-5F45-4634-8E89-099550530D8C}" destId="{CE359DE3-AA66-4B01-9133-8C406CA459AC}" srcOrd="0" destOrd="0" presId="urn:microsoft.com/office/officeart/2018/2/layout/IconVerticalSolidList"/>
    <dgm:cxn modelId="{0D6449A0-7924-4718-A7BC-B3A2D35AFB54}" type="presOf" srcId="{512EE2EC-0932-467C-972B-9FB293638DE7}" destId="{83C54611-C277-4E90-9C69-6C77D6A01B62}" srcOrd="0" destOrd="0" presId="urn:microsoft.com/office/officeart/2018/2/layout/IconVerticalSolidList"/>
    <dgm:cxn modelId="{9501C9B2-CDB1-49B7-8CE3-1F0D85D6E417}" srcId="{638F7FC1-B5CB-44BE-AD1C-69934EC17534}" destId="{512EE2EC-0932-467C-972B-9FB293638DE7}" srcOrd="1" destOrd="0" parTransId="{EEFFC74E-75D9-4B43-B02E-F826304E2649}" sibTransId="{1D82FDDA-2C7B-48AB-AB63-D1D28F9EE478}"/>
    <dgm:cxn modelId="{37413CCB-7A3A-469F-899C-FE13ECFB5B52}" type="presOf" srcId="{638F7FC1-B5CB-44BE-AD1C-69934EC17534}" destId="{EFFD78E5-4663-41D4-97E3-28A5DFE13137}" srcOrd="0" destOrd="0" presId="urn:microsoft.com/office/officeart/2018/2/layout/IconVerticalSolidList"/>
    <dgm:cxn modelId="{31B586CD-1A6A-466E-8AF1-A9C48FF406C8}" srcId="{638F7FC1-B5CB-44BE-AD1C-69934EC17534}" destId="{490B47D9-FA69-46F5-8041-18738853D5A5}" srcOrd="3" destOrd="0" parTransId="{318F6CE1-A79E-40CF-BE54-3BDFB424BB82}" sibTransId="{7CEC3E9C-24D0-4AFB-B67E-A775326B18DD}"/>
    <dgm:cxn modelId="{D8D80ECE-5440-4E3A-85EA-AF1262F13B4C}" type="presOf" srcId="{490B47D9-FA69-46F5-8041-18738853D5A5}" destId="{4B0C82F8-4333-433E-8DC5-FC5A6E0106AE}" srcOrd="0" destOrd="0" presId="urn:microsoft.com/office/officeart/2018/2/layout/IconVerticalSolidList"/>
    <dgm:cxn modelId="{C764B3DA-9697-4FAD-BD95-B455564FC434}" srcId="{638F7FC1-B5CB-44BE-AD1C-69934EC17534}" destId="{973ECB21-5F45-4634-8E89-099550530D8C}" srcOrd="4" destOrd="0" parTransId="{FA2FFA58-2F03-4560-93E3-18378497E244}" sibTransId="{99A2E19C-3616-4947-AF6E-40BAE3E120D9}"/>
    <dgm:cxn modelId="{5B31D6E7-C3D9-495D-8D14-D440AF09489F}" type="presOf" srcId="{C9E6F1C4-11DB-45AE-94B9-6CE246E06C07}" destId="{6241A709-1197-44AC-81DE-3557CD31A507}" srcOrd="0" destOrd="0" presId="urn:microsoft.com/office/officeart/2018/2/layout/IconVerticalSolidList"/>
    <dgm:cxn modelId="{981927C2-4048-4108-845E-9962FDD65543}" type="presParOf" srcId="{EFFD78E5-4663-41D4-97E3-28A5DFE13137}" destId="{7ED7EB1B-20E5-4C0F-913E-8AFB29E72E65}" srcOrd="0" destOrd="0" presId="urn:microsoft.com/office/officeart/2018/2/layout/IconVerticalSolidList"/>
    <dgm:cxn modelId="{CE435C46-4B31-4EEA-A74E-416E546B6D71}" type="presParOf" srcId="{7ED7EB1B-20E5-4C0F-913E-8AFB29E72E65}" destId="{293D2348-F23D-4CD6-AE3E-E1E576A173B9}" srcOrd="0" destOrd="0" presId="urn:microsoft.com/office/officeart/2018/2/layout/IconVerticalSolidList"/>
    <dgm:cxn modelId="{CBA6D90B-6FA6-4C09-9AAA-34AC389F6115}" type="presParOf" srcId="{7ED7EB1B-20E5-4C0F-913E-8AFB29E72E65}" destId="{4031AB9C-9D49-4D77-94AF-83B606EAA259}" srcOrd="1" destOrd="0" presId="urn:microsoft.com/office/officeart/2018/2/layout/IconVerticalSolidList"/>
    <dgm:cxn modelId="{98A24790-6664-4EFA-B457-B126149A84F6}" type="presParOf" srcId="{7ED7EB1B-20E5-4C0F-913E-8AFB29E72E65}" destId="{432E16E0-78A7-41E8-9E57-D2F354A2E7BE}" srcOrd="2" destOrd="0" presId="urn:microsoft.com/office/officeart/2018/2/layout/IconVerticalSolidList"/>
    <dgm:cxn modelId="{9AA2A0FE-DC58-4C35-B100-0357B34A0D38}" type="presParOf" srcId="{7ED7EB1B-20E5-4C0F-913E-8AFB29E72E65}" destId="{6241A709-1197-44AC-81DE-3557CD31A507}" srcOrd="3" destOrd="0" presId="urn:microsoft.com/office/officeart/2018/2/layout/IconVerticalSolidList"/>
    <dgm:cxn modelId="{FCD27D81-9B98-4AE6-9796-B52A97B61A43}" type="presParOf" srcId="{EFFD78E5-4663-41D4-97E3-28A5DFE13137}" destId="{7ED37ED2-5AED-4326-8B82-9BDBD7DE7979}" srcOrd="1" destOrd="0" presId="urn:microsoft.com/office/officeart/2018/2/layout/IconVerticalSolidList"/>
    <dgm:cxn modelId="{8FF7F307-156F-4AF3-AE3E-0F1DDF44AEB3}" type="presParOf" srcId="{EFFD78E5-4663-41D4-97E3-28A5DFE13137}" destId="{8BBDC597-F0EA-46E7-9085-A67384CFB07C}" srcOrd="2" destOrd="0" presId="urn:microsoft.com/office/officeart/2018/2/layout/IconVerticalSolidList"/>
    <dgm:cxn modelId="{20A08226-0C0F-4A8E-AF84-0ECA90073BE3}" type="presParOf" srcId="{8BBDC597-F0EA-46E7-9085-A67384CFB07C}" destId="{C3B4E3E3-7842-4627-8AEE-13ED97AF555F}" srcOrd="0" destOrd="0" presId="urn:microsoft.com/office/officeart/2018/2/layout/IconVerticalSolidList"/>
    <dgm:cxn modelId="{FEFE8B22-CEEE-4777-A1D0-E5367D581E73}" type="presParOf" srcId="{8BBDC597-F0EA-46E7-9085-A67384CFB07C}" destId="{08623E55-ECF2-4E08-A53D-DC72664FD240}" srcOrd="1" destOrd="0" presId="urn:microsoft.com/office/officeart/2018/2/layout/IconVerticalSolidList"/>
    <dgm:cxn modelId="{CD895FBE-DB8E-4F01-8276-9A395DFD7F16}" type="presParOf" srcId="{8BBDC597-F0EA-46E7-9085-A67384CFB07C}" destId="{1FC56C52-2A7A-4EA6-984B-E71A6C65EF76}" srcOrd="2" destOrd="0" presId="urn:microsoft.com/office/officeart/2018/2/layout/IconVerticalSolidList"/>
    <dgm:cxn modelId="{D87B7E60-2EBF-40AE-96F9-1354F9F51306}" type="presParOf" srcId="{8BBDC597-F0EA-46E7-9085-A67384CFB07C}" destId="{83C54611-C277-4E90-9C69-6C77D6A01B62}" srcOrd="3" destOrd="0" presId="urn:microsoft.com/office/officeart/2018/2/layout/IconVerticalSolidList"/>
    <dgm:cxn modelId="{876C3EF7-6CF0-46D0-8B04-AF5C3E6B795B}" type="presParOf" srcId="{EFFD78E5-4663-41D4-97E3-28A5DFE13137}" destId="{95D359B0-9512-4669-BB7D-620822DD7FD5}" srcOrd="3" destOrd="0" presId="urn:microsoft.com/office/officeart/2018/2/layout/IconVerticalSolidList"/>
    <dgm:cxn modelId="{BE31197D-E848-4AE6-BF91-FE19465A3FA7}" type="presParOf" srcId="{EFFD78E5-4663-41D4-97E3-28A5DFE13137}" destId="{262BD147-5332-4681-B6B5-BCFAA3378994}" srcOrd="4" destOrd="0" presId="urn:microsoft.com/office/officeart/2018/2/layout/IconVerticalSolidList"/>
    <dgm:cxn modelId="{1BF50461-3018-4745-B69C-565E1726C3B1}" type="presParOf" srcId="{262BD147-5332-4681-B6B5-BCFAA3378994}" destId="{CC50FD3A-0EC6-4D04-9C59-FB97EF53BE62}" srcOrd="0" destOrd="0" presId="urn:microsoft.com/office/officeart/2018/2/layout/IconVerticalSolidList"/>
    <dgm:cxn modelId="{C05B4CEE-C826-4E4A-B8BA-6D61CAE6DC8B}" type="presParOf" srcId="{262BD147-5332-4681-B6B5-BCFAA3378994}" destId="{5D4BDA1B-13F9-40A2-BFA6-119DB3C74DBD}" srcOrd="1" destOrd="0" presId="urn:microsoft.com/office/officeart/2018/2/layout/IconVerticalSolidList"/>
    <dgm:cxn modelId="{88814157-A8E6-4C2E-A525-84FC9423DA00}" type="presParOf" srcId="{262BD147-5332-4681-B6B5-BCFAA3378994}" destId="{830D4A10-8FDC-49C4-8BF8-377A2D38113C}" srcOrd="2" destOrd="0" presId="urn:microsoft.com/office/officeart/2018/2/layout/IconVerticalSolidList"/>
    <dgm:cxn modelId="{882159AE-F0C2-4567-B502-0A6B375A0D9A}" type="presParOf" srcId="{262BD147-5332-4681-B6B5-BCFAA3378994}" destId="{8237B2BA-9A64-480F-8B5F-461221FA58DF}" srcOrd="3" destOrd="0" presId="urn:microsoft.com/office/officeart/2018/2/layout/IconVerticalSolidList"/>
    <dgm:cxn modelId="{2D236548-3828-445A-ABDB-8704F6D275B7}" type="presParOf" srcId="{EFFD78E5-4663-41D4-97E3-28A5DFE13137}" destId="{8FDBC65F-8342-4E87-A047-C62B9B8F33CF}" srcOrd="5" destOrd="0" presId="urn:microsoft.com/office/officeart/2018/2/layout/IconVerticalSolidList"/>
    <dgm:cxn modelId="{6B140526-CCB9-4823-9FF2-97870D9D710A}" type="presParOf" srcId="{EFFD78E5-4663-41D4-97E3-28A5DFE13137}" destId="{FB4D13F2-87C9-446F-94FD-065C0202D0A1}" srcOrd="6" destOrd="0" presId="urn:microsoft.com/office/officeart/2018/2/layout/IconVerticalSolidList"/>
    <dgm:cxn modelId="{CDF52946-8766-424C-ADED-EEB5B0D33C39}" type="presParOf" srcId="{FB4D13F2-87C9-446F-94FD-065C0202D0A1}" destId="{6EBC4B77-2859-408F-8BCF-96D71A83F0EA}" srcOrd="0" destOrd="0" presId="urn:microsoft.com/office/officeart/2018/2/layout/IconVerticalSolidList"/>
    <dgm:cxn modelId="{225DD6C8-F1EE-4631-9291-5C066BE04FC1}" type="presParOf" srcId="{FB4D13F2-87C9-446F-94FD-065C0202D0A1}" destId="{AAB3F96E-3243-4C29-ACAC-F28CADF3D8A2}" srcOrd="1" destOrd="0" presId="urn:microsoft.com/office/officeart/2018/2/layout/IconVerticalSolidList"/>
    <dgm:cxn modelId="{A311076B-FE9B-4271-A007-A9DA93A98616}" type="presParOf" srcId="{FB4D13F2-87C9-446F-94FD-065C0202D0A1}" destId="{DEF5FF17-0AA8-4621-9978-1DDA9A0C269D}" srcOrd="2" destOrd="0" presId="urn:microsoft.com/office/officeart/2018/2/layout/IconVerticalSolidList"/>
    <dgm:cxn modelId="{F9540B84-DE75-474D-8602-1D08402399FC}" type="presParOf" srcId="{FB4D13F2-87C9-446F-94FD-065C0202D0A1}" destId="{4B0C82F8-4333-433E-8DC5-FC5A6E0106AE}" srcOrd="3" destOrd="0" presId="urn:microsoft.com/office/officeart/2018/2/layout/IconVerticalSolidList"/>
    <dgm:cxn modelId="{8F35A593-D0B2-4B5B-B736-7772468217E6}" type="presParOf" srcId="{EFFD78E5-4663-41D4-97E3-28A5DFE13137}" destId="{DD1A7F3E-997A-45AB-A8EB-F4BD2A59A166}" srcOrd="7" destOrd="0" presId="urn:microsoft.com/office/officeart/2018/2/layout/IconVerticalSolidList"/>
    <dgm:cxn modelId="{9AF2F1F0-2A5D-495A-B49C-41CA3A894EAD}" type="presParOf" srcId="{EFFD78E5-4663-41D4-97E3-28A5DFE13137}" destId="{50653CEE-1883-4E09-A3A2-42B76DCDCC4D}" srcOrd="8" destOrd="0" presId="urn:microsoft.com/office/officeart/2018/2/layout/IconVerticalSolidList"/>
    <dgm:cxn modelId="{1540AC2E-4C6E-4EB5-8D9B-B4B22203973C}" type="presParOf" srcId="{50653CEE-1883-4E09-A3A2-42B76DCDCC4D}" destId="{C271844E-0E9A-4D33-BB7D-6B81832DC232}" srcOrd="0" destOrd="0" presId="urn:microsoft.com/office/officeart/2018/2/layout/IconVerticalSolidList"/>
    <dgm:cxn modelId="{A72D0180-A535-4EC6-B8C4-695AC735EAD7}" type="presParOf" srcId="{50653CEE-1883-4E09-A3A2-42B76DCDCC4D}" destId="{B98543A4-CD0E-45D7-B8E3-0096F875DBEC}" srcOrd="1" destOrd="0" presId="urn:microsoft.com/office/officeart/2018/2/layout/IconVerticalSolidList"/>
    <dgm:cxn modelId="{AA4E51BA-7210-405A-8102-806C8179BA2B}" type="presParOf" srcId="{50653CEE-1883-4E09-A3A2-42B76DCDCC4D}" destId="{5853D412-C6B1-4402-AD80-A6C44E9BC794}" srcOrd="2" destOrd="0" presId="urn:microsoft.com/office/officeart/2018/2/layout/IconVerticalSolidList"/>
    <dgm:cxn modelId="{BD8ECBE9-D025-4248-8D7D-C527F9D94EE5}" type="presParOf" srcId="{50653CEE-1883-4E09-A3A2-42B76DCDCC4D}" destId="{CE359DE3-AA66-4B01-9133-8C406CA459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AC1B91-BD5D-4AD1-8537-B76E6DBA048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F53CAA-1A3B-4748-AF9A-3334BA760CAB}">
      <dgm:prSet/>
      <dgm:spPr/>
      <dgm:t>
        <a:bodyPr/>
        <a:lstStyle/>
        <a:p>
          <a:r>
            <a:rPr lang="en-US"/>
            <a:t>A seller comes to Spartan Sellers looking to list their item/items on the site.</a:t>
          </a:r>
        </a:p>
      </dgm:t>
    </dgm:pt>
    <dgm:pt modelId="{B51EA7D1-19EF-44D5-8F35-BBF55D1F1C1F}" type="parTrans" cxnId="{04F83BA2-05D6-470D-AF78-3FBA9405F0AD}">
      <dgm:prSet/>
      <dgm:spPr/>
      <dgm:t>
        <a:bodyPr/>
        <a:lstStyle/>
        <a:p>
          <a:endParaRPr lang="en-US"/>
        </a:p>
      </dgm:t>
    </dgm:pt>
    <dgm:pt modelId="{6B27905C-7CD7-42D2-B260-19CC58F835A9}" type="sibTrans" cxnId="{04F83BA2-05D6-470D-AF78-3FBA9405F0AD}">
      <dgm:prSet/>
      <dgm:spPr/>
      <dgm:t>
        <a:bodyPr/>
        <a:lstStyle/>
        <a:p>
          <a:endParaRPr lang="en-US"/>
        </a:p>
      </dgm:t>
    </dgm:pt>
    <dgm:pt modelId="{AF0BA146-AE7E-4FDB-9700-D7130D3CFD2B}">
      <dgm:prSet/>
      <dgm:spPr/>
      <dgm:t>
        <a:bodyPr/>
        <a:lstStyle/>
        <a:p>
          <a:r>
            <a:rPr lang="en-US"/>
            <a:t>Once a seller fills out the listing form for their item, the item is sent to an ADMIN to be approved.</a:t>
          </a:r>
        </a:p>
      </dgm:t>
    </dgm:pt>
    <dgm:pt modelId="{82883878-685E-4B5F-8523-816E598F9720}" type="parTrans" cxnId="{CF456261-B008-4F1F-95DC-9F0949427495}">
      <dgm:prSet/>
      <dgm:spPr/>
      <dgm:t>
        <a:bodyPr/>
        <a:lstStyle/>
        <a:p>
          <a:endParaRPr lang="en-US"/>
        </a:p>
      </dgm:t>
    </dgm:pt>
    <dgm:pt modelId="{F58F1B5B-06C7-40D7-86B9-4D7D07E6B6CE}" type="sibTrans" cxnId="{CF456261-B008-4F1F-95DC-9F0949427495}">
      <dgm:prSet/>
      <dgm:spPr/>
      <dgm:t>
        <a:bodyPr/>
        <a:lstStyle/>
        <a:p>
          <a:endParaRPr lang="en-US"/>
        </a:p>
      </dgm:t>
    </dgm:pt>
    <dgm:pt modelId="{BBE5F85B-0DE4-4118-A634-F1A1FB59778F}">
      <dgm:prSet/>
      <dgm:spPr/>
      <dgm:t>
        <a:bodyPr/>
        <a:lstStyle/>
        <a:p>
          <a:r>
            <a:rPr lang="en-US"/>
            <a:t>If the ADMIN approves the listing, it is loaded to the site.</a:t>
          </a:r>
        </a:p>
      </dgm:t>
    </dgm:pt>
    <dgm:pt modelId="{5E14FFEA-A60C-48CA-9EA1-1E82080BC7DE}" type="parTrans" cxnId="{42D6EE96-6273-477D-AE09-3A6BB30E2C6E}">
      <dgm:prSet/>
      <dgm:spPr/>
      <dgm:t>
        <a:bodyPr/>
        <a:lstStyle/>
        <a:p>
          <a:endParaRPr lang="en-US"/>
        </a:p>
      </dgm:t>
    </dgm:pt>
    <dgm:pt modelId="{51FED67F-BC87-48AD-A9A6-0BEF0D4AE4BD}" type="sibTrans" cxnId="{42D6EE96-6273-477D-AE09-3A6BB30E2C6E}">
      <dgm:prSet/>
      <dgm:spPr/>
      <dgm:t>
        <a:bodyPr/>
        <a:lstStyle/>
        <a:p>
          <a:endParaRPr lang="en-US"/>
        </a:p>
      </dgm:t>
    </dgm:pt>
    <dgm:pt modelId="{05C47439-40B3-4A8D-B91B-DCA603824D89}">
      <dgm:prSet/>
      <dgm:spPr/>
      <dgm:t>
        <a:bodyPr/>
        <a:lstStyle/>
        <a:p>
          <a:r>
            <a:rPr lang="en-US"/>
            <a:t>If the ADMIN does not approve the listing, the seller is notified via email. </a:t>
          </a:r>
        </a:p>
      </dgm:t>
    </dgm:pt>
    <dgm:pt modelId="{FAEB187E-F0C9-4DD9-8198-FE21F248C673}" type="parTrans" cxnId="{16CAB9AA-491E-42BA-BA5D-0AEB76AE24C4}">
      <dgm:prSet/>
      <dgm:spPr/>
      <dgm:t>
        <a:bodyPr/>
        <a:lstStyle/>
        <a:p>
          <a:endParaRPr lang="en-US"/>
        </a:p>
      </dgm:t>
    </dgm:pt>
    <dgm:pt modelId="{E8876054-767A-434B-A109-225A42DBF90A}" type="sibTrans" cxnId="{16CAB9AA-491E-42BA-BA5D-0AEB76AE24C4}">
      <dgm:prSet/>
      <dgm:spPr/>
      <dgm:t>
        <a:bodyPr/>
        <a:lstStyle/>
        <a:p>
          <a:endParaRPr lang="en-US"/>
        </a:p>
      </dgm:t>
    </dgm:pt>
    <dgm:pt modelId="{21C14743-3122-4B41-8212-13F06A4B1BE1}" type="pres">
      <dgm:prSet presAssocID="{54AC1B91-BD5D-4AD1-8537-B76E6DBA0488}" presName="root" presStyleCnt="0">
        <dgm:presLayoutVars>
          <dgm:dir/>
          <dgm:resizeHandles val="exact"/>
        </dgm:presLayoutVars>
      </dgm:prSet>
      <dgm:spPr/>
    </dgm:pt>
    <dgm:pt modelId="{E2BF1072-F480-4111-B445-D9DC3831D3F1}" type="pres">
      <dgm:prSet presAssocID="{CBF53CAA-1A3B-4748-AF9A-3334BA760CAB}" presName="compNode" presStyleCnt="0"/>
      <dgm:spPr/>
    </dgm:pt>
    <dgm:pt modelId="{F0590975-0304-4AD6-AB93-D30EF641CF0A}" type="pres">
      <dgm:prSet presAssocID="{CBF53CAA-1A3B-4748-AF9A-3334BA760CAB}" presName="bgRect" presStyleLbl="bgShp" presStyleIdx="0" presStyleCnt="4"/>
      <dgm:spPr/>
    </dgm:pt>
    <dgm:pt modelId="{81F54864-9B99-4F22-9AF6-A767482BA422}" type="pres">
      <dgm:prSet presAssocID="{CBF53CAA-1A3B-4748-AF9A-3334BA760CA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67D2FB68-FCF2-4D9D-9DE2-CB92DCAD1107}" type="pres">
      <dgm:prSet presAssocID="{CBF53CAA-1A3B-4748-AF9A-3334BA760CAB}" presName="spaceRect" presStyleCnt="0"/>
      <dgm:spPr/>
    </dgm:pt>
    <dgm:pt modelId="{5BC8CF66-E2E5-4163-93E1-72F214F46A32}" type="pres">
      <dgm:prSet presAssocID="{CBF53CAA-1A3B-4748-AF9A-3334BA760CAB}" presName="parTx" presStyleLbl="revTx" presStyleIdx="0" presStyleCnt="4">
        <dgm:presLayoutVars>
          <dgm:chMax val="0"/>
          <dgm:chPref val="0"/>
        </dgm:presLayoutVars>
      </dgm:prSet>
      <dgm:spPr/>
    </dgm:pt>
    <dgm:pt modelId="{6F531FFC-810E-4ED6-8414-EAF0D85F62D2}" type="pres">
      <dgm:prSet presAssocID="{6B27905C-7CD7-42D2-B260-19CC58F835A9}" presName="sibTrans" presStyleCnt="0"/>
      <dgm:spPr/>
    </dgm:pt>
    <dgm:pt modelId="{14BF613B-EF67-468B-BB16-044ABB872ADE}" type="pres">
      <dgm:prSet presAssocID="{AF0BA146-AE7E-4FDB-9700-D7130D3CFD2B}" presName="compNode" presStyleCnt="0"/>
      <dgm:spPr/>
    </dgm:pt>
    <dgm:pt modelId="{AA60A4D3-1F82-4530-A33F-79870DEF1072}" type="pres">
      <dgm:prSet presAssocID="{AF0BA146-AE7E-4FDB-9700-D7130D3CFD2B}" presName="bgRect" presStyleLbl="bgShp" presStyleIdx="1" presStyleCnt="4"/>
      <dgm:spPr/>
    </dgm:pt>
    <dgm:pt modelId="{64A719BA-6E1E-49FB-8DB6-62E3C73DCB4F}" type="pres">
      <dgm:prSet presAssocID="{AF0BA146-AE7E-4FDB-9700-D7130D3CFD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E543F76C-3718-494F-8E1F-0A5B3015DC20}" type="pres">
      <dgm:prSet presAssocID="{AF0BA146-AE7E-4FDB-9700-D7130D3CFD2B}" presName="spaceRect" presStyleCnt="0"/>
      <dgm:spPr/>
    </dgm:pt>
    <dgm:pt modelId="{76577391-C625-43B6-B784-7705DC6D6FD4}" type="pres">
      <dgm:prSet presAssocID="{AF0BA146-AE7E-4FDB-9700-D7130D3CFD2B}" presName="parTx" presStyleLbl="revTx" presStyleIdx="1" presStyleCnt="4">
        <dgm:presLayoutVars>
          <dgm:chMax val="0"/>
          <dgm:chPref val="0"/>
        </dgm:presLayoutVars>
      </dgm:prSet>
      <dgm:spPr/>
    </dgm:pt>
    <dgm:pt modelId="{EA230069-190A-49B7-B4FA-1F9B3035A479}" type="pres">
      <dgm:prSet presAssocID="{F58F1B5B-06C7-40D7-86B9-4D7D07E6B6CE}" presName="sibTrans" presStyleCnt="0"/>
      <dgm:spPr/>
    </dgm:pt>
    <dgm:pt modelId="{6695EF31-5680-4EE4-9382-F8A1EA59AD24}" type="pres">
      <dgm:prSet presAssocID="{BBE5F85B-0DE4-4118-A634-F1A1FB59778F}" presName="compNode" presStyleCnt="0"/>
      <dgm:spPr/>
    </dgm:pt>
    <dgm:pt modelId="{108ED40C-79EA-4F49-B95F-059F02F14BDA}" type="pres">
      <dgm:prSet presAssocID="{BBE5F85B-0DE4-4118-A634-F1A1FB59778F}" presName="bgRect" presStyleLbl="bgShp" presStyleIdx="2" presStyleCnt="4"/>
      <dgm:spPr/>
    </dgm:pt>
    <dgm:pt modelId="{1C72CFAD-57A5-4B5F-BB0E-11AED485777D}" type="pres">
      <dgm:prSet presAssocID="{BBE5F85B-0DE4-4118-A634-F1A1FB59778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855E77E9-741E-4D38-8759-CC73B8D2A917}" type="pres">
      <dgm:prSet presAssocID="{BBE5F85B-0DE4-4118-A634-F1A1FB59778F}" presName="spaceRect" presStyleCnt="0"/>
      <dgm:spPr/>
    </dgm:pt>
    <dgm:pt modelId="{0C88F134-FD94-4393-97D5-0FD5A3D1CDBA}" type="pres">
      <dgm:prSet presAssocID="{BBE5F85B-0DE4-4118-A634-F1A1FB59778F}" presName="parTx" presStyleLbl="revTx" presStyleIdx="2" presStyleCnt="4">
        <dgm:presLayoutVars>
          <dgm:chMax val="0"/>
          <dgm:chPref val="0"/>
        </dgm:presLayoutVars>
      </dgm:prSet>
      <dgm:spPr/>
    </dgm:pt>
    <dgm:pt modelId="{79D75D55-703A-441D-BAA7-4343721D7C6C}" type="pres">
      <dgm:prSet presAssocID="{51FED67F-BC87-48AD-A9A6-0BEF0D4AE4BD}" presName="sibTrans" presStyleCnt="0"/>
      <dgm:spPr/>
    </dgm:pt>
    <dgm:pt modelId="{B39404F9-7906-4C92-B28E-2FFD9642AA86}" type="pres">
      <dgm:prSet presAssocID="{05C47439-40B3-4A8D-B91B-DCA603824D89}" presName="compNode" presStyleCnt="0"/>
      <dgm:spPr/>
    </dgm:pt>
    <dgm:pt modelId="{A72A534A-9A97-488A-AE42-F172828D0AE9}" type="pres">
      <dgm:prSet presAssocID="{05C47439-40B3-4A8D-B91B-DCA603824D89}" presName="bgRect" presStyleLbl="bgShp" presStyleIdx="3" presStyleCnt="4"/>
      <dgm:spPr/>
    </dgm:pt>
    <dgm:pt modelId="{A2252DE0-F9CF-4048-A6B1-962B6F5CC2F2}" type="pres">
      <dgm:prSet presAssocID="{05C47439-40B3-4A8D-B91B-DCA603824D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envelope"/>
        </a:ext>
      </dgm:extLst>
    </dgm:pt>
    <dgm:pt modelId="{0D47DD7F-EAF3-4604-9D32-3717A2A0EB97}" type="pres">
      <dgm:prSet presAssocID="{05C47439-40B3-4A8D-B91B-DCA603824D89}" presName="spaceRect" presStyleCnt="0"/>
      <dgm:spPr/>
    </dgm:pt>
    <dgm:pt modelId="{35C1529E-8664-4EA4-896B-D3B9D870AE02}" type="pres">
      <dgm:prSet presAssocID="{05C47439-40B3-4A8D-B91B-DCA603824D89}" presName="parTx" presStyleLbl="revTx" presStyleIdx="3" presStyleCnt="4">
        <dgm:presLayoutVars>
          <dgm:chMax val="0"/>
          <dgm:chPref val="0"/>
        </dgm:presLayoutVars>
      </dgm:prSet>
      <dgm:spPr/>
    </dgm:pt>
  </dgm:ptLst>
  <dgm:cxnLst>
    <dgm:cxn modelId="{CF456261-B008-4F1F-95DC-9F0949427495}" srcId="{54AC1B91-BD5D-4AD1-8537-B76E6DBA0488}" destId="{AF0BA146-AE7E-4FDB-9700-D7130D3CFD2B}" srcOrd="1" destOrd="0" parTransId="{82883878-685E-4B5F-8523-816E598F9720}" sibTransId="{F58F1B5B-06C7-40D7-86B9-4D7D07E6B6CE}"/>
    <dgm:cxn modelId="{C6FDFA43-F57E-403E-851A-414FC6BA9A5D}" type="presOf" srcId="{54AC1B91-BD5D-4AD1-8537-B76E6DBA0488}" destId="{21C14743-3122-4B41-8212-13F06A4B1BE1}" srcOrd="0" destOrd="0" presId="urn:microsoft.com/office/officeart/2018/2/layout/IconVerticalSolidList"/>
    <dgm:cxn modelId="{29B3AD58-5215-4D38-8596-95AB5D69F1A1}" type="presOf" srcId="{05C47439-40B3-4A8D-B91B-DCA603824D89}" destId="{35C1529E-8664-4EA4-896B-D3B9D870AE02}" srcOrd="0" destOrd="0" presId="urn:microsoft.com/office/officeart/2018/2/layout/IconVerticalSolidList"/>
    <dgm:cxn modelId="{42D6EE96-6273-477D-AE09-3A6BB30E2C6E}" srcId="{54AC1B91-BD5D-4AD1-8537-B76E6DBA0488}" destId="{BBE5F85B-0DE4-4118-A634-F1A1FB59778F}" srcOrd="2" destOrd="0" parTransId="{5E14FFEA-A60C-48CA-9EA1-1E82080BC7DE}" sibTransId="{51FED67F-BC87-48AD-A9A6-0BEF0D4AE4BD}"/>
    <dgm:cxn modelId="{E6DC589F-E1ED-42CC-B87E-B44E47DF8F4A}" type="presOf" srcId="{BBE5F85B-0DE4-4118-A634-F1A1FB59778F}" destId="{0C88F134-FD94-4393-97D5-0FD5A3D1CDBA}" srcOrd="0" destOrd="0" presId="urn:microsoft.com/office/officeart/2018/2/layout/IconVerticalSolidList"/>
    <dgm:cxn modelId="{04F83BA2-05D6-470D-AF78-3FBA9405F0AD}" srcId="{54AC1B91-BD5D-4AD1-8537-B76E6DBA0488}" destId="{CBF53CAA-1A3B-4748-AF9A-3334BA760CAB}" srcOrd="0" destOrd="0" parTransId="{B51EA7D1-19EF-44D5-8F35-BBF55D1F1C1F}" sibTransId="{6B27905C-7CD7-42D2-B260-19CC58F835A9}"/>
    <dgm:cxn modelId="{16CAB9AA-491E-42BA-BA5D-0AEB76AE24C4}" srcId="{54AC1B91-BD5D-4AD1-8537-B76E6DBA0488}" destId="{05C47439-40B3-4A8D-B91B-DCA603824D89}" srcOrd="3" destOrd="0" parTransId="{FAEB187E-F0C9-4DD9-8198-FE21F248C673}" sibTransId="{E8876054-767A-434B-A109-225A42DBF90A}"/>
    <dgm:cxn modelId="{235D88C0-416E-443B-8087-14D8FA90420D}" type="presOf" srcId="{AF0BA146-AE7E-4FDB-9700-D7130D3CFD2B}" destId="{76577391-C625-43B6-B784-7705DC6D6FD4}" srcOrd="0" destOrd="0" presId="urn:microsoft.com/office/officeart/2018/2/layout/IconVerticalSolidList"/>
    <dgm:cxn modelId="{0BE265C6-3D2A-4287-9E19-A1B3D87D0954}" type="presOf" srcId="{CBF53CAA-1A3B-4748-AF9A-3334BA760CAB}" destId="{5BC8CF66-E2E5-4163-93E1-72F214F46A32}" srcOrd="0" destOrd="0" presId="urn:microsoft.com/office/officeart/2018/2/layout/IconVerticalSolidList"/>
    <dgm:cxn modelId="{5F253171-4684-41B7-8C36-514F034AF971}" type="presParOf" srcId="{21C14743-3122-4B41-8212-13F06A4B1BE1}" destId="{E2BF1072-F480-4111-B445-D9DC3831D3F1}" srcOrd="0" destOrd="0" presId="urn:microsoft.com/office/officeart/2018/2/layout/IconVerticalSolidList"/>
    <dgm:cxn modelId="{F8C99CF8-A018-469F-86A8-7F0C7EFCABA4}" type="presParOf" srcId="{E2BF1072-F480-4111-B445-D9DC3831D3F1}" destId="{F0590975-0304-4AD6-AB93-D30EF641CF0A}" srcOrd="0" destOrd="0" presId="urn:microsoft.com/office/officeart/2018/2/layout/IconVerticalSolidList"/>
    <dgm:cxn modelId="{F5F57DD0-172D-42CE-A3D0-CD371FDB5A15}" type="presParOf" srcId="{E2BF1072-F480-4111-B445-D9DC3831D3F1}" destId="{81F54864-9B99-4F22-9AF6-A767482BA422}" srcOrd="1" destOrd="0" presId="urn:microsoft.com/office/officeart/2018/2/layout/IconVerticalSolidList"/>
    <dgm:cxn modelId="{5C3C7153-BA9D-4BF2-A96C-0EBEBB3E0547}" type="presParOf" srcId="{E2BF1072-F480-4111-B445-D9DC3831D3F1}" destId="{67D2FB68-FCF2-4D9D-9DE2-CB92DCAD1107}" srcOrd="2" destOrd="0" presId="urn:microsoft.com/office/officeart/2018/2/layout/IconVerticalSolidList"/>
    <dgm:cxn modelId="{14927C2D-82AE-433A-81A5-86449BDCCD26}" type="presParOf" srcId="{E2BF1072-F480-4111-B445-D9DC3831D3F1}" destId="{5BC8CF66-E2E5-4163-93E1-72F214F46A32}" srcOrd="3" destOrd="0" presId="urn:microsoft.com/office/officeart/2018/2/layout/IconVerticalSolidList"/>
    <dgm:cxn modelId="{24A09E14-EE67-4F86-8C4D-200573F73CF8}" type="presParOf" srcId="{21C14743-3122-4B41-8212-13F06A4B1BE1}" destId="{6F531FFC-810E-4ED6-8414-EAF0D85F62D2}" srcOrd="1" destOrd="0" presId="urn:microsoft.com/office/officeart/2018/2/layout/IconVerticalSolidList"/>
    <dgm:cxn modelId="{020C988E-55B5-4F45-BC94-1BAA45BAB36B}" type="presParOf" srcId="{21C14743-3122-4B41-8212-13F06A4B1BE1}" destId="{14BF613B-EF67-468B-BB16-044ABB872ADE}" srcOrd="2" destOrd="0" presId="urn:microsoft.com/office/officeart/2018/2/layout/IconVerticalSolidList"/>
    <dgm:cxn modelId="{0C81503A-C106-4E31-9B9E-514DF39A8577}" type="presParOf" srcId="{14BF613B-EF67-468B-BB16-044ABB872ADE}" destId="{AA60A4D3-1F82-4530-A33F-79870DEF1072}" srcOrd="0" destOrd="0" presId="urn:microsoft.com/office/officeart/2018/2/layout/IconVerticalSolidList"/>
    <dgm:cxn modelId="{92941055-647A-45CE-9E87-CD1E5526E77B}" type="presParOf" srcId="{14BF613B-EF67-468B-BB16-044ABB872ADE}" destId="{64A719BA-6E1E-49FB-8DB6-62E3C73DCB4F}" srcOrd="1" destOrd="0" presId="urn:microsoft.com/office/officeart/2018/2/layout/IconVerticalSolidList"/>
    <dgm:cxn modelId="{96758B85-496D-401A-8534-5C13104D505A}" type="presParOf" srcId="{14BF613B-EF67-468B-BB16-044ABB872ADE}" destId="{E543F76C-3718-494F-8E1F-0A5B3015DC20}" srcOrd="2" destOrd="0" presId="urn:microsoft.com/office/officeart/2018/2/layout/IconVerticalSolidList"/>
    <dgm:cxn modelId="{10A7963F-E0B5-4820-A0E7-472A48AC6DBE}" type="presParOf" srcId="{14BF613B-EF67-468B-BB16-044ABB872ADE}" destId="{76577391-C625-43B6-B784-7705DC6D6FD4}" srcOrd="3" destOrd="0" presId="urn:microsoft.com/office/officeart/2018/2/layout/IconVerticalSolidList"/>
    <dgm:cxn modelId="{DCAFA8D1-3C26-48B4-9356-0B536AC68397}" type="presParOf" srcId="{21C14743-3122-4B41-8212-13F06A4B1BE1}" destId="{EA230069-190A-49B7-B4FA-1F9B3035A479}" srcOrd="3" destOrd="0" presId="urn:microsoft.com/office/officeart/2018/2/layout/IconVerticalSolidList"/>
    <dgm:cxn modelId="{3F0EE54F-7C28-48AA-9676-1E7B4512469E}" type="presParOf" srcId="{21C14743-3122-4B41-8212-13F06A4B1BE1}" destId="{6695EF31-5680-4EE4-9382-F8A1EA59AD24}" srcOrd="4" destOrd="0" presId="urn:microsoft.com/office/officeart/2018/2/layout/IconVerticalSolidList"/>
    <dgm:cxn modelId="{915E347B-2FFF-4E0E-8541-8DA45805434A}" type="presParOf" srcId="{6695EF31-5680-4EE4-9382-F8A1EA59AD24}" destId="{108ED40C-79EA-4F49-B95F-059F02F14BDA}" srcOrd="0" destOrd="0" presId="urn:microsoft.com/office/officeart/2018/2/layout/IconVerticalSolidList"/>
    <dgm:cxn modelId="{7F8DE627-D7D6-4027-AA53-4070092826A8}" type="presParOf" srcId="{6695EF31-5680-4EE4-9382-F8A1EA59AD24}" destId="{1C72CFAD-57A5-4B5F-BB0E-11AED485777D}" srcOrd="1" destOrd="0" presId="urn:microsoft.com/office/officeart/2018/2/layout/IconVerticalSolidList"/>
    <dgm:cxn modelId="{E6557804-F9C3-4405-AAE5-44556C024079}" type="presParOf" srcId="{6695EF31-5680-4EE4-9382-F8A1EA59AD24}" destId="{855E77E9-741E-4D38-8759-CC73B8D2A917}" srcOrd="2" destOrd="0" presId="urn:microsoft.com/office/officeart/2018/2/layout/IconVerticalSolidList"/>
    <dgm:cxn modelId="{5C7D6D9F-9B31-44A4-8BCE-327D79ECF4A5}" type="presParOf" srcId="{6695EF31-5680-4EE4-9382-F8A1EA59AD24}" destId="{0C88F134-FD94-4393-97D5-0FD5A3D1CDBA}" srcOrd="3" destOrd="0" presId="urn:microsoft.com/office/officeart/2018/2/layout/IconVerticalSolidList"/>
    <dgm:cxn modelId="{203B7685-329B-4660-B76D-79C7900D36B7}" type="presParOf" srcId="{21C14743-3122-4B41-8212-13F06A4B1BE1}" destId="{79D75D55-703A-441D-BAA7-4343721D7C6C}" srcOrd="5" destOrd="0" presId="urn:microsoft.com/office/officeart/2018/2/layout/IconVerticalSolidList"/>
    <dgm:cxn modelId="{C78A10E1-8D53-431B-93EA-BD91EE1F7A60}" type="presParOf" srcId="{21C14743-3122-4B41-8212-13F06A4B1BE1}" destId="{B39404F9-7906-4C92-B28E-2FFD9642AA86}" srcOrd="6" destOrd="0" presId="urn:microsoft.com/office/officeart/2018/2/layout/IconVerticalSolidList"/>
    <dgm:cxn modelId="{21B8E5D4-CF05-46A8-BC23-0D023AD6C27D}" type="presParOf" srcId="{B39404F9-7906-4C92-B28E-2FFD9642AA86}" destId="{A72A534A-9A97-488A-AE42-F172828D0AE9}" srcOrd="0" destOrd="0" presId="urn:microsoft.com/office/officeart/2018/2/layout/IconVerticalSolidList"/>
    <dgm:cxn modelId="{098BF21E-FFE9-45FD-984C-B6AE04242541}" type="presParOf" srcId="{B39404F9-7906-4C92-B28E-2FFD9642AA86}" destId="{A2252DE0-F9CF-4048-A6B1-962B6F5CC2F2}" srcOrd="1" destOrd="0" presId="urn:microsoft.com/office/officeart/2018/2/layout/IconVerticalSolidList"/>
    <dgm:cxn modelId="{C2B95E67-69A8-49C8-AC45-A75BA8A3A2D6}" type="presParOf" srcId="{B39404F9-7906-4C92-B28E-2FFD9642AA86}" destId="{0D47DD7F-EAF3-4604-9D32-3717A2A0EB97}" srcOrd="2" destOrd="0" presId="urn:microsoft.com/office/officeart/2018/2/layout/IconVerticalSolidList"/>
    <dgm:cxn modelId="{5DE76AA3-DCD1-4263-ACC4-092E757F6398}" type="presParOf" srcId="{B39404F9-7906-4C92-B28E-2FFD9642AA86}" destId="{35C1529E-8664-4EA4-896B-D3B9D870AE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AC1B91-BD5D-4AD1-8537-B76E6DBA048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F53CAA-1A3B-4748-AF9A-3334BA760CAB}">
      <dgm:prSet/>
      <dgm:spPr/>
      <dgm:t>
        <a:bodyPr/>
        <a:lstStyle/>
        <a:p>
          <a:r>
            <a:rPr lang="en-US" dirty="0"/>
            <a:t>Admins are responsible for approving items for listing and removing problematic users.</a:t>
          </a:r>
        </a:p>
      </dgm:t>
    </dgm:pt>
    <dgm:pt modelId="{B51EA7D1-19EF-44D5-8F35-BBF55D1F1C1F}" type="parTrans" cxnId="{04F83BA2-05D6-470D-AF78-3FBA9405F0AD}">
      <dgm:prSet/>
      <dgm:spPr/>
      <dgm:t>
        <a:bodyPr/>
        <a:lstStyle/>
        <a:p>
          <a:endParaRPr lang="en-US"/>
        </a:p>
      </dgm:t>
    </dgm:pt>
    <dgm:pt modelId="{6B27905C-7CD7-42D2-B260-19CC58F835A9}" type="sibTrans" cxnId="{04F83BA2-05D6-470D-AF78-3FBA9405F0AD}">
      <dgm:prSet/>
      <dgm:spPr/>
      <dgm:t>
        <a:bodyPr/>
        <a:lstStyle/>
        <a:p>
          <a:endParaRPr lang="en-US"/>
        </a:p>
      </dgm:t>
    </dgm:pt>
    <dgm:pt modelId="{AF0BA146-AE7E-4FDB-9700-D7130D3CFD2B}">
      <dgm:prSet/>
      <dgm:spPr/>
      <dgm:t>
        <a:bodyPr/>
        <a:lstStyle/>
        <a:p>
          <a:r>
            <a:rPr lang="en-US" dirty="0"/>
            <a:t>Admins are able to view a list of all items waiting to be approved, and a list of all users.</a:t>
          </a:r>
        </a:p>
      </dgm:t>
    </dgm:pt>
    <dgm:pt modelId="{82883878-685E-4B5F-8523-816E598F9720}" type="parTrans" cxnId="{CF456261-B008-4F1F-95DC-9F0949427495}">
      <dgm:prSet/>
      <dgm:spPr/>
      <dgm:t>
        <a:bodyPr/>
        <a:lstStyle/>
        <a:p>
          <a:endParaRPr lang="en-US"/>
        </a:p>
      </dgm:t>
    </dgm:pt>
    <dgm:pt modelId="{F58F1B5B-06C7-40D7-86B9-4D7D07E6B6CE}" type="sibTrans" cxnId="{CF456261-B008-4F1F-95DC-9F0949427495}">
      <dgm:prSet/>
      <dgm:spPr/>
      <dgm:t>
        <a:bodyPr/>
        <a:lstStyle/>
        <a:p>
          <a:endParaRPr lang="en-US"/>
        </a:p>
      </dgm:t>
    </dgm:pt>
    <dgm:pt modelId="{BBE5F85B-0DE4-4118-A634-F1A1FB59778F}">
      <dgm:prSet/>
      <dgm:spPr/>
      <dgm:t>
        <a:bodyPr/>
        <a:lstStyle/>
        <a:p>
          <a:r>
            <a:rPr lang="en-US" dirty="0"/>
            <a:t>Admins can approve or not approve items after viewing the item’s details. Sending corresponding info to the site or the seller. </a:t>
          </a:r>
        </a:p>
      </dgm:t>
    </dgm:pt>
    <dgm:pt modelId="{5E14FFEA-A60C-48CA-9EA1-1E82080BC7DE}" type="parTrans" cxnId="{42D6EE96-6273-477D-AE09-3A6BB30E2C6E}">
      <dgm:prSet/>
      <dgm:spPr/>
      <dgm:t>
        <a:bodyPr/>
        <a:lstStyle/>
        <a:p>
          <a:endParaRPr lang="en-US"/>
        </a:p>
      </dgm:t>
    </dgm:pt>
    <dgm:pt modelId="{51FED67F-BC87-48AD-A9A6-0BEF0D4AE4BD}" type="sibTrans" cxnId="{42D6EE96-6273-477D-AE09-3A6BB30E2C6E}">
      <dgm:prSet/>
      <dgm:spPr/>
      <dgm:t>
        <a:bodyPr/>
        <a:lstStyle/>
        <a:p>
          <a:endParaRPr lang="en-US"/>
        </a:p>
      </dgm:t>
    </dgm:pt>
    <dgm:pt modelId="{05C47439-40B3-4A8D-B91B-DCA603824D89}">
      <dgm:prSet/>
      <dgm:spPr/>
      <dgm:t>
        <a:bodyPr/>
        <a:lstStyle/>
        <a:p>
          <a:r>
            <a:rPr lang="en-US" dirty="0"/>
            <a:t>Admins can view the master list of users, and their reviews. If a seller has enough bad reviews, or is reported as exhibiting unsafe conduct of any kind, the admin can remove the user permanently from the site.</a:t>
          </a:r>
        </a:p>
      </dgm:t>
    </dgm:pt>
    <dgm:pt modelId="{FAEB187E-F0C9-4DD9-8198-FE21F248C673}" type="parTrans" cxnId="{16CAB9AA-491E-42BA-BA5D-0AEB76AE24C4}">
      <dgm:prSet/>
      <dgm:spPr/>
      <dgm:t>
        <a:bodyPr/>
        <a:lstStyle/>
        <a:p>
          <a:endParaRPr lang="en-US"/>
        </a:p>
      </dgm:t>
    </dgm:pt>
    <dgm:pt modelId="{E8876054-767A-434B-A109-225A42DBF90A}" type="sibTrans" cxnId="{16CAB9AA-491E-42BA-BA5D-0AEB76AE24C4}">
      <dgm:prSet/>
      <dgm:spPr/>
      <dgm:t>
        <a:bodyPr/>
        <a:lstStyle/>
        <a:p>
          <a:endParaRPr lang="en-US"/>
        </a:p>
      </dgm:t>
    </dgm:pt>
    <dgm:pt modelId="{21C14743-3122-4B41-8212-13F06A4B1BE1}" type="pres">
      <dgm:prSet presAssocID="{54AC1B91-BD5D-4AD1-8537-B76E6DBA0488}" presName="root" presStyleCnt="0">
        <dgm:presLayoutVars>
          <dgm:dir/>
          <dgm:resizeHandles val="exact"/>
        </dgm:presLayoutVars>
      </dgm:prSet>
      <dgm:spPr/>
    </dgm:pt>
    <dgm:pt modelId="{E2BF1072-F480-4111-B445-D9DC3831D3F1}" type="pres">
      <dgm:prSet presAssocID="{CBF53CAA-1A3B-4748-AF9A-3334BA760CAB}" presName="compNode" presStyleCnt="0"/>
      <dgm:spPr/>
    </dgm:pt>
    <dgm:pt modelId="{F0590975-0304-4AD6-AB93-D30EF641CF0A}" type="pres">
      <dgm:prSet presAssocID="{CBF53CAA-1A3B-4748-AF9A-3334BA760CAB}" presName="bgRect" presStyleLbl="bgShp" presStyleIdx="0" presStyleCnt="4"/>
      <dgm:spPr/>
    </dgm:pt>
    <dgm:pt modelId="{81F54864-9B99-4F22-9AF6-A767482BA422}" type="pres">
      <dgm:prSet presAssocID="{CBF53CAA-1A3B-4748-AF9A-3334BA760CA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ormal Shirt outline"/>
        </a:ext>
      </dgm:extLst>
    </dgm:pt>
    <dgm:pt modelId="{67D2FB68-FCF2-4D9D-9DE2-CB92DCAD1107}" type="pres">
      <dgm:prSet presAssocID="{CBF53CAA-1A3B-4748-AF9A-3334BA760CAB}" presName="spaceRect" presStyleCnt="0"/>
      <dgm:spPr/>
    </dgm:pt>
    <dgm:pt modelId="{5BC8CF66-E2E5-4163-93E1-72F214F46A32}" type="pres">
      <dgm:prSet presAssocID="{CBF53CAA-1A3B-4748-AF9A-3334BA760CAB}" presName="parTx" presStyleLbl="revTx" presStyleIdx="0" presStyleCnt="4">
        <dgm:presLayoutVars>
          <dgm:chMax val="0"/>
          <dgm:chPref val="0"/>
        </dgm:presLayoutVars>
      </dgm:prSet>
      <dgm:spPr/>
    </dgm:pt>
    <dgm:pt modelId="{6F531FFC-810E-4ED6-8414-EAF0D85F62D2}" type="pres">
      <dgm:prSet presAssocID="{6B27905C-7CD7-42D2-B260-19CC58F835A9}" presName="sibTrans" presStyleCnt="0"/>
      <dgm:spPr/>
    </dgm:pt>
    <dgm:pt modelId="{14BF613B-EF67-468B-BB16-044ABB872ADE}" type="pres">
      <dgm:prSet presAssocID="{AF0BA146-AE7E-4FDB-9700-D7130D3CFD2B}" presName="compNode" presStyleCnt="0"/>
      <dgm:spPr/>
    </dgm:pt>
    <dgm:pt modelId="{AA60A4D3-1F82-4530-A33F-79870DEF1072}" type="pres">
      <dgm:prSet presAssocID="{AF0BA146-AE7E-4FDB-9700-D7130D3CFD2B}" presName="bgRect" presStyleLbl="bgShp" presStyleIdx="1" presStyleCnt="4"/>
      <dgm:spPr/>
    </dgm:pt>
    <dgm:pt modelId="{64A719BA-6E1E-49FB-8DB6-62E3C73DCB4F}" type="pres">
      <dgm:prSet presAssocID="{AF0BA146-AE7E-4FDB-9700-D7130D3CFD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outline"/>
        </a:ext>
      </dgm:extLst>
    </dgm:pt>
    <dgm:pt modelId="{E543F76C-3718-494F-8E1F-0A5B3015DC20}" type="pres">
      <dgm:prSet presAssocID="{AF0BA146-AE7E-4FDB-9700-D7130D3CFD2B}" presName="spaceRect" presStyleCnt="0"/>
      <dgm:spPr/>
    </dgm:pt>
    <dgm:pt modelId="{76577391-C625-43B6-B784-7705DC6D6FD4}" type="pres">
      <dgm:prSet presAssocID="{AF0BA146-AE7E-4FDB-9700-D7130D3CFD2B}" presName="parTx" presStyleLbl="revTx" presStyleIdx="1" presStyleCnt="4">
        <dgm:presLayoutVars>
          <dgm:chMax val="0"/>
          <dgm:chPref val="0"/>
        </dgm:presLayoutVars>
      </dgm:prSet>
      <dgm:spPr/>
    </dgm:pt>
    <dgm:pt modelId="{EA230069-190A-49B7-B4FA-1F9B3035A479}" type="pres">
      <dgm:prSet presAssocID="{F58F1B5B-06C7-40D7-86B9-4D7D07E6B6CE}" presName="sibTrans" presStyleCnt="0"/>
      <dgm:spPr/>
    </dgm:pt>
    <dgm:pt modelId="{6695EF31-5680-4EE4-9382-F8A1EA59AD24}" type="pres">
      <dgm:prSet presAssocID="{BBE5F85B-0DE4-4118-A634-F1A1FB59778F}" presName="compNode" presStyleCnt="0"/>
      <dgm:spPr/>
    </dgm:pt>
    <dgm:pt modelId="{108ED40C-79EA-4F49-B95F-059F02F14BDA}" type="pres">
      <dgm:prSet presAssocID="{BBE5F85B-0DE4-4118-A634-F1A1FB59778F}" presName="bgRect" presStyleLbl="bgShp" presStyleIdx="2" presStyleCnt="4"/>
      <dgm:spPr/>
    </dgm:pt>
    <dgm:pt modelId="{1C72CFAD-57A5-4B5F-BB0E-11AED485777D}" type="pres">
      <dgm:prSet presAssocID="{BBE5F85B-0DE4-4118-A634-F1A1FB59778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lipboard Mixed with solid fill"/>
        </a:ext>
      </dgm:extLst>
    </dgm:pt>
    <dgm:pt modelId="{855E77E9-741E-4D38-8759-CC73B8D2A917}" type="pres">
      <dgm:prSet presAssocID="{BBE5F85B-0DE4-4118-A634-F1A1FB59778F}" presName="spaceRect" presStyleCnt="0"/>
      <dgm:spPr/>
    </dgm:pt>
    <dgm:pt modelId="{0C88F134-FD94-4393-97D5-0FD5A3D1CDBA}" type="pres">
      <dgm:prSet presAssocID="{BBE5F85B-0DE4-4118-A634-F1A1FB59778F}" presName="parTx" presStyleLbl="revTx" presStyleIdx="2" presStyleCnt="4">
        <dgm:presLayoutVars>
          <dgm:chMax val="0"/>
          <dgm:chPref val="0"/>
        </dgm:presLayoutVars>
      </dgm:prSet>
      <dgm:spPr/>
    </dgm:pt>
    <dgm:pt modelId="{79D75D55-703A-441D-BAA7-4343721D7C6C}" type="pres">
      <dgm:prSet presAssocID="{51FED67F-BC87-48AD-A9A6-0BEF0D4AE4BD}" presName="sibTrans" presStyleCnt="0"/>
      <dgm:spPr/>
    </dgm:pt>
    <dgm:pt modelId="{B39404F9-7906-4C92-B28E-2FFD9642AA86}" type="pres">
      <dgm:prSet presAssocID="{05C47439-40B3-4A8D-B91B-DCA603824D89}" presName="compNode" presStyleCnt="0"/>
      <dgm:spPr/>
    </dgm:pt>
    <dgm:pt modelId="{A72A534A-9A97-488A-AE42-F172828D0AE9}" type="pres">
      <dgm:prSet presAssocID="{05C47439-40B3-4A8D-B91B-DCA603824D89}" presName="bgRect" presStyleLbl="bgShp" presStyleIdx="3" presStyleCnt="4"/>
      <dgm:spPr/>
    </dgm:pt>
    <dgm:pt modelId="{A2252DE0-F9CF-4048-A6B1-962B6F5CC2F2}" type="pres">
      <dgm:prSet presAssocID="{05C47439-40B3-4A8D-B91B-DCA603824D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Unfollow outline"/>
        </a:ext>
      </dgm:extLst>
    </dgm:pt>
    <dgm:pt modelId="{0D47DD7F-EAF3-4604-9D32-3717A2A0EB97}" type="pres">
      <dgm:prSet presAssocID="{05C47439-40B3-4A8D-B91B-DCA603824D89}" presName="spaceRect" presStyleCnt="0"/>
      <dgm:spPr/>
    </dgm:pt>
    <dgm:pt modelId="{35C1529E-8664-4EA4-896B-D3B9D870AE02}" type="pres">
      <dgm:prSet presAssocID="{05C47439-40B3-4A8D-B91B-DCA603824D89}" presName="parTx" presStyleLbl="revTx" presStyleIdx="3" presStyleCnt="4">
        <dgm:presLayoutVars>
          <dgm:chMax val="0"/>
          <dgm:chPref val="0"/>
        </dgm:presLayoutVars>
      </dgm:prSet>
      <dgm:spPr/>
    </dgm:pt>
  </dgm:ptLst>
  <dgm:cxnLst>
    <dgm:cxn modelId="{CF456261-B008-4F1F-95DC-9F0949427495}" srcId="{54AC1B91-BD5D-4AD1-8537-B76E6DBA0488}" destId="{AF0BA146-AE7E-4FDB-9700-D7130D3CFD2B}" srcOrd="1" destOrd="0" parTransId="{82883878-685E-4B5F-8523-816E598F9720}" sibTransId="{F58F1B5B-06C7-40D7-86B9-4D7D07E6B6CE}"/>
    <dgm:cxn modelId="{C6FDFA43-F57E-403E-851A-414FC6BA9A5D}" type="presOf" srcId="{54AC1B91-BD5D-4AD1-8537-B76E6DBA0488}" destId="{21C14743-3122-4B41-8212-13F06A4B1BE1}" srcOrd="0" destOrd="0" presId="urn:microsoft.com/office/officeart/2018/2/layout/IconVerticalSolidList"/>
    <dgm:cxn modelId="{29B3AD58-5215-4D38-8596-95AB5D69F1A1}" type="presOf" srcId="{05C47439-40B3-4A8D-B91B-DCA603824D89}" destId="{35C1529E-8664-4EA4-896B-D3B9D870AE02}" srcOrd="0" destOrd="0" presId="urn:microsoft.com/office/officeart/2018/2/layout/IconVerticalSolidList"/>
    <dgm:cxn modelId="{42D6EE96-6273-477D-AE09-3A6BB30E2C6E}" srcId="{54AC1B91-BD5D-4AD1-8537-B76E6DBA0488}" destId="{BBE5F85B-0DE4-4118-A634-F1A1FB59778F}" srcOrd="2" destOrd="0" parTransId="{5E14FFEA-A60C-48CA-9EA1-1E82080BC7DE}" sibTransId="{51FED67F-BC87-48AD-A9A6-0BEF0D4AE4BD}"/>
    <dgm:cxn modelId="{E6DC589F-E1ED-42CC-B87E-B44E47DF8F4A}" type="presOf" srcId="{BBE5F85B-0DE4-4118-A634-F1A1FB59778F}" destId="{0C88F134-FD94-4393-97D5-0FD5A3D1CDBA}" srcOrd="0" destOrd="0" presId="urn:microsoft.com/office/officeart/2018/2/layout/IconVerticalSolidList"/>
    <dgm:cxn modelId="{04F83BA2-05D6-470D-AF78-3FBA9405F0AD}" srcId="{54AC1B91-BD5D-4AD1-8537-B76E6DBA0488}" destId="{CBF53CAA-1A3B-4748-AF9A-3334BA760CAB}" srcOrd="0" destOrd="0" parTransId="{B51EA7D1-19EF-44D5-8F35-BBF55D1F1C1F}" sibTransId="{6B27905C-7CD7-42D2-B260-19CC58F835A9}"/>
    <dgm:cxn modelId="{16CAB9AA-491E-42BA-BA5D-0AEB76AE24C4}" srcId="{54AC1B91-BD5D-4AD1-8537-B76E6DBA0488}" destId="{05C47439-40B3-4A8D-B91B-DCA603824D89}" srcOrd="3" destOrd="0" parTransId="{FAEB187E-F0C9-4DD9-8198-FE21F248C673}" sibTransId="{E8876054-767A-434B-A109-225A42DBF90A}"/>
    <dgm:cxn modelId="{235D88C0-416E-443B-8087-14D8FA90420D}" type="presOf" srcId="{AF0BA146-AE7E-4FDB-9700-D7130D3CFD2B}" destId="{76577391-C625-43B6-B784-7705DC6D6FD4}" srcOrd="0" destOrd="0" presId="urn:microsoft.com/office/officeart/2018/2/layout/IconVerticalSolidList"/>
    <dgm:cxn modelId="{0BE265C6-3D2A-4287-9E19-A1B3D87D0954}" type="presOf" srcId="{CBF53CAA-1A3B-4748-AF9A-3334BA760CAB}" destId="{5BC8CF66-E2E5-4163-93E1-72F214F46A32}" srcOrd="0" destOrd="0" presId="urn:microsoft.com/office/officeart/2018/2/layout/IconVerticalSolidList"/>
    <dgm:cxn modelId="{5F253171-4684-41B7-8C36-514F034AF971}" type="presParOf" srcId="{21C14743-3122-4B41-8212-13F06A4B1BE1}" destId="{E2BF1072-F480-4111-B445-D9DC3831D3F1}" srcOrd="0" destOrd="0" presId="urn:microsoft.com/office/officeart/2018/2/layout/IconVerticalSolidList"/>
    <dgm:cxn modelId="{F8C99CF8-A018-469F-86A8-7F0C7EFCABA4}" type="presParOf" srcId="{E2BF1072-F480-4111-B445-D9DC3831D3F1}" destId="{F0590975-0304-4AD6-AB93-D30EF641CF0A}" srcOrd="0" destOrd="0" presId="urn:microsoft.com/office/officeart/2018/2/layout/IconVerticalSolidList"/>
    <dgm:cxn modelId="{F5F57DD0-172D-42CE-A3D0-CD371FDB5A15}" type="presParOf" srcId="{E2BF1072-F480-4111-B445-D9DC3831D3F1}" destId="{81F54864-9B99-4F22-9AF6-A767482BA422}" srcOrd="1" destOrd="0" presId="urn:microsoft.com/office/officeart/2018/2/layout/IconVerticalSolidList"/>
    <dgm:cxn modelId="{5C3C7153-BA9D-4BF2-A96C-0EBEBB3E0547}" type="presParOf" srcId="{E2BF1072-F480-4111-B445-D9DC3831D3F1}" destId="{67D2FB68-FCF2-4D9D-9DE2-CB92DCAD1107}" srcOrd="2" destOrd="0" presId="urn:microsoft.com/office/officeart/2018/2/layout/IconVerticalSolidList"/>
    <dgm:cxn modelId="{14927C2D-82AE-433A-81A5-86449BDCCD26}" type="presParOf" srcId="{E2BF1072-F480-4111-B445-D9DC3831D3F1}" destId="{5BC8CF66-E2E5-4163-93E1-72F214F46A32}" srcOrd="3" destOrd="0" presId="urn:microsoft.com/office/officeart/2018/2/layout/IconVerticalSolidList"/>
    <dgm:cxn modelId="{24A09E14-EE67-4F86-8C4D-200573F73CF8}" type="presParOf" srcId="{21C14743-3122-4B41-8212-13F06A4B1BE1}" destId="{6F531FFC-810E-4ED6-8414-EAF0D85F62D2}" srcOrd="1" destOrd="0" presId="urn:microsoft.com/office/officeart/2018/2/layout/IconVerticalSolidList"/>
    <dgm:cxn modelId="{020C988E-55B5-4F45-BC94-1BAA45BAB36B}" type="presParOf" srcId="{21C14743-3122-4B41-8212-13F06A4B1BE1}" destId="{14BF613B-EF67-468B-BB16-044ABB872ADE}" srcOrd="2" destOrd="0" presId="urn:microsoft.com/office/officeart/2018/2/layout/IconVerticalSolidList"/>
    <dgm:cxn modelId="{0C81503A-C106-4E31-9B9E-514DF39A8577}" type="presParOf" srcId="{14BF613B-EF67-468B-BB16-044ABB872ADE}" destId="{AA60A4D3-1F82-4530-A33F-79870DEF1072}" srcOrd="0" destOrd="0" presId="urn:microsoft.com/office/officeart/2018/2/layout/IconVerticalSolidList"/>
    <dgm:cxn modelId="{92941055-647A-45CE-9E87-CD1E5526E77B}" type="presParOf" srcId="{14BF613B-EF67-468B-BB16-044ABB872ADE}" destId="{64A719BA-6E1E-49FB-8DB6-62E3C73DCB4F}" srcOrd="1" destOrd="0" presId="urn:microsoft.com/office/officeart/2018/2/layout/IconVerticalSolidList"/>
    <dgm:cxn modelId="{96758B85-496D-401A-8534-5C13104D505A}" type="presParOf" srcId="{14BF613B-EF67-468B-BB16-044ABB872ADE}" destId="{E543F76C-3718-494F-8E1F-0A5B3015DC20}" srcOrd="2" destOrd="0" presId="urn:microsoft.com/office/officeart/2018/2/layout/IconVerticalSolidList"/>
    <dgm:cxn modelId="{10A7963F-E0B5-4820-A0E7-472A48AC6DBE}" type="presParOf" srcId="{14BF613B-EF67-468B-BB16-044ABB872ADE}" destId="{76577391-C625-43B6-B784-7705DC6D6FD4}" srcOrd="3" destOrd="0" presId="urn:microsoft.com/office/officeart/2018/2/layout/IconVerticalSolidList"/>
    <dgm:cxn modelId="{DCAFA8D1-3C26-48B4-9356-0B536AC68397}" type="presParOf" srcId="{21C14743-3122-4B41-8212-13F06A4B1BE1}" destId="{EA230069-190A-49B7-B4FA-1F9B3035A479}" srcOrd="3" destOrd="0" presId="urn:microsoft.com/office/officeart/2018/2/layout/IconVerticalSolidList"/>
    <dgm:cxn modelId="{3F0EE54F-7C28-48AA-9676-1E7B4512469E}" type="presParOf" srcId="{21C14743-3122-4B41-8212-13F06A4B1BE1}" destId="{6695EF31-5680-4EE4-9382-F8A1EA59AD24}" srcOrd="4" destOrd="0" presId="urn:microsoft.com/office/officeart/2018/2/layout/IconVerticalSolidList"/>
    <dgm:cxn modelId="{915E347B-2FFF-4E0E-8541-8DA45805434A}" type="presParOf" srcId="{6695EF31-5680-4EE4-9382-F8A1EA59AD24}" destId="{108ED40C-79EA-4F49-B95F-059F02F14BDA}" srcOrd="0" destOrd="0" presId="urn:microsoft.com/office/officeart/2018/2/layout/IconVerticalSolidList"/>
    <dgm:cxn modelId="{7F8DE627-D7D6-4027-AA53-4070092826A8}" type="presParOf" srcId="{6695EF31-5680-4EE4-9382-F8A1EA59AD24}" destId="{1C72CFAD-57A5-4B5F-BB0E-11AED485777D}" srcOrd="1" destOrd="0" presId="urn:microsoft.com/office/officeart/2018/2/layout/IconVerticalSolidList"/>
    <dgm:cxn modelId="{E6557804-F9C3-4405-AAE5-44556C024079}" type="presParOf" srcId="{6695EF31-5680-4EE4-9382-F8A1EA59AD24}" destId="{855E77E9-741E-4D38-8759-CC73B8D2A917}" srcOrd="2" destOrd="0" presId="urn:microsoft.com/office/officeart/2018/2/layout/IconVerticalSolidList"/>
    <dgm:cxn modelId="{5C7D6D9F-9B31-44A4-8BCE-327D79ECF4A5}" type="presParOf" srcId="{6695EF31-5680-4EE4-9382-F8A1EA59AD24}" destId="{0C88F134-FD94-4393-97D5-0FD5A3D1CDBA}" srcOrd="3" destOrd="0" presId="urn:microsoft.com/office/officeart/2018/2/layout/IconVerticalSolidList"/>
    <dgm:cxn modelId="{203B7685-329B-4660-B76D-79C7900D36B7}" type="presParOf" srcId="{21C14743-3122-4B41-8212-13F06A4B1BE1}" destId="{79D75D55-703A-441D-BAA7-4343721D7C6C}" srcOrd="5" destOrd="0" presId="urn:microsoft.com/office/officeart/2018/2/layout/IconVerticalSolidList"/>
    <dgm:cxn modelId="{C78A10E1-8D53-431B-93EA-BD91EE1F7A60}" type="presParOf" srcId="{21C14743-3122-4B41-8212-13F06A4B1BE1}" destId="{B39404F9-7906-4C92-B28E-2FFD9642AA86}" srcOrd="6" destOrd="0" presId="urn:microsoft.com/office/officeart/2018/2/layout/IconVerticalSolidList"/>
    <dgm:cxn modelId="{21B8E5D4-CF05-46A8-BC23-0D023AD6C27D}" type="presParOf" srcId="{B39404F9-7906-4C92-B28E-2FFD9642AA86}" destId="{A72A534A-9A97-488A-AE42-F172828D0AE9}" srcOrd="0" destOrd="0" presId="urn:microsoft.com/office/officeart/2018/2/layout/IconVerticalSolidList"/>
    <dgm:cxn modelId="{098BF21E-FFE9-45FD-984C-B6AE04242541}" type="presParOf" srcId="{B39404F9-7906-4C92-B28E-2FFD9642AA86}" destId="{A2252DE0-F9CF-4048-A6B1-962B6F5CC2F2}" srcOrd="1" destOrd="0" presId="urn:microsoft.com/office/officeart/2018/2/layout/IconVerticalSolidList"/>
    <dgm:cxn modelId="{C2B95E67-69A8-49C8-AC45-A75BA8A3A2D6}" type="presParOf" srcId="{B39404F9-7906-4C92-B28E-2FFD9642AA86}" destId="{0D47DD7F-EAF3-4604-9D32-3717A2A0EB97}" srcOrd="2" destOrd="0" presId="urn:microsoft.com/office/officeart/2018/2/layout/IconVerticalSolidList"/>
    <dgm:cxn modelId="{5DE76AA3-DCD1-4263-ACC4-092E757F6398}" type="presParOf" srcId="{B39404F9-7906-4C92-B28E-2FFD9642AA86}" destId="{35C1529E-8664-4EA4-896B-D3B9D870AE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D2348-F23D-4CD6-AE3E-E1E576A173B9}">
      <dsp:nvSpPr>
        <dsp:cNvPr id="0" name=""/>
        <dsp:cNvSpPr/>
      </dsp:nvSpPr>
      <dsp:spPr>
        <a:xfrm>
          <a:off x="0" y="3679"/>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1AB9C-9D49-4D77-94AF-83B606EAA259}">
      <dsp:nvSpPr>
        <dsp:cNvPr id="0" name=""/>
        <dsp:cNvSpPr/>
      </dsp:nvSpPr>
      <dsp:spPr>
        <a:xfrm>
          <a:off x="237047" y="179995"/>
          <a:ext cx="430995" cy="430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41A709-1197-44AC-81DE-3557CD31A507}">
      <dsp:nvSpPr>
        <dsp:cNvPr id="0" name=""/>
        <dsp:cNvSpPr/>
      </dsp:nvSpPr>
      <dsp:spPr>
        <a:xfrm>
          <a:off x="905091" y="3679"/>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22300">
            <a:lnSpc>
              <a:spcPct val="100000"/>
            </a:lnSpc>
            <a:spcBef>
              <a:spcPct val="0"/>
            </a:spcBef>
            <a:spcAft>
              <a:spcPct val="35000"/>
            </a:spcAft>
            <a:buNone/>
          </a:pPr>
          <a:r>
            <a:rPr lang="en-US" sz="1400" kern="1200"/>
            <a:t>A buyer comes to Spartan Sellers looking to search for and browse items on the site. </a:t>
          </a:r>
        </a:p>
      </dsp:txBody>
      <dsp:txXfrm>
        <a:off x="905091" y="3679"/>
        <a:ext cx="6107278" cy="783628"/>
      </dsp:txXfrm>
    </dsp:sp>
    <dsp:sp modelId="{C3B4E3E3-7842-4627-8AEE-13ED97AF555F}">
      <dsp:nvSpPr>
        <dsp:cNvPr id="0" name=""/>
        <dsp:cNvSpPr/>
      </dsp:nvSpPr>
      <dsp:spPr>
        <a:xfrm>
          <a:off x="0" y="983215"/>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23E55-ECF2-4E08-A53D-DC72664FD240}">
      <dsp:nvSpPr>
        <dsp:cNvPr id="0" name=""/>
        <dsp:cNvSpPr/>
      </dsp:nvSpPr>
      <dsp:spPr>
        <a:xfrm>
          <a:off x="237047" y="1159531"/>
          <a:ext cx="430995" cy="430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C54611-C277-4E90-9C69-6C77D6A01B62}">
      <dsp:nvSpPr>
        <dsp:cNvPr id="0" name=""/>
        <dsp:cNvSpPr/>
      </dsp:nvSpPr>
      <dsp:spPr>
        <a:xfrm>
          <a:off x="905091" y="983215"/>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22300">
            <a:lnSpc>
              <a:spcPct val="100000"/>
            </a:lnSpc>
            <a:spcBef>
              <a:spcPct val="0"/>
            </a:spcBef>
            <a:spcAft>
              <a:spcPct val="35000"/>
            </a:spcAft>
            <a:buNone/>
          </a:pPr>
          <a:r>
            <a:rPr lang="en-US" sz="1400" kern="1200"/>
            <a:t>When they find a listing they want, they can contact the seller via the seller’s displayed email. </a:t>
          </a:r>
        </a:p>
      </dsp:txBody>
      <dsp:txXfrm>
        <a:off x="905091" y="983215"/>
        <a:ext cx="6107278" cy="783628"/>
      </dsp:txXfrm>
    </dsp:sp>
    <dsp:sp modelId="{CC50FD3A-0EC6-4D04-9C59-FB97EF53BE62}">
      <dsp:nvSpPr>
        <dsp:cNvPr id="0" name=""/>
        <dsp:cNvSpPr/>
      </dsp:nvSpPr>
      <dsp:spPr>
        <a:xfrm>
          <a:off x="0" y="1962751"/>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4BDA1B-13F9-40A2-BFA6-119DB3C74DBD}">
      <dsp:nvSpPr>
        <dsp:cNvPr id="0" name=""/>
        <dsp:cNvSpPr/>
      </dsp:nvSpPr>
      <dsp:spPr>
        <a:xfrm>
          <a:off x="237047" y="2139067"/>
          <a:ext cx="430995" cy="430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37B2BA-9A64-480F-8B5F-461221FA58DF}">
      <dsp:nvSpPr>
        <dsp:cNvPr id="0" name=""/>
        <dsp:cNvSpPr/>
      </dsp:nvSpPr>
      <dsp:spPr>
        <a:xfrm>
          <a:off x="905091" y="1962751"/>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22300">
            <a:lnSpc>
              <a:spcPct val="100000"/>
            </a:lnSpc>
            <a:spcBef>
              <a:spcPct val="0"/>
            </a:spcBef>
            <a:spcAft>
              <a:spcPct val="35000"/>
            </a:spcAft>
            <a:buNone/>
          </a:pPr>
          <a:r>
            <a:rPr lang="en-US" sz="1400" kern="1200"/>
            <a:t>The listing will be marked as pending once this initial contact is made. </a:t>
          </a:r>
        </a:p>
      </dsp:txBody>
      <dsp:txXfrm>
        <a:off x="905091" y="1962751"/>
        <a:ext cx="6107278" cy="783628"/>
      </dsp:txXfrm>
    </dsp:sp>
    <dsp:sp modelId="{6EBC4B77-2859-408F-8BCF-96D71A83F0EA}">
      <dsp:nvSpPr>
        <dsp:cNvPr id="0" name=""/>
        <dsp:cNvSpPr/>
      </dsp:nvSpPr>
      <dsp:spPr>
        <a:xfrm>
          <a:off x="0" y="2942287"/>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3F96E-3243-4C29-ACAC-F28CADF3D8A2}">
      <dsp:nvSpPr>
        <dsp:cNvPr id="0" name=""/>
        <dsp:cNvSpPr/>
      </dsp:nvSpPr>
      <dsp:spPr>
        <a:xfrm>
          <a:off x="237047" y="3118603"/>
          <a:ext cx="430995" cy="4309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0C82F8-4333-433E-8DC5-FC5A6E0106AE}">
      <dsp:nvSpPr>
        <dsp:cNvPr id="0" name=""/>
        <dsp:cNvSpPr/>
      </dsp:nvSpPr>
      <dsp:spPr>
        <a:xfrm>
          <a:off x="905091" y="2942287"/>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22300">
            <a:lnSpc>
              <a:spcPct val="100000"/>
            </a:lnSpc>
            <a:spcBef>
              <a:spcPct val="0"/>
            </a:spcBef>
            <a:spcAft>
              <a:spcPct val="35000"/>
            </a:spcAft>
            <a:buNone/>
          </a:pPr>
          <a:r>
            <a:rPr lang="en-US" sz="1400" kern="1200"/>
            <a:t>Next, the buyer and the seller communicate via UNCG email to coordinate a meeting time and place. </a:t>
          </a:r>
        </a:p>
      </dsp:txBody>
      <dsp:txXfrm>
        <a:off x="905091" y="2942287"/>
        <a:ext cx="6107278" cy="783628"/>
      </dsp:txXfrm>
    </dsp:sp>
    <dsp:sp modelId="{C271844E-0E9A-4D33-BB7D-6B81832DC232}">
      <dsp:nvSpPr>
        <dsp:cNvPr id="0" name=""/>
        <dsp:cNvSpPr/>
      </dsp:nvSpPr>
      <dsp:spPr>
        <a:xfrm>
          <a:off x="0" y="3921823"/>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8543A4-CD0E-45D7-B8E3-0096F875DBEC}">
      <dsp:nvSpPr>
        <dsp:cNvPr id="0" name=""/>
        <dsp:cNvSpPr/>
      </dsp:nvSpPr>
      <dsp:spPr>
        <a:xfrm>
          <a:off x="237047" y="4098139"/>
          <a:ext cx="430995" cy="4309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359DE3-AA66-4B01-9133-8C406CA459AC}">
      <dsp:nvSpPr>
        <dsp:cNvPr id="0" name=""/>
        <dsp:cNvSpPr/>
      </dsp:nvSpPr>
      <dsp:spPr>
        <a:xfrm>
          <a:off x="905091" y="3921823"/>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22300">
            <a:lnSpc>
              <a:spcPct val="100000"/>
            </a:lnSpc>
            <a:spcBef>
              <a:spcPct val="0"/>
            </a:spcBef>
            <a:spcAft>
              <a:spcPct val="35000"/>
            </a:spcAft>
            <a:buNone/>
          </a:pPr>
          <a:r>
            <a:rPr lang="en-US" sz="1400" kern="1200"/>
            <a:t>Once the buyer has paid for the item, and the item has been exchanged, the seller can go in and mark their listing as sold.  This removes the listing from the site.</a:t>
          </a:r>
        </a:p>
      </dsp:txBody>
      <dsp:txXfrm>
        <a:off x="905091" y="3921823"/>
        <a:ext cx="6107278" cy="783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90975-0304-4AD6-AB93-D30EF641CF0A}">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54864-9B99-4F22-9AF6-A767482BA422}">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C8CF66-E2E5-4163-93E1-72F214F46A32}">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33450">
            <a:lnSpc>
              <a:spcPct val="90000"/>
            </a:lnSpc>
            <a:spcBef>
              <a:spcPct val="0"/>
            </a:spcBef>
            <a:spcAft>
              <a:spcPct val="35000"/>
            </a:spcAft>
            <a:buNone/>
          </a:pPr>
          <a:r>
            <a:rPr lang="en-US" sz="2100" kern="1200"/>
            <a:t>A seller comes to Spartan Sellers looking to list their item/items on the site.</a:t>
          </a:r>
        </a:p>
      </dsp:txBody>
      <dsp:txXfrm>
        <a:off x="1144111" y="1954"/>
        <a:ext cx="5868258" cy="990573"/>
      </dsp:txXfrm>
    </dsp:sp>
    <dsp:sp modelId="{AA60A4D3-1F82-4530-A33F-79870DEF1072}">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A719BA-6E1E-49FB-8DB6-62E3C73DCB4F}">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577391-C625-43B6-B784-7705DC6D6FD4}">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33450">
            <a:lnSpc>
              <a:spcPct val="90000"/>
            </a:lnSpc>
            <a:spcBef>
              <a:spcPct val="0"/>
            </a:spcBef>
            <a:spcAft>
              <a:spcPct val="35000"/>
            </a:spcAft>
            <a:buNone/>
          </a:pPr>
          <a:r>
            <a:rPr lang="en-US" sz="2100" kern="1200"/>
            <a:t>Once a seller fills out the listing form for their item, the item is sent to an ADMIN to be approved.</a:t>
          </a:r>
        </a:p>
      </dsp:txBody>
      <dsp:txXfrm>
        <a:off x="1144111" y="1240170"/>
        <a:ext cx="5868258" cy="990573"/>
      </dsp:txXfrm>
    </dsp:sp>
    <dsp:sp modelId="{108ED40C-79EA-4F49-B95F-059F02F14BDA}">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2CFAD-57A5-4B5F-BB0E-11AED485777D}">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88F134-FD94-4393-97D5-0FD5A3D1CDBA}">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33450">
            <a:lnSpc>
              <a:spcPct val="90000"/>
            </a:lnSpc>
            <a:spcBef>
              <a:spcPct val="0"/>
            </a:spcBef>
            <a:spcAft>
              <a:spcPct val="35000"/>
            </a:spcAft>
            <a:buNone/>
          </a:pPr>
          <a:r>
            <a:rPr lang="en-US" sz="2100" kern="1200"/>
            <a:t>If the ADMIN approves the listing, it is loaded to the site.</a:t>
          </a:r>
        </a:p>
      </dsp:txBody>
      <dsp:txXfrm>
        <a:off x="1144111" y="2478387"/>
        <a:ext cx="5868258" cy="990573"/>
      </dsp:txXfrm>
    </dsp:sp>
    <dsp:sp modelId="{A72A534A-9A97-488A-AE42-F172828D0AE9}">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252DE0-F9CF-4048-A6B1-962B6F5CC2F2}">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C1529E-8664-4EA4-896B-D3B9D870AE02}">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33450">
            <a:lnSpc>
              <a:spcPct val="90000"/>
            </a:lnSpc>
            <a:spcBef>
              <a:spcPct val="0"/>
            </a:spcBef>
            <a:spcAft>
              <a:spcPct val="35000"/>
            </a:spcAft>
            <a:buNone/>
          </a:pPr>
          <a:r>
            <a:rPr lang="en-US" sz="2100" kern="1200"/>
            <a:t>If the ADMIN does not approve the listing, the seller is notified via email. </a:t>
          </a:r>
        </a:p>
      </dsp:txBody>
      <dsp:txXfrm>
        <a:off x="1144111" y="3716603"/>
        <a:ext cx="5868258" cy="990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90975-0304-4AD6-AB93-D30EF641CF0A}">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54864-9B99-4F22-9AF6-A767482BA422}">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C8CF66-E2E5-4163-93E1-72F214F46A32}">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kern="1200" dirty="0"/>
            <a:t>Admins are responsible for approving items for listing and removing problematic users.</a:t>
          </a:r>
        </a:p>
      </dsp:txBody>
      <dsp:txXfrm>
        <a:off x="1144111" y="1954"/>
        <a:ext cx="5868258" cy="990573"/>
      </dsp:txXfrm>
    </dsp:sp>
    <dsp:sp modelId="{AA60A4D3-1F82-4530-A33F-79870DEF1072}">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A719BA-6E1E-49FB-8DB6-62E3C73DCB4F}">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577391-C625-43B6-B784-7705DC6D6FD4}">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kern="1200" dirty="0"/>
            <a:t>Admins are able to view a list of all items waiting to be approved, and a list of all users.</a:t>
          </a:r>
        </a:p>
      </dsp:txBody>
      <dsp:txXfrm>
        <a:off x="1144111" y="1240170"/>
        <a:ext cx="5868258" cy="990573"/>
      </dsp:txXfrm>
    </dsp:sp>
    <dsp:sp modelId="{108ED40C-79EA-4F49-B95F-059F02F14BDA}">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2CFAD-57A5-4B5F-BB0E-11AED485777D}">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88F134-FD94-4393-97D5-0FD5A3D1CDBA}">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kern="1200" dirty="0"/>
            <a:t>Admins can approve or not approve items after viewing the item’s details. Sending corresponding info to the site or the seller. </a:t>
          </a:r>
        </a:p>
      </dsp:txBody>
      <dsp:txXfrm>
        <a:off x="1144111" y="2478387"/>
        <a:ext cx="5868258" cy="990573"/>
      </dsp:txXfrm>
    </dsp:sp>
    <dsp:sp modelId="{A72A534A-9A97-488A-AE42-F172828D0AE9}">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252DE0-F9CF-4048-A6B1-962B6F5CC2F2}">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C1529E-8664-4EA4-896B-D3B9D870AE02}">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90000"/>
            </a:lnSpc>
            <a:spcBef>
              <a:spcPct val="0"/>
            </a:spcBef>
            <a:spcAft>
              <a:spcPct val="35000"/>
            </a:spcAft>
            <a:buNone/>
          </a:pPr>
          <a:r>
            <a:rPr lang="en-US" sz="1500" kern="1200" dirty="0"/>
            <a:t>Admins can view the master list of users, and their reviews. If a seller has enough bad reviews, or is reported as exhibiting unsafe conduct of any kind, the admin can remove the user permanently from the site.</a:t>
          </a:r>
        </a:p>
      </dsp:txBody>
      <dsp:txXfrm>
        <a:off x="1144111" y="3716603"/>
        <a:ext cx="5868258" cy="9905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2/26/2024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3DF7-707A-98A0-27D5-D194CBD511D5}"/>
              </a:ext>
            </a:extLst>
          </p:cNvPr>
          <p:cNvSpPr>
            <a:spLocks noGrp="1"/>
          </p:cNvSpPr>
          <p:nvPr>
            <p:ph type="ctrTitle"/>
          </p:nvPr>
        </p:nvSpPr>
        <p:spPr/>
        <p:txBody>
          <a:bodyPr/>
          <a:lstStyle/>
          <a:p>
            <a:r>
              <a:rPr lang="en-US" dirty="0"/>
              <a:t>SPARTAN SELLERS CAMPUS MARKETPLACE APPLICATION</a:t>
            </a:r>
          </a:p>
        </p:txBody>
      </p:sp>
      <p:sp>
        <p:nvSpPr>
          <p:cNvPr id="3" name="Subtitle 2">
            <a:extLst>
              <a:ext uri="{FF2B5EF4-FFF2-40B4-BE49-F238E27FC236}">
                <a16:creationId xmlns:a16="http://schemas.microsoft.com/office/drawing/2014/main" id="{3DC14831-594F-FF8D-B830-0CA741D85762}"/>
              </a:ext>
            </a:extLst>
          </p:cNvPr>
          <p:cNvSpPr>
            <a:spLocks noGrp="1"/>
          </p:cNvSpPr>
          <p:nvPr>
            <p:ph type="subTitle" idx="1"/>
          </p:nvPr>
        </p:nvSpPr>
        <p:spPr/>
        <p:txBody>
          <a:bodyPr/>
          <a:lstStyle/>
          <a:p>
            <a:r>
              <a:rPr lang="en-US" dirty="0"/>
              <a:t>MEGHAN WILCOX,  ALLI  WEAVIL, CARISSA BODDIE</a:t>
            </a:r>
          </a:p>
        </p:txBody>
      </p:sp>
      <p:pic>
        <p:nvPicPr>
          <p:cNvPr id="5" name="Picture 4">
            <a:extLst>
              <a:ext uri="{FF2B5EF4-FFF2-40B4-BE49-F238E27FC236}">
                <a16:creationId xmlns:a16="http://schemas.microsoft.com/office/drawing/2014/main" id="{CB11D80C-92CC-0309-2ADC-FCA5D9F86248}"/>
              </a:ext>
            </a:extLst>
          </p:cNvPr>
          <p:cNvPicPr>
            <a:picLocks noChangeAspect="1"/>
          </p:cNvPicPr>
          <p:nvPr/>
        </p:nvPicPr>
        <p:blipFill>
          <a:blip r:embed="rId2"/>
          <a:stretch>
            <a:fillRect/>
          </a:stretch>
        </p:blipFill>
        <p:spPr>
          <a:xfrm>
            <a:off x="2620767" y="3144170"/>
            <a:ext cx="6950466" cy="2693399"/>
          </a:xfrm>
          <a:prstGeom prst="rect">
            <a:avLst/>
          </a:prstGeom>
        </p:spPr>
      </p:pic>
    </p:spTree>
    <p:extLst>
      <p:ext uri="{BB962C8B-B14F-4D97-AF65-F5344CB8AC3E}">
        <p14:creationId xmlns:p14="http://schemas.microsoft.com/office/powerpoint/2010/main" val="1405949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0A1E-66B5-ECFB-A6A4-BBD9FB504A21}"/>
              </a:ext>
            </a:extLst>
          </p:cNvPr>
          <p:cNvSpPr>
            <a:spLocks noGrp="1"/>
          </p:cNvSpPr>
          <p:nvPr>
            <p:ph type="title"/>
          </p:nvPr>
        </p:nvSpPr>
        <p:spPr/>
        <p:txBody>
          <a:bodyPr/>
          <a:lstStyle/>
          <a:p>
            <a:r>
              <a:rPr lang="en-US" dirty="0"/>
              <a:t>DEMO TIME!</a:t>
            </a:r>
          </a:p>
        </p:txBody>
      </p:sp>
      <p:sp>
        <p:nvSpPr>
          <p:cNvPr id="3" name="Content Placeholder 2">
            <a:extLst>
              <a:ext uri="{FF2B5EF4-FFF2-40B4-BE49-F238E27FC236}">
                <a16:creationId xmlns:a16="http://schemas.microsoft.com/office/drawing/2014/main" id="{951314FC-0C9F-31FA-5740-924926A7ABC5}"/>
              </a:ext>
            </a:extLst>
          </p:cNvPr>
          <p:cNvSpPr>
            <a:spLocks noGrp="1"/>
          </p:cNvSpPr>
          <p:nvPr>
            <p:ph idx="1"/>
          </p:nvPr>
        </p:nvSpPr>
        <p:spPr>
          <a:xfrm>
            <a:off x="441855" y="2016783"/>
            <a:ext cx="11029615" cy="850087"/>
          </a:xfrm>
        </p:spPr>
        <p:txBody>
          <a:bodyPr/>
          <a:lstStyle/>
          <a:p>
            <a:r>
              <a:rPr lang="en-US" dirty="0"/>
              <a:t>We will now demo our application. Please save questions for the end of each page’s demo. </a:t>
            </a:r>
          </a:p>
        </p:txBody>
      </p:sp>
    </p:spTree>
    <p:extLst>
      <p:ext uri="{BB962C8B-B14F-4D97-AF65-F5344CB8AC3E}">
        <p14:creationId xmlns:p14="http://schemas.microsoft.com/office/powerpoint/2010/main" val="264639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7844-8447-A7AC-D321-DF23979E97C4}"/>
              </a:ext>
            </a:extLst>
          </p:cNvPr>
          <p:cNvSpPr>
            <a:spLocks noGrp="1"/>
          </p:cNvSpPr>
          <p:nvPr>
            <p:ph type="title"/>
          </p:nvPr>
        </p:nvSpPr>
        <p:spPr>
          <a:xfrm>
            <a:off x="581192" y="702156"/>
            <a:ext cx="11029616" cy="1013800"/>
          </a:xfrm>
        </p:spPr>
        <p:txBody>
          <a:bodyPr>
            <a:normAutofit/>
          </a:bodyPr>
          <a:lstStyle/>
          <a:p>
            <a:r>
              <a:rPr lang="en-US" dirty="0"/>
              <a:t>WHAT IS </a:t>
            </a:r>
            <a:r>
              <a:rPr lang="en-US" dirty="0" err="1"/>
              <a:t>SPArtan</a:t>
            </a:r>
            <a:r>
              <a:rPr lang="en-US" dirty="0"/>
              <a:t> Sellers?</a:t>
            </a:r>
          </a:p>
        </p:txBody>
      </p:sp>
      <p:sp>
        <p:nvSpPr>
          <p:cNvPr id="9" name="Rectangle 8">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F87D4E7-BF49-1185-CFAB-8EF5AFE82158}"/>
              </a:ext>
            </a:extLst>
          </p:cNvPr>
          <p:cNvPicPr>
            <a:picLocks noChangeAspect="1"/>
          </p:cNvPicPr>
          <p:nvPr/>
        </p:nvPicPr>
        <p:blipFill>
          <a:blip r:embed="rId2"/>
          <a:stretch>
            <a:fillRect/>
          </a:stretch>
        </p:blipFill>
        <p:spPr>
          <a:xfrm>
            <a:off x="657225" y="2380547"/>
            <a:ext cx="4962525" cy="3610236"/>
          </a:xfrm>
          <a:prstGeom prst="rect">
            <a:avLst/>
          </a:prstGeom>
        </p:spPr>
      </p:pic>
      <p:sp>
        <p:nvSpPr>
          <p:cNvPr id="3" name="Content Placeholder 2">
            <a:extLst>
              <a:ext uri="{FF2B5EF4-FFF2-40B4-BE49-F238E27FC236}">
                <a16:creationId xmlns:a16="http://schemas.microsoft.com/office/drawing/2014/main" id="{6CBE5059-BCCE-F720-D387-1A167E2BD6AB}"/>
              </a:ext>
            </a:extLst>
          </p:cNvPr>
          <p:cNvSpPr>
            <a:spLocks noGrp="1"/>
          </p:cNvSpPr>
          <p:nvPr>
            <p:ph idx="1"/>
          </p:nvPr>
        </p:nvSpPr>
        <p:spPr>
          <a:xfrm>
            <a:off x="6259774" y="2047147"/>
            <a:ext cx="5275001" cy="5306154"/>
          </a:xfrm>
        </p:spPr>
        <p:txBody>
          <a:bodyPr>
            <a:normAutofit fontScale="85000" lnSpcReduction="20000"/>
          </a:bodyPr>
          <a:lstStyle/>
          <a:p>
            <a:r>
              <a:rPr lang="en-US" sz="2600" dirty="0"/>
              <a:t>Spartan Sellers is a website that allows UNCG students and faculty to browse and post listings for used university supplies. On-campus living requires a lot of furniture, amenities, and often a lot of hassle! </a:t>
            </a:r>
          </a:p>
          <a:p>
            <a:r>
              <a:rPr lang="en-US" sz="2600" dirty="0"/>
              <a:t>In order to make the transition to and from college living smoother, Spartan Sellers provides a convenient way for UNCG students and faculty to find used items for living on campus, and post their own items to others. This way, students coming to and from college can conveniently get rid of items they don’t need over the summer, and provide an accessible method to find used, cheaper items again in the fall.</a:t>
            </a:r>
          </a:p>
          <a:p>
            <a:pPr marL="0" indent="0">
              <a:buNone/>
            </a:pPr>
            <a:r>
              <a:rPr lang="en-US" sz="1700" dirty="0"/>
              <a:t> </a:t>
            </a:r>
          </a:p>
          <a:p>
            <a:pPr marL="0" indent="0">
              <a:buNone/>
            </a:pPr>
            <a:endParaRPr lang="en-US" sz="1700" dirty="0"/>
          </a:p>
          <a:p>
            <a:endParaRPr lang="en-US" sz="1700" dirty="0"/>
          </a:p>
        </p:txBody>
      </p:sp>
    </p:spTree>
    <p:extLst>
      <p:ext uri="{BB962C8B-B14F-4D97-AF65-F5344CB8AC3E}">
        <p14:creationId xmlns:p14="http://schemas.microsoft.com/office/powerpoint/2010/main" val="422475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061AB39-C77D-EC6A-3382-D9B4AC7F392B}"/>
              </a:ext>
            </a:extLst>
          </p:cNvPr>
          <p:cNvSpPr>
            <a:spLocks noGrp="1"/>
          </p:cNvSpPr>
          <p:nvPr>
            <p:ph type="title"/>
          </p:nvPr>
        </p:nvSpPr>
        <p:spPr>
          <a:xfrm>
            <a:off x="601255" y="702156"/>
            <a:ext cx="3409783" cy="1013800"/>
          </a:xfrm>
        </p:spPr>
        <p:txBody>
          <a:bodyPr>
            <a:normAutofit/>
          </a:bodyPr>
          <a:lstStyle/>
          <a:p>
            <a:r>
              <a:rPr lang="en-US" dirty="0"/>
              <a:t>How does it work?</a:t>
            </a:r>
          </a:p>
        </p:txBody>
      </p:sp>
      <p:sp>
        <p:nvSpPr>
          <p:cNvPr id="3" name="Content Placeholder 2">
            <a:extLst>
              <a:ext uri="{FF2B5EF4-FFF2-40B4-BE49-F238E27FC236}">
                <a16:creationId xmlns:a16="http://schemas.microsoft.com/office/drawing/2014/main" id="{06B572BD-A4FE-9030-BAF0-C44A0923B9A3}"/>
              </a:ext>
            </a:extLst>
          </p:cNvPr>
          <p:cNvSpPr>
            <a:spLocks noGrp="1"/>
          </p:cNvSpPr>
          <p:nvPr>
            <p:ph idx="1"/>
          </p:nvPr>
        </p:nvSpPr>
        <p:spPr>
          <a:xfrm>
            <a:off x="601255" y="1964168"/>
            <a:ext cx="3409782" cy="4036582"/>
          </a:xfrm>
        </p:spPr>
        <p:txBody>
          <a:bodyPr>
            <a:normAutofit lnSpcReduction="10000"/>
          </a:bodyPr>
          <a:lstStyle/>
          <a:p>
            <a:r>
              <a:rPr lang="en-US" dirty="0">
                <a:solidFill>
                  <a:schemeClr val="bg1"/>
                </a:solidFill>
              </a:rPr>
              <a:t>There are 3 roles a user can have on Spartan Sellers. Buyer, Seller, and Admin!</a:t>
            </a:r>
          </a:p>
          <a:p>
            <a:r>
              <a:rPr lang="en-US" dirty="0">
                <a:solidFill>
                  <a:schemeClr val="bg1"/>
                </a:solidFill>
              </a:rPr>
              <a:t>BUYERS are able to view listings, post reviews on the sellers they work with, and search for items. </a:t>
            </a:r>
          </a:p>
          <a:p>
            <a:r>
              <a:rPr lang="en-US" dirty="0">
                <a:solidFill>
                  <a:schemeClr val="bg1"/>
                </a:solidFill>
              </a:rPr>
              <a:t>SELELRS are able to view historic pricing info by category, and post listings to the site.</a:t>
            </a:r>
          </a:p>
          <a:p>
            <a:r>
              <a:rPr lang="en-US" dirty="0">
                <a:solidFill>
                  <a:schemeClr val="bg1"/>
                </a:solidFill>
              </a:rPr>
              <a:t>ADMINS are able to approve listings, and remove user accounts.</a:t>
            </a:r>
          </a:p>
        </p:txBody>
      </p:sp>
      <p:pic>
        <p:nvPicPr>
          <p:cNvPr id="5" name="Picture 4" descr="A diagram of a person with text&#10;&#10;Description automatically generated">
            <a:extLst>
              <a:ext uri="{FF2B5EF4-FFF2-40B4-BE49-F238E27FC236}">
                <a16:creationId xmlns:a16="http://schemas.microsoft.com/office/drawing/2014/main" id="{97FFA203-8CB8-44EE-6AE6-0784812D931D}"/>
              </a:ext>
            </a:extLst>
          </p:cNvPr>
          <p:cNvPicPr>
            <a:picLocks noChangeAspect="1"/>
          </p:cNvPicPr>
          <p:nvPr/>
        </p:nvPicPr>
        <p:blipFill>
          <a:blip r:embed="rId2"/>
          <a:stretch>
            <a:fillRect/>
          </a:stretch>
        </p:blipFill>
        <p:spPr>
          <a:xfrm>
            <a:off x="4858720" y="1111641"/>
            <a:ext cx="6355423" cy="4655348"/>
          </a:xfrm>
          <a:prstGeom prst="rect">
            <a:avLst/>
          </a:prstGeom>
        </p:spPr>
      </p:pic>
    </p:spTree>
    <p:extLst>
      <p:ext uri="{BB962C8B-B14F-4D97-AF65-F5344CB8AC3E}">
        <p14:creationId xmlns:p14="http://schemas.microsoft.com/office/powerpoint/2010/main" val="344447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7B3FA-3982-4BC0-3F75-94685ABAA765}"/>
              </a:ext>
            </a:extLst>
          </p:cNvPr>
          <p:cNvSpPr>
            <a:spLocks noGrp="1"/>
          </p:cNvSpPr>
          <p:nvPr>
            <p:ph type="title"/>
          </p:nvPr>
        </p:nvSpPr>
        <p:spPr>
          <a:xfrm>
            <a:off x="746228" y="1037967"/>
            <a:ext cx="3054091" cy="4709131"/>
          </a:xfrm>
        </p:spPr>
        <p:txBody>
          <a:bodyPr anchor="ctr">
            <a:normAutofit/>
          </a:bodyPr>
          <a:lstStyle/>
          <a:p>
            <a:pPr algn="ctr"/>
            <a:r>
              <a:rPr lang="en-US" dirty="0">
                <a:solidFill>
                  <a:schemeClr val="accent1"/>
                </a:solidFill>
              </a:rPr>
              <a:t>How DOES IT WORK – BUYERS</a:t>
            </a:r>
          </a:p>
        </p:txBody>
      </p:sp>
      <p:sp>
        <p:nvSpPr>
          <p:cNvPr id="12" name="Rectangle 11">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2E94F4CC-C2EB-7BEB-FBA7-A8CA4CBD93F7}"/>
              </a:ext>
            </a:extLst>
          </p:cNvPr>
          <p:cNvGraphicFramePr>
            <a:graphicFrameLocks noGrp="1"/>
          </p:cNvGraphicFramePr>
          <p:nvPr>
            <p:ph idx="1"/>
            <p:extLst>
              <p:ext uri="{D42A27DB-BD31-4B8C-83A1-F6EECF244321}">
                <p14:modId xmlns:p14="http://schemas.microsoft.com/office/powerpoint/2010/main" val="690803814"/>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654714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50E5536-1090-23E6-8EA4-D695112293DE}"/>
              </a:ext>
            </a:extLst>
          </p:cNvPr>
          <p:cNvSpPr>
            <a:spLocks noGrp="1"/>
          </p:cNvSpPr>
          <p:nvPr>
            <p:ph type="title"/>
          </p:nvPr>
        </p:nvSpPr>
        <p:spPr>
          <a:xfrm>
            <a:off x="601255" y="702156"/>
            <a:ext cx="3409783" cy="1013800"/>
          </a:xfrm>
        </p:spPr>
        <p:txBody>
          <a:bodyPr>
            <a:normAutofit/>
          </a:bodyPr>
          <a:lstStyle/>
          <a:p>
            <a:r>
              <a:rPr lang="en-US" dirty="0"/>
              <a:t>Buyers special functions</a:t>
            </a:r>
          </a:p>
        </p:txBody>
      </p:sp>
      <p:sp>
        <p:nvSpPr>
          <p:cNvPr id="3" name="Content Placeholder 2">
            <a:extLst>
              <a:ext uri="{FF2B5EF4-FFF2-40B4-BE49-F238E27FC236}">
                <a16:creationId xmlns:a16="http://schemas.microsoft.com/office/drawing/2014/main" id="{19C360EC-DF55-414B-F5D8-1EB52D5A2DFA}"/>
              </a:ext>
            </a:extLst>
          </p:cNvPr>
          <p:cNvSpPr>
            <a:spLocks noGrp="1"/>
          </p:cNvSpPr>
          <p:nvPr>
            <p:ph idx="1"/>
          </p:nvPr>
        </p:nvSpPr>
        <p:spPr>
          <a:xfrm>
            <a:off x="601255" y="1964168"/>
            <a:ext cx="3409782" cy="4036582"/>
          </a:xfrm>
        </p:spPr>
        <p:txBody>
          <a:bodyPr>
            <a:normAutofit/>
          </a:bodyPr>
          <a:lstStyle/>
          <a:p>
            <a:r>
              <a:rPr lang="en-US" dirty="0">
                <a:solidFill>
                  <a:schemeClr val="bg1"/>
                </a:solidFill>
              </a:rPr>
              <a:t>A special ability of the buyers is that they are able to leave reviews for sellers that they work with. These reviews keep Spartan Sellers safe by holding sellers responsible for their conduct on the site.</a:t>
            </a:r>
          </a:p>
        </p:txBody>
      </p:sp>
      <p:pic>
        <p:nvPicPr>
          <p:cNvPr id="4" name="Picture 3">
            <a:extLst>
              <a:ext uri="{FF2B5EF4-FFF2-40B4-BE49-F238E27FC236}">
                <a16:creationId xmlns:a16="http://schemas.microsoft.com/office/drawing/2014/main" id="{0A6D081B-EEDB-7143-1654-A7150908B446}"/>
              </a:ext>
            </a:extLst>
          </p:cNvPr>
          <p:cNvPicPr>
            <a:picLocks noChangeAspect="1"/>
          </p:cNvPicPr>
          <p:nvPr/>
        </p:nvPicPr>
        <p:blipFill>
          <a:blip r:embed="rId2"/>
          <a:stretch>
            <a:fillRect/>
          </a:stretch>
        </p:blipFill>
        <p:spPr>
          <a:xfrm>
            <a:off x="5144911" y="1111641"/>
            <a:ext cx="5783041" cy="4655348"/>
          </a:xfrm>
          <a:prstGeom prst="rect">
            <a:avLst/>
          </a:prstGeom>
        </p:spPr>
      </p:pic>
    </p:spTree>
    <p:extLst>
      <p:ext uri="{BB962C8B-B14F-4D97-AF65-F5344CB8AC3E}">
        <p14:creationId xmlns:p14="http://schemas.microsoft.com/office/powerpoint/2010/main" val="334860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26463-3818-80AA-37C1-9C1CBBB553C3}"/>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How does it work - sellers</a:t>
            </a:r>
          </a:p>
        </p:txBody>
      </p:sp>
      <p:sp>
        <p:nvSpPr>
          <p:cNvPr id="11" name="Rectangle 10">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2EC698D9-D062-B7DA-A770-09A3144C624C}"/>
              </a:ext>
            </a:extLst>
          </p:cNvPr>
          <p:cNvGraphicFramePr>
            <a:graphicFrameLocks noGrp="1"/>
          </p:cNvGraphicFramePr>
          <p:nvPr>
            <p:ph idx="1"/>
            <p:extLst>
              <p:ext uri="{D42A27DB-BD31-4B8C-83A1-F6EECF244321}">
                <p14:modId xmlns:p14="http://schemas.microsoft.com/office/powerpoint/2010/main" val="1687032924"/>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75476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B5D2-12FE-5D55-33D0-31B3721810D8}"/>
              </a:ext>
            </a:extLst>
          </p:cNvPr>
          <p:cNvSpPr>
            <a:spLocks noGrp="1"/>
          </p:cNvSpPr>
          <p:nvPr>
            <p:ph type="title"/>
          </p:nvPr>
        </p:nvSpPr>
        <p:spPr/>
        <p:txBody>
          <a:bodyPr/>
          <a:lstStyle/>
          <a:p>
            <a:r>
              <a:rPr lang="en-US" dirty="0"/>
              <a:t>Sellers special functions</a:t>
            </a:r>
          </a:p>
        </p:txBody>
      </p:sp>
      <p:sp>
        <p:nvSpPr>
          <p:cNvPr id="3" name="Content Placeholder 2">
            <a:extLst>
              <a:ext uri="{FF2B5EF4-FFF2-40B4-BE49-F238E27FC236}">
                <a16:creationId xmlns:a16="http://schemas.microsoft.com/office/drawing/2014/main" id="{7CC162C4-B541-16A4-B9D5-B85860A9F1C6}"/>
              </a:ext>
            </a:extLst>
          </p:cNvPr>
          <p:cNvSpPr>
            <a:spLocks noGrp="1"/>
          </p:cNvSpPr>
          <p:nvPr>
            <p:ph idx="1"/>
          </p:nvPr>
        </p:nvSpPr>
        <p:spPr>
          <a:xfrm>
            <a:off x="434543" y="921039"/>
            <a:ext cx="11029615" cy="3678303"/>
          </a:xfrm>
        </p:spPr>
        <p:txBody>
          <a:bodyPr/>
          <a:lstStyle/>
          <a:p>
            <a:r>
              <a:rPr lang="en-US" dirty="0"/>
              <a:t>A special function of the seller is that they are able to view historic data on the pricing of items by category on Spartan Sellers. </a:t>
            </a:r>
          </a:p>
          <a:p>
            <a:r>
              <a:rPr lang="en-US" dirty="0"/>
              <a:t>Each time a listing is posted, and sold, the pricing data is stored so that sellers can reference this data by category, allowing them to have a better idea on how to price their own items for the market at UNCG.</a:t>
            </a:r>
          </a:p>
        </p:txBody>
      </p:sp>
      <p:grpSp>
        <p:nvGrpSpPr>
          <p:cNvPr id="18" name="Group 17">
            <a:extLst>
              <a:ext uri="{FF2B5EF4-FFF2-40B4-BE49-F238E27FC236}">
                <a16:creationId xmlns:a16="http://schemas.microsoft.com/office/drawing/2014/main" id="{CE1C1CE3-CCF0-1059-B186-60E19652DD6D}"/>
              </a:ext>
            </a:extLst>
          </p:cNvPr>
          <p:cNvGrpSpPr/>
          <p:nvPr/>
        </p:nvGrpSpPr>
        <p:grpSpPr>
          <a:xfrm>
            <a:off x="2514852" y="3925315"/>
            <a:ext cx="2473013" cy="2094153"/>
            <a:chOff x="3951976" y="4125492"/>
            <a:chExt cx="647700" cy="647700"/>
          </a:xfrm>
          <a:solidFill>
            <a:schemeClr val="accent1">
              <a:lumMod val="60000"/>
              <a:lumOff val="40000"/>
            </a:schemeClr>
          </a:solidFill>
        </p:grpSpPr>
        <p:sp>
          <p:nvSpPr>
            <p:cNvPr id="9" name="Freeform: Shape 8">
              <a:extLst>
                <a:ext uri="{FF2B5EF4-FFF2-40B4-BE49-F238E27FC236}">
                  <a16:creationId xmlns:a16="http://schemas.microsoft.com/office/drawing/2014/main" id="{7F92404D-CC4F-008A-55C3-9187FE2E6E01}"/>
                </a:ext>
              </a:extLst>
            </p:cNvPr>
            <p:cNvSpPr/>
            <p:nvPr/>
          </p:nvSpPr>
          <p:spPr>
            <a:xfrm>
              <a:off x="3951976" y="4125492"/>
              <a:ext cx="647700" cy="647700"/>
            </a:xfrm>
            <a:custGeom>
              <a:avLst/>
              <a:gdLst>
                <a:gd name="connsiteX0" fmla="*/ 57150 w 647700"/>
                <a:gd name="connsiteY0" fmla="*/ 0 h 647700"/>
                <a:gd name="connsiteX1" fmla="*/ 0 w 647700"/>
                <a:gd name="connsiteY1" fmla="*/ 0 h 647700"/>
                <a:gd name="connsiteX2" fmla="*/ 0 w 647700"/>
                <a:gd name="connsiteY2" fmla="*/ 647700 h 647700"/>
                <a:gd name="connsiteX3" fmla="*/ 647700 w 647700"/>
                <a:gd name="connsiteY3" fmla="*/ 647700 h 647700"/>
                <a:gd name="connsiteX4" fmla="*/ 647700 w 647700"/>
                <a:gd name="connsiteY4" fmla="*/ 590550 h 647700"/>
                <a:gd name="connsiteX5" fmla="*/ 57150 w 647700"/>
                <a:gd name="connsiteY5" fmla="*/ 59055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7700" h="647700">
                  <a:moveTo>
                    <a:pt x="57150" y="0"/>
                  </a:moveTo>
                  <a:lnTo>
                    <a:pt x="0" y="0"/>
                  </a:lnTo>
                  <a:lnTo>
                    <a:pt x="0" y="647700"/>
                  </a:lnTo>
                  <a:lnTo>
                    <a:pt x="647700" y="647700"/>
                  </a:lnTo>
                  <a:lnTo>
                    <a:pt x="647700" y="590550"/>
                  </a:lnTo>
                  <a:lnTo>
                    <a:pt x="57150" y="59055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1DFDE1F-0C54-A6D7-B20A-DBD6BD3FA27D}"/>
                </a:ext>
              </a:extLst>
            </p:cNvPr>
            <p:cNvSpPr/>
            <p:nvPr/>
          </p:nvSpPr>
          <p:spPr>
            <a:xfrm>
              <a:off x="4066276" y="4325517"/>
              <a:ext cx="104775" cy="333375"/>
            </a:xfrm>
            <a:custGeom>
              <a:avLst/>
              <a:gdLst>
                <a:gd name="connsiteX0" fmla="*/ 0 w 104775"/>
                <a:gd name="connsiteY0" fmla="*/ 0 h 333375"/>
                <a:gd name="connsiteX1" fmla="*/ 104775 w 104775"/>
                <a:gd name="connsiteY1" fmla="*/ 0 h 333375"/>
                <a:gd name="connsiteX2" fmla="*/ 104775 w 104775"/>
                <a:gd name="connsiteY2" fmla="*/ 333375 h 333375"/>
                <a:gd name="connsiteX3" fmla="*/ 0 w 104775"/>
                <a:gd name="connsiteY3" fmla="*/ 333375 h 333375"/>
              </a:gdLst>
              <a:ahLst/>
              <a:cxnLst>
                <a:cxn ang="0">
                  <a:pos x="connsiteX0" y="connsiteY0"/>
                </a:cxn>
                <a:cxn ang="0">
                  <a:pos x="connsiteX1" y="connsiteY1"/>
                </a:cxn>
                <a:cxn ang="0">
                  <a:pos x="connsiteX2" y="connsiteY2"/>
                </a:cxn>
                <a:cxn ang="0">
                  <a:pos x="connsiteX3" y="connsiteY3"/>
                </a:cxn>
              </a:cxnLst>
              <a:rect l="l" t="t" r="r" b="b"/>
              <a:pathLst>
                <a:path w="104775" h="333375">
                  <a:moveTo>
                    <a:pt x="0" y="0"/>
                  </a:moveTo>
                  <a:lnTo>
                    <a:pt x="104775" y="0"/>
                  </a:lnTo>
                  <a:lnTo>
                    <a:pt x="104775" y="333375"/>
                  </a:lnTo>
                  <a:lnTo>
                    <a:pt x="0" y="333375"/>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F5CE63B-8FE6-0B91-E800-1E5327A29452}"/>
                </a:ext>
              </a:extLst>
            </p:cNvPr>
            <p:cNvSpPr/>
            <p:nvPr/>
          </p:nvSpPr>
          <p:spPr>
            <a:xfrm>
              <a:off x="4209151" y="4125492"/>
              <a:ext cx="104775" cy="533400"/>
            </a:xfrm>
            <a:custGeom>
              <a:avLst/>
              <a:gdLst>
                <a:gd name="connsiteX0" fmla="*/ 0 w 104775"/>
                <a:gd name="connsiteY0" fmla="*/ 0 h 533400"/>
                <a:gd name="connsiteX1" fmla="*/ 104775 w 104775"/>
                <a:gd name="connsiteY1" fmla="*/ 0 h 533400"/>
                <a:gd name="connsiteX2" fmla="*/ 104775 w 104775"/>
                <a:gd name="connsiteY2" fmla="*/ 533400 h 533400"/>
                <a:gd name="connsiteX3" fmla="*/ 0 w 104775"/>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104775" h="533400">
                  <a:moveTo>
                    <a:pt x="0" y="0"/>
                  </a:moveTo>
                  <a:lnTo>
                    <a:pt x="104775" y="0"/>
                  </a:lnTo>
                  <a:lnTo>
                    <a:pt x="104775" y="533400"/>
                  </a:lnTo>
                  <a:lnTo>
                    <a:pt x="0" y="53340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82EAC3B-ED4F-91B2-9025-151D08FBCEC6}"/>
                </a:ext>
              </a:extLst>
            </p:cNvPr>
            <p:cNvSpPr/>
            <p:nvPr/>
          </p:nvSpPr>
          <p:spPr>
            <a:xfrm>
              <a:off x="4352026" y="4325517"/>
              <a:ext cx="104775" cy="333375"/>
            </a:xfrm>
            <a:custGeom>
              <a:avLst/>
              <a:gdLst>
                <a:gd name="connsiteX0" fmla="*/ 0 w 104775"/>
                <a:gd name="connsiteY0" fmla="*/ 0 h 333375"/>
                <a:gd name="connsiteX1" fmla="*/ 104775 w 104775"/>
                <a:gd name="connsiteY1" fmla="*/ 0 h 333375"/>
                <a:gd name="connsiteX2" fmla="*/ 104775 w 104775"/>
                <a:gd name="connsiteY2" fmla="*/ 333375 h 333375"/>
                <a:gd name="connsiteX3" fmla="*/ 0 w 104775"/>
                <a:gd name="connsiteY3" fmla="*/ 333375 h 333375"/>
              </a:gdLst>
              <a:ahLst/>
              <a:cxnLst>
                <a:cxn ang="0">
                  <a:pos x="connsiteX0" y="connsiteY0"/>
                </a:cxn>
                <a:cxn ang="0">
                  <a:pos x="connsiteX1" y="connsiteY1"/>
                </a:cxn>
                <a:cxn ang="0">
                  <a:pos x="connsiteX2" y="connsiteY2"/>
                </a:cxn>
                <a:cxn ang="0">
                  <a:pos x="connsiteX3" y="connsiteY3"/>
                </a:cxn>
              </a:cxnLst>
              <a:rect l="l" t="t" r="r" b="b"/>
              <a:pathLst>
                <a:path w="104775" h="333375">
                  <a:moveTo>
                    <a:pt x="0" y="0"/>
                  </a:moveTo>
                  <a:lnTo>
                    <a:pt x="104775" y="0"/>
                  </a:lnTo>
                  <a:lnTo>
                    <a:pt x="104775" y="333375"/>
                  </a:lnTo>
                  <a:lnTo>
                    <a:pt x="0" y="333375"/>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4AC7AF7-511C-3249-5355-AEB02BF58AD2}"/>
                </a:ext>
              </a:extLst>
            </p:cNvPr>
            <p:cNvSpPr/>
            <p:nvPr/>
          </p:nvSpPr>
          <p:spPr>
            <a:xfrm>
              <a:off x="4494901" y="4487442"/>
              <a:ext cx="104775" cy="171450"/>
            </a:xfrm>
            <a:custGeom>
              <a:avLst/>
              <a:gdLst>
                <a:gd name="connsiteX0" fmla="*/ 0 w 104775"/>
                <a:gd name="connsiteY0" fmla="*/ 0 h 171450"/>
                <a:gd name="connsiteX1" fmla="*/ 104775 w 104775"/>
                <a:gd name="connsiteY1" fmla="*/ 0 h 171450"/>
                <a:gd name="connsiteX2" fmla="*/ 104775 w 104775"/>
                <a:gd name="connsiteY2" fmla="*/ 171450 h 171450"/>
                <a:gd name="connsiteX3" fmla="*/ 0 w 104775"/>
                <a:gd name="connsiteY3" fmla="*/ 171450 h 171450"/>
              </a:gdLst>
              <a:ahLst/>
              <a:cxnLst>
                <a:cxn ang="0">
                  <a:pos x="connsiteX0" y="connsiteY0"/>
                </a:cxn>
                <a:cxn ang="0">
                  <a:pos x="connsiteX1" y="connsiteY1"/>
                </a:cxn>
                <a:cxn ang="0">
                  <a:pos x="connsiteX2" y="connsiteY2"/>
                </a:cxn>
                <a:cxn ang="0">
                  <a:pos x="connsiteX3" y="connsiteY3"/>
                </a:cxn>
              </a:cxnLst>
              <a:rect l="l" t="t" r="r" b="b"/>
              <a:pathLst>
                <a:path w="104775" h="171450">
                  <a:moveTo>
                    <a:pt x="0" y="0"/>
                  </a:moveTo>
                  <a:lnTo>
                    <a:pt x="104775" y="0"/>
                  </a:lnTo>
                  <a:lnTo>
                    <a:pt x="104775" y="171450"/>
                  </a:lnTo>
                  <a:lnTo>
                    <a:pt x="0" y="171450"/>
                  </a:lnTo>
                  <a:close/>
                </a:path>
              </a:pathLst>
            </a:custGeom>
            <a:grpFill/>
            <a:ln w="9525" cap="flat">
              <a:noFill/>
              <a:prstDash val="solid"/>
              <a:miter/>
            </a:ln>
          </p:spPr>
          <p:txBody>
            <a:bodyPr rtlCol="0" anchor="ctr"/>
            <a:lstStyle/>
            <a:p>
              <a:endParaRPr lang="en-US"/>
            </a:p>
          </p:txBody>
        </p:sp>
      </p:grpSp>
      <p:grpSp>
        <p:nvGrpSpPr>
          <p:cNvPr id="14" name="Graphic 6" descr="Pie chart with solid fill">
            <a:extLst>
              <a:ext uri="{FF2B5EF4-FFF2-40B4-BE49-F238E27FC236}">
                <a16:creationId xmlns:a16="http://schemas.microsoft.com/office/drawing/2014/main" id="{6D753CB0-EAB1-CFDC-8A28-1892EAA95F98}"/>
              </a:ext>
            </a:extLst>
          </p:cNvPr>
          <p:cNvGrpSpPr/>
          <p:nvPr/>
        </p:nvGrpSpPr>
        <p:grpSpPr>
          <a:xfrm>
            <a:off x="6892506" y="3772227"/>
            <a:ext cx="2536166" cy="2247242"/>
            <a:chOff x="4063876" y="4237392"/>
            <a:chExt cx="722947" cy="723900"/>
          </a:xfrm>
          <a:solidFill>
            <a:schemeClr val="accent1">
              <a:lumMod val="60000"/>
              <a:lumOff val="40000"/>
            </a:schemeClr>
          </a:solidFill>
        </p:grpSpPr>
        <p:sp>
          <p:nvSpPr>
            <p:cNvPr id="15" name="Freeform: Shape 14">
              <a:extLst>
                <a:ext uri="{FF2B5EF4-FFF2-40B4-BE49-F238E27FC236}">
                  <a16:creationId xmlns:a16="http://schemas.microsoft.com/office/drawing/2014/main" id="{5F78D32E-9808-9A30-9A87-5B536FD0D5B2}"/>
                </a:ext>
              </a:extLst>
            </p:cNvPr>
            <p:cNvSpPr/>
            <p:nvPr/>
          </p:nvSpPr>
          <p:spPr>
            <a:xfrm>
              <a:off x="4063876" y="4237392"/>
              <a:ext cx="603885" cy="723900"/>
            </a:xfrm>
            <a:custGeom>
              <a:avLst/>
              <a:gdLst>
                <a:gd name="connsiteX0" fmla="*/ 342900 w 603885"/>
                <a:gd name="connsiteY0" fmla="*/ 0 h 723900"/>
                <a:gd name="connsiteX1" fmla="*/ 0 w 603885"/>
                <a:gd name="connsiteY1" fmla="*/ 361950 h 723900"/>
                <a:gd name="connsiteX2" fmla="*/ 361950 w 603885"/>
                <a:gd name="connsiteY2" fmla="*/ 723900 h 723900"/>
                <a:gd name="connsiteX3" fmla="*/ 603885 w 603885"/>
                <a:gd name="connsiteY3" fmla="*/ 630555 h 723900"/>
                <a:gd name="connsiteX4" fmla="*/ 342900 w 603885"/>
                <a:gd name="connsiteY4" fmla="*/ 369570 h 723900"/>
                <a:gd name="connsiteX5" fmla="*/ 342900 w 603885"/>
                <a:gd name="connsiteY5" fmla="*/ 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885" h="723900">
                  <a:moveTo>
                    <a:pt x="342900" y="0"/>
                  </a:moveTo>
                  <a:cubicBezTo>
                    <a:pt x="152400" y="9525"/>
                    <a:pt x="0" y="169545"/>
                    <a:pt x="0" y="361950"/>
                  </a:cubicBezTo>
                  <a:cubicBezTo>
                    <a:pt x="0" y="561975"/>
                    <a:pt x="161925" y="723900"/>
                    <a:pt x="361950" y="723900"/>
                  </a:cubicBezTo>
                  <a:cubicBezTo>
                    <a:pt x="452438" y="723900"/>
                    <a:pt x="537210" y="691515"/>
                    <a:pt x="603885" y="630555"/>
                  </a:cubicBezTo>
                  <a:lnTo>
                    <a:pt x="342900" y="369570"/>
                  </a:lnTo>
                  <a:lnTo>
                    <a:pt x="342900" y="0"/>
                  </a:ln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394B777A-38FC-BD77-2234-DB1E34149512}"/>
                </a:ext>
              </a:extLst>
            </p:cNvPr>
            <p:cNvSpPr/>
            <p:nvPr/>
          </p:nvSpPr>
          <p:spPr>
            <a:xfrm>
              <a:off x="4444876" y="4237392"/>
              <a:ext cx="341947" cy="342900"/>
            </a:xfrm>
            <a:custGeom>
              <a:avLst/>
              <a:gdLst>
                <a:gd name="connsiteX0" fmla="*/ 0 w 341947"/>
                <a:gd name="connsiteY0" fmla="*/ 0 h 342900"/>
                <a:gd name="connsiteX1" fmla="*/ 0 w 341947"/>
                <a:gd name="connsiteY1" fmla="*/ 342900 h 342900"/>
                <a:gd name="connsiteX2" fmla="*/ 341948 w 341947"/>
                <a:gd name="connsiteY2" fmla="*/ 342900 h 342900"/>
                <a:gd name="connsiteX3" fmla="*/ 0 w 341947"/>
                <a:gd name="connsiteY3" fmla="*/ 0 h 342900"/>
              </a:gdLst>
              <a:ahLst/>
              <a:cxnLst>
                <a:cxn ang="0">
                  <a:pos x="connsiteX0" y="connsiteY0"/>
                </a:cxn>
                <a:cxn ang="0">
                  <a:pos x="connsiteX1" y="connsiteY1"/>
                </a:cxn>
                <a:cxn ang="0">
                  <a:pos x="connsiteX2" y="connsiteY2"/>
                </a:cxn>
                <a:cxn ang="0">
                  <a:pos x="connsiteX3" y="connsiteY3"/>
                </a:cxn>
              </a:cxnLst>
              <a:rect l="l" t="t" r="r" b="b"/>
              <a:pathLst>
                <a:path w="341947" h="342900">
                  <a:moveTo>
                    <a:pt x="0" y="0"/>
                  </a:moveTo>
                  <a:lnTo>
                    <a:pt x="0" y="342900"/>
                  </a:lnTo>
                  <a:lnTo>
                    <a:pt x="341948" y="342900"/>
                  </a:lnTo>
                  <a:cubicBezTo>
                    <a:pt x="332423" y="157163"/>
                    <a:pt x="184785" y="9525"/>
                    <a:pt x="0" y="0"/>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9EBADB19-03AB-ED0E-D537-622AF9BB1BBB}"/>
                </a:ext>
              </a:extLst>
            </p:cNvPr>
            <p:cNvSpPr/>
            <p:nvPr/>
          </p:nvSpPr>
          <p:spPr>
            <a:xfrm>
              <a:off x="4471545" y="4618392"/>
              <a:ext cx="315277" cy="222885"/>
            </a:xfrm>
            <a:custGeom>
              <a:avLst/>
              <a:gdLst>
                <a:gd name="connsiteX0" fmla="*/ 0 w 315277"/>
                <a:gd name="connsiteY0" fmla="*/ 0 h 222885"/>
                <a:gd name="connsiteX1" fmla="*/ 222885 w 315277"/>
                <a:gd name="connsiteY1" fmla="*/ 222885 h 222885"/>
                <a:gd name="connsiteX2" fmla="*/ 315278 w 315277"/>
                <a:gd name="connsiteY2" fmla="*/ 0 h 222885"/>
                <a:gd name="connsiteX3" fmla="*/ 0 w 315277"/>
                <a:gd name="connsiteY3" fmla="*/ 0 h 222885"/>
              </a:gdLst>
              <a:ahLst/>
              <a:cxnLst>
                <a:cxn ang="0">
                  <a:pos x="connsiteX0" y="connsiteY0"/>
                </a:cxn>
                <a:cxn ang="0">
                  <a:pos x="connsiteX1" y="connsiteY1"/>
                </a:cxn>
                <a:cxn ang="0">
                  <a:pos x="connsiteX2" y="connsiteY2"/>
                </a:cxn>
                <a:cxn ang="0">
                  <a:pos x="connsiteX3" y="connsiteY3"/>
                </a:cxn>
              </a:cxnLst>
              <a:rect l="l" t="t" r="r" b="b"/>
              <a:pathLst>
                <a:path w="315277" h="222885">
                  <a:moveTo>
                    <a:pt x="0" y="0"/>
                  </a:moveTo>
                  <a:lnTo>
                    <a:pt x="222885" y="222885"/>
                  </a:lnTo>
                  <a:cubicBezTo>
                    <a:pt x="279083" y="160973"/>
                    <a:pt x="311468" y="82868"/>
                    <a:pt x="315278" y="0"/>
                  </a:cubicBezTo>
                  <a:lnTo>
                    <a:pt x="0"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5601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3626463-3818-80AA-37C1-9C1CBBB553C3}"/>
              </a:ext>
            </a:extLst>
          </p:cNvPr>
          <p:cNvSpPr>
            <a:spLocks noGrp="1"/>
          </p:cNvSpPr>
          <p:nvPr>
            <p:ph type="title"/>
          </p:nvPr>
        </p:nvSpPr>
        <p:spPr>
          <a:xfrm>
            <a:off x="746228" y="1037967"/>
            <a:ext cx="3054091" cy="4709131"/>
          </a:xfrm>
        </p:spPr>
        <p:txBody>
          <a:bodyPr anchor="ctr">
            <a:normAutofit/>
          </a:bodyPr>
          <a:lstStyle/>
          <a:p>
            <a:r>
              <a:rPr lang="en-US" dirty="0">
                <a:solidFill>
                  <a:schemeClr val="accent1"/>
                </a:solidFill>
              </a:rPr>
              <a:t>How does it work - ADMIN</a:t>
            </a:r>
          </a:p>
        </p:txBody>
      </p:sp>
      <p:sp>
        <p:nvSpPr>
          <p:cNvPr id="11" name="Rectangle 10">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15" name="Rectangle 14">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17" name="Rectangle 16">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graphicFrame>
        <p:nvGraphicFramePr>
          <p:cNvPr id="5" name="Content Placeholder 2">
            <a:extLst>
              <a:ext uri="{FF2B5EF4-FFF2-40B4-BE49-F238E27FC236}">
                <a16:creationId xmlns:a16="http://schemas.microsoft.com/office/drawing/2014/main" id="{2EC698D9-D062-B7DA-A770-09A3144C624C}"/>
              </a:ext>
            </a:extLst>
          </p:cNvPr>
          <p:cNvGraphicFramePr>
            <a:graphicFrameLocks noGrp="1"/>
          </p:cNvGraphicFramePr>
          <p:nvPr>
            <p:ph idx="1"/>
            <p:extLst>
              <p:ext uri="{D42A27DB-BD31-4B8C-83A1-F6EECF244321}">
                <p14:modId xmlns:p14="http://schemas.microsoft.com/office/powerpoint/2010/main" val="609803913"/>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601323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65BD-F031-D415-05E1-C72C6FFEDBD2}"/>
              </a:ext>
            </a:extLst>
          </p:cNvPr>
          <p:cNvSpPr>
            <a:spLocks noGrp="1"/>
          </p:cNvSpPr>
          <p:nvPr>
            <p:ph type="title"/>
          </p:nvPr>
        </p:nvSpPr>
        <p:spPr/>
        <p:txBody>
          <a:bodyPr/>
          <a:lstStyle/>
          <a:p>
            <a:r>
              <a:rPr lang="en-US" dirty="0"/>
              <a:t>Why Spartan sellers?</a:t>
            </a:r>
          </a:p>
        </p:txBody>
      </p:sp>
      <p:sp>
        <p:nvSpPr>
          <p:cNvPr id="3" name="Content Placeholder 2">
            <a:extLst>
              <a:ext uri="{FF2B5EF4-FFF2-40B4-BE49-F238E27FC236}">
                <a16:creationId xmlns:a16="http://schemas.microsoft.com/office/drawing/2014/main" id="{784039D5-8F24-FF7E-E3D9-813CCFDE03A4}"/>
              </a:ext>
            </a:extLst>
          </p:cNvPr>
          <p:cNvSpPr>
            <a:spLocks noGrp="1"/>
          </p:cNvSpPr>
          <p:nvPr>
            <p:ph idx="1"/>
          </p:nvPr>
        </p:nvSpPr>
        <p:spPr>
          <a:xfrm>
            <a:off x="428624" y="1838325"/>
            <a:ext cx="7886701" cy="4953000"/>
          </a:xfrm>
        </p:spPr>
        <p:txBody>
          <a:bodyPr>
            <a:normAutofit/>
          </a:bodyPr>
          <a:lstStyle/>
          <a:p>
            <a:r>
              <a:rPr lang="en-US" sz="2000" dirty="0"/>
              <a:t>Listing and buying used products online can sometimes be unsafe, especially when you don’t know who the person is on the other end! </a:t>
            </a:r>
          </a:p>
          <a:p>
            <a:r>
              <a:rPr lang="en-US" sz="2000" dirty="0"/>
              <a:t>Spartan Sellers provides a safer alternative to Craigslist and FB </a:t>
            </a:r>
            <a:r>
              <a:rPr lang="en-US" sz="2000" dirty="0" err="1"/>
              <a:t>MarketPlace</a:t>
            </a:r>
            <a:r>
              <a:rPr lang="en-US" sz="2000" dirty="0"/>
              <a:t>, because only UNCG students and faculty with a valid UNCG email are able to view and create an account with the site. </a:t>
            </a:r>
          </a:p>
          <a:p>
            <a:r>
              <a:rPr lang="en-US" sz="2000" dirty="0"/>
              <a:t>In addition, every listing must be approved before it is live to the site. </a:t>
            </a:r>
          </a:p>
          <a:p>
            <a:r>
              <a:rPr lang="en-US" sz="2000" dirty="0"/>
              <a:t>Finally, buyers are able to leave reviews for sellers, making sure that those posting listings are publicly held accountable for their conduct, and they can be removed from access to the site if their conduct is deemed inappropriate. </a:t>
            </a:r>
          </a:p>
          <a:p>
            <a:r>
              <a:rPr lang="en-US" sz="2000" dirty="0"/>
              <a:t>Spartan Sellers gives peace of mind that your interactions are with only UNCG affiliated persons, and that listings are legitimate. </a:t>
            </a:r>
          </a:p>
        </p:txBody>
      </p:sp>
      <p:pic>
        <p:nvPicPr>
          <p:cNvPr id="4" name="Picture 3">
            <a:extLst>
              <a:ext uri="{FF2B5EF4-FFF2-40B4-BE49-F238E27FC236}">
                <a16:creationId xmlns:a16="http://schemas.microsoft.com/office/drawing/2014/main" id="{0197D765-AE1C-2F9B-0D9C-5E5CC4EE97AC}"/>
              </a:ext>
            </a:extLst>
          </p:cNvPr>
          <p:cNvPicPr>
            <a:picLocks noChangeAspect="1"/>
          </p:cNvPicPr>
          <p:nvPr/>
        </p:nvPicPr>
        <p:blipFill>
          <a:blip r:embed="rId2"/>
          <a:stretch>
            <a:fillRect/>
          </a:stretch>
        </p:blipFill>
        <p:spPr>
          <a:xfrm>
            <a:off x="8467136" y="3428999"/>
            <a:ext cx="3038895" cy="1713045"/>
          </a:xfrm>
          <a:prstGeom prst="rect">
            <a:avLst/>
          </a:prstGeom>
        </p:spPr>
      </p:pic>
    </p:spTree>
    <p:extLst>
      <p:ext uri="{BB962C8B-B14F-4D97-AF65-F5344CB8AC3E}">
        <p14:creationId xmlns:p14="http://schemas.microsoft.com/office/powerpoint/2010/main" val="204720068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42</TotalTime>
  <Words>785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Gill Sans MT</vt:lpstr>
      <vt:lpstr>Wingdings 2</vt:lpstr>
      <vt:lpstr>Dividend</vt:lpstr>
      <vt:lpstr>SPARTAN SELLERS CAMPUS MARKETPLACE APPLICATION</vt:lpstr>
      <vt:lpstr>WHAT IS SPArtan Sellers?</vt:lpstr>
      <vt:lpstr>How does it work?</vt:lpstr>
      <vt:lpstr>How DOES IT WORK – BUYERS</vt:lpstr>
      <vt:lpstr>Buyers special functions</vt:lpstr>
      <vt:lpstr>How does it work - sellers</vt:lpstr>
      <vt:lpstr>Sellers special functions</vt:lpstr>
      <vt:lpstr>How does it work - ADMIN</vt:lpstr>
      <vt:lpstr>Why Spartan sellers?</vt:lpstr>
      <vt:lpstr>DEMO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SPARTAN SELLERS CAMPUS MARKETPLACE APPLICATION</dc:title>
  <dc:creator>Saona Wilcox</dc:creator>
  <cp:lastModifiedBy>Saona Wilcox</cp:lastModifiedBy>
  <cp:revision>1</cp:revision>
  <dcterms:created xsi:type="dcterms:W3CDTF">2024-02-27T00:42:08Z</dcterms:created>
  <dcterms:modified xsi:type="dcterms:W3CDTF">2024-02-27T01:24:51Z</dcterms:modified>
</cp:coreProperties>
</file>