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4"/>
    <p:sldMasterId id="214748367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2" pos="216" userDrawn="1">
          <p15:clr>
            <a:srgbClr val="A4A3A4"/>
          </p15:clr>
        </p15:guide>
        <p15:guide id="3" pos="5544" userDrawn="1">
          <p15:clr>
            <a:srgbClr val="A4A3A4"/>
          </p15:clr>
        </p15:guide>
        <p15:guide id="4" orient="horz" pos="624" userDrawn="1">
          <p15:clr>
            <a:srgbClr val="A4A3A4"/>
          </p15:clr>
        </p15:guide>
        <p15:guide id="5" orient="horz" pos="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77794B7-0F68-450A-8CF4-2D9CDB5CE098}">
  <a:tblStyle styleId="{577794B7-0F68-450A-8CF4-2D9CDB5CE098}" styleName="_AIR 2021">
    <a:wholeTbl>
      <a:tcTxStyle>
        <a:fontRef idx="minor">
          <a:schemeClr val="tx2"/>
        </a:fontRef>
        <a:schemeClr val="tx2"/>
      </a:tcTxStyle>
      <a:tcStyle>
        <a:tcBdr>
          <a:left>
            <a:ln>
              <a:noFill/>
            </a:ln>
          </a:left>
          <a:right>
            <a:ln>
              <a:noFill/>
            </a:ln>
          </a:right>
          <a:top>
            <a:ln>
              <a:noFill/>
            </a:ln>
          </a:top>
          <a:bottom>
            <a:ln w="9585" cmpd="sng">
              <a:solidFill>
                <a:schemeClr val="accent3"/>
              </a:solidFill>
            </a:ln>
          </a:bottom>
          <a:insideH>
            <a:ln w="9585" cmpd="sng">
              <a:solidFill>
                <a:schemeClr val="accent6"/>
              </a:solidFill>
            </a:ln>
          </a:insideH>
          <a:insideV>
            <a:ln w="9585" cmpd="sng">
              <a:solidFill>
                <a:schemeClr val="accent6"/>
              </a:solidFill>
            </a:ln>
          </a:insideV>
        </a:tcBdr>
        <a:fill>
          <a:noFill/>
        </a:fill>
      </a:tcStyle>
    </a:wholeTbl>
    <a:band1H>
      <a:tcStyle>
        <a:tcBdr/>
        <a:fill>
          <a:solidFill>
            <a:schemeClr val="bg2">
              <a:alpha val="25000"/>
            </a:schemeClr>
          </a:solidFill>
        </a:fill>
      </a:tcStyle>
    </a:band1H>
    <a:firstRow>
      <a:tcTxStyle b="on">
        <a:fontRef idx="minor">
          <a:prstClr val="white"/>
        </a:fontRef>
        <a:prstClr val="white"/>
      </a:tcTxStyle>
      <a:tcStyle>
        <a:tcBdr>
          <a:bottom>
            <a:ln w="58000" cmpd="sng">
              <a:solidFill>
                <a:schemeClr val="accent2"/>
              </a:solidFill>
            </a:ln>
          </a:bottom>
          <a:insideH>
            <a:ln>
              <a:noFill/>
            </a:ln>
          </a:insideH>
          <a:insideV>
            <a:ln w="9525" cmpd="sng">
              <a:solidFill>
                <a:prstClr val="white"/>
              </a:solidFill>
            </a:ln>
          </a:insideV>
        </a:tcBdr>
        <a:fill>
          <a:solidFill>
            <a:schemeClr val="accent3"/>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62"/>
          <a:sy d="100" n="62"/>
        </p:scale>
        <p:origin x="704" y="56"/>
      </p:cViewPr>
      <p:guideLst>
        <p:guide pos="216"/>
        <p:guide pos="5544"/>
        <p:guide orient="horz" pos="624"/>
        <p:guide orient="horz" pos="912"/>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20" Type="http://schemas.openxmlformats.org/officeDocument/2006/relationships/presProps" Target="presProps.xml" /><Relationship Id="rId23" Type="http://schemas.openxmlformats.org/officeDocument/2006/relationships/tableStyles" Target="tableStyles.xml" /><Relationship Id="rId2" Type="http://schemas.openxmlformats.org/officeDocument/2006/relationships/customXml" Target="../customXml/item2.xml" /><Relationship Id="rId22" Type="http://schemas.openxmlformats.org/officeDocument/2006/relationships/theme" Target="theme/theme1.xml" /><Relationship Id="rId1" Type="http://schemas.openxmlformats.org/officeDocument/2006/relationships/customXml" Target="../customXml/item1.xml" /><Relationship Id="rId21" Type="http://schemas.openxmlformats.org/officeDocument/2006/relationships/viewProps" Target="viewProps.xml" /><Relationship Id="rId5" Type="http://schemas.openxmlformats.org/officeDocument/2006/relationships/slideMaster" Target="slideMasters/slideMaster2.xml" /><Relationship Id="rId4" Type="http://schemas.openxmlformats.org/officeDocument/2006/relationships/slideMaster" Target="slideMasters/slideMaster1.xml" /><Relationship Id="rId24" Type="http://schemas.microsoft.com/office/2015/10/relationships/revisionInfo" Target="revisionInfo.xml" /><Relationship Id="rId3" Type="http://schemas.openxmlformats.org/officeDocument/2006/relationships/customXml" Target="../customXml/item3.xml" /><Relationship Id="rId19" Type="http://schemas.openxmlformats.org/officeDocument/2006/relationships/commentAuthors" Target="commentAuthor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7471" y="886968"/>
            <a:ext cx="8357616" cy="2002536"/>
          </a:xfrm>
        </p:spPr>
        <p:txBody>
          <a:bodyPr anchor="b">
            <a:normAutofit/>
          </a:bodyPr>
          <a:lstStyle>
            <a:lvl1pPr algn="l">
              <a:defRPr sz="4400" b="0">
                <a:solidFill>
                  <a:schemeClr val="bg1"/>
                </a:solidFill>
                <a:latin typeface="+mj-lt"/>
                <a:ea typeface="Tahoma" panose="020B0604030504040204" pitchFamily="34" charset="0"/>
                <a:cs typeface="Arial" panose="020B0604020202020204" pitchFamily="34" charset="0"/>
              </a:defRPr>
            </a:lvl1pPr>
          </a:lstStyle>
          <a:p>
            <a:r>
              <a:rPr lang="en-US"/>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1"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342900" y="3276601"/>
            <a:ext cx="8354616" cy="695325"/>
          </a:xfrm>
        </p:spPr>
        <p:txBody>
          <a:bodyPr>
            <a:normAutofit/>
          </a:bodyPr>
          <a:lstStyle>
            <a:lvl1pPr marL="0" indent="0">
              <a:buNone/>
              <a:defRPr sz="2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342900" y="4128534"/>
            <a:ext cx="8354616" cy="791308"/>
          </a:xfrm>
        </p:spPr>
        <p:txBody>
          <a:bodyPr>
            <a:normAutofit/>
          </a:bodyPr>
          <a:lstStyle>
            <a:lvl1pPr marL="0" indent="0">
              <a:buNone/>
              <a:defRPr sz="1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a:t>Presenter’s Name | Presenter’s Name | Presenter’s Name or</a:t>
            </a:r>
            <a:br>
              <a:rPr lang="en-US"/>
            </a:br>
            <a:r>
              <a:rPr lang="en-US"/>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342900" y="4990329"/>
            <a:ext cx="8354616" cy="1016633"/>
          </a:xfrm>
        </p:spPr>
        <p:txBody>
          <a:bodyPr>
            <a:normAutofit/>
          </a:bodyPr>
          <a:lstStyle>
            <a:lvl1pPr marL="0" indent="0">
              <a:buNone/>
              <a:defRPr sz="18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00412"/>
            <a:ext cx="4572000" cy="261610"/>
          </a:xfrm>
          <a:prstGeom prst="rect">
            <a:avLst/>
          </a:prstGeom>
          <a:noFill/>
        </p:spPr>
        <p:txBody>
          <a:bodyPr wrap="square" lIns="0" anchor="b">
            <a:spAutoFit/>
          </a:bodyPr>
          <a:lstStyle/>
          <a:p>
            <a:pPr algn="l"/>
            <a:r>
              <a:rPr lang="en-US" sz="1100" b="0" i="0" spc="15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4229100" y="6415800"/>
            <a:ext cx="4572000" cy="215444"/>
          </a:xfrm>
          <a:prstGeom prst="rect">
            <a:avLst/>
          </a:prstGeom>
        </p:spPr>
        <p:txBody>
          <a:bodyPr rIns="0" anchor="b">
            <a:spAutoFit/>
          </a:bodyPr>
          <a:lstStyle/>
          <a:p>
            <a:pPr algn="r"/>
            <a:r>
              <a:rPr lang="en-US" sz="800">
                <a:solidFill>
                  <a:srgbClr val="D1EEFC"/>
                </a:solidFill>
              </a:rPr>
              <a:t>Copyright © 2021 American Institutes for Research®. All rights reserved.</a:t>
            </a:r>
          </a:p>
        </p:txBody>
      </p:sp>
      <p:pic>
        <p:nvPicPr>
          <p:cNvPr id="11" name="Picture 10" descr="Logo of American Institutes for Research. Advancing Evidence. Improving Lives.">
            <a:extLst>
              <a:ext uri="{FF2B5EF4-FFF2-40B4-BE49-F238E27FC236}">
                <a16:creationId xmlns:a16="http://schemas.microsoft.com/office/drawing/2014/main" id="{B26C1D55-0666-419D-98D4-CE89EAEA345D}"/>
              </a:ext>
            </a:extLst>
          </p:cNvPr>
          <p:cNvPicPr>
            <a:picLocks noChangeAspect="1"/>
          </p:cNvPicPr>
          <p:nvPr userDrawn="1"/>
        </p:nvPicPr>
        <p:blipFill>
          <a:blip r:embed="rId3"/>
          <a:stretch>
            <a:fillRect/>
          </a:stretch>
        </p:blipFill>
        <p:spPr>
          <a:xfrm>
            <a:off x="6851857" y="549515"/>
            <a:ext cx="1845659" cy="934403"/>
          </a:xfrm>
          <a:prstGeom prst="rect">
            <a:avLst/>
          </a:prstGeom>
        </p:spPr>
      </p:pic>
    </p:spTree>
    <p:extLst>
      <p:ext uri="{BB962C8B-B14F-4D97-AF65-F5344CB8AC3E}">
        <p14:creationId xmlns:p14="http://schemas.microsoft.com/office/powerpoint/2010/main" val="4267272845"/>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8CB7CF-CC09-49D0-99AE-CFF8C6B6B8D0}"/>
              </a:ext>
            </a:extLst>
          </p:cNvPr>
          <p:cNvSpPr>
            <a:spLocks noGrp="1"/>
          </p:cNvSpPr>
          <p:nvPr>
            <p:ph type="title" hasCustomPrompt="1"/>
          </p:nvPr>
        </p:nvSpPr>
        <p:spPr>
          <a:xfrm>
            <a:off x="344043" y="0"/>
            <a:ext cx="4227957" cy="1078992"/>
          </a:xfrm>
        </p:spPr>
        <p:txBody>
          <a:bodyPr/>
          <a:lstStyle/>
          <a:p>
            <a:r>
              <a:rPr lang="en-US"/>
              <a:t>Photo Right</a:t>
            </a:r>
          </a:p>
        </p:txBody>
      </p:sp>
      <p:sp>
        <p:nvSpPr>
          <p:cNvPr id="6" name="Text Placeholder 5">
            <a:extLst>
              <a:ext uri="{FF2B5EF4-FFF2-40B4-BE49-F238E27FC236}">
                <a16:creationId xmlns:a16="http://schemas.microsoft.com/office/drawing/2014/main" id="{CBFF159F-406D-4556-8165-B6A00636A465}"/>
              </a:ext>
            </a:extLst>
          </p:cNvPr>
          <p:cNvSpPr>
            <a:spLocks noGrp="1"/>
          </p:cNvSpPr>
          <p:nvPr>
            <p:ph type="body" sz="quarter" idx="20" hasCustomPrompt="1"/>
          </p:nvPr>
        </p:nvSpPr>
        <p:spPr>
          <a:xfrm>
            <a:off x="344043" y="1168401"/>
            <a:ext cx="1182291" cy="54864"/>
          </a:xfrm>
          <a:solidFill>
            <a:schemeClr val="accent2"/>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1"/>
            <a:ext cx="4273550" cy="6199632"/>
          </a:xfrm>
          <a:solidFill>
            <a:schemeClr val="bg2">
              <a:lumMod val="90000"/>
            </a:schemeClr>
          </a:solidFill>
        </p:spPr>
        <p:txBody>
          <a:bodyPr anchor="ctr" anchorCtr="0">
            <a:normAutofit/>
          </a:bodyPr>
          <a:lstStyle>
            <a:lvl1pPr marL="0" indent="0" algn="ctr">
              <a:buNone/>
              <a:defRPr sz="2200"/>
            </a:lvl1pPr>
          </a:lstStyle>
          <a:p>
            <a:r>
              <a:rPr lang="en-US"/>
              <a:t>Click icon to add picture</a:t>
            </a:r>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347472" y="1307592"/>
            <a:ext cx="422910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1" y="5806441"/>
            <a:ext cx="4229099" cy="365125"/>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pic>
        <p:nvPicPr>
          <p:cNvPr id="9" name="Picture 8">
            <a:extLst>
              <a:ext uri="{FF2B5EF4-FFF2-40B4-BE49-F238E27FC236}">
                <a16:creationId xmlns:a16="http://schemas.microsoft.com/office/drawing/2014/main" id="{802434CA-8237-4614-85F2-C0F5629E3614}"/>
              </a:ext>
            </a:extLst>
          </p:cNvPr>
          <p:cNvPicPr>
            <a:picLocks noChangeAspect="1"/>
          </p:cNvPicPr>
          <p:nvPr userDrawn="1"/>
        </p:nvPicPr>
        <p:blipFill>
          <a:blip r:embed="rId2"/>
          <a:stretch>
            <a:fillRect/>
          </a:stretch>
        </p:blipFill>
        <p:spPr>
          <a:xfrm>
            <a:off x="7686151" y="6381749"/>
            <a:ext cx="996315" cy="304800"/>
          </a:xfrm>
          <a:prstGeom prst="rect">
            <a:avLst/>
          </a:prstGeom>
        </p:spPr>
      </p:pic>
      <p:sp>
        <p:nvSpPr>
          <p:cNvPr id="10" name="AIR.org">
            <a:extLst>
              <a:ext uri="{FF2B5EF4-FFF2-40B4-BE49-F238E27FC236}">
                <a16:creationId xmlns:a16="http://schemas.microsoft.com/office/drawing/2014/main" id="{4038CAF3-5570-469F-9BAF-3E4CEE5B3A7E}"/>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
        <p:nvSpPr>
          <p:cNvPr id="2" name="Slide Number Placeholder 1">
            <a:extLst>
              <a:ext uri="{FF2B5EF4-FFF2-40B4-BE49-F238E27FC236}">
                <a16:creationId xmlns:a16="http://schemas.microsoft.com/office/drawing/2014/main" id="{2782F3D8-379E-47D7-BC84-364C825920AB}"/>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75168832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Lef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1"/>
            <a:ext cx="4273550" cy="6199632"/>
          </a:xfrm>
          <a:solidFill>
            <a:schemeClr val="bg2">
              <a:lumMod val="90000"/>
            </a:schemeClr>
          </a:solidFill>
        </p:spPr>
        <p:txBody>
          <a:bodyPr anchor="ctr" anchorCtr="0"/>
          <a:lstStyle>
            <a:lvl1pPr marL="0" indent="0" algn="ctr">
              <a:buNone/>
              <a:defRPr/>
            </a:lvl1pPr>
          </a:lstStyle>
          <a:p>
            <a:r>
              <a:rPr lang="en-US"/>
              <a:t>Click icon to add picture</a:t>
            </a:r>
          </a:p>
        </p:txBody>
      </p:sp>
      <p:sp>
        <p:nvSpPr>
          <p:cNvPr id="3" name="Title 2">
            <a:extLst>
              <a:ext uri="{FF2B5EF4-FFF2-40B4-BE49-F238E27FC236}">
                <a16:creationId xmlns:a16="http://schemas.microsoft.com/office/drawing/2014/main" id="{39DD277D-A317-467D-B83C-D84A9F885803}"/>
              </a:ext>
            </a:extLst>
          </p:cNvPr>
          <p:cNvSpPr>
            <a:spLocks noGrp="1"/>
          </p:cNvSpPr>
          <p:nvPr>
            <p:ph type="title" hasCustomPrompt="1"/>
          </p:nvPr>
        </p:nvSpPr>
        <p:spPr>
          <a:xfrm>
            <a:off x="4577761" y="0"/>
            <a:ext cx="4222195" cy="1078992"/>
          </a:xfrm>
        </p:spPr>
        <p:txBody>
          <a:bodyPr/>
          <a:lstStyle/>
          <a:p>
            <a:r>
              <a:rPr lang="en-US"/>
              <a:t>Photo Right</a:t>
            </a:r>
          </a:p>
        </p:txBody>
      </p:sp>
      <p:sp>
        <p:nvSpPr>
          <p:cNvPr id="8" name="Text Placeholder 5">
            <a:extLst>
              <a:ext uri="{FF2B5EF4-FFF2-40B4-BE49-F238E27FC236}">
                <a16:creationId xmlns:a16="http://schemas.microsoft.com/office/drawing/2014/main" id="{22AAA1CF-F665-4787-BCAD-41E2FD14D64D}"/>
              </a:ext>
            </a:extLst>
          </p:cNvPr>
          <p:cNvSpPr>
            <a:spLocks noGrp="1"/>
          </p:cNvSpPr>
          <p:nvPr>
            <p:ph type="body" sz="quarter" idx="20" hasCustomPrompt="1"/>
          </p:nvPr>
        </p:nvSpPr>
        <p:spPr>
          <a:xfrm>
            <a:off x="4577761" y="1168401"/>
            <a:ext cx="1182291" cy="54864"/>
          </a:xfrm>
          <a:solidFill>
            <a:schemeClr val="accent2"/>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4569666" y="1307592"/>
            <a:ext cx="423029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1" y="5806441"/>
            <a:ext cx="4229099" cy="365125"/>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pic>
        <p:nvPicPr>
          <p:cNvPr id="9" name="Picture 8">
            <a:extLst>
              <a:ext uri="{FF2B5EF4-FFF2-40B4-BE49-F238E27FC236}">
                <a16:creationId xmlns:a16="http://schemas.microsoft.com/office/drawing/2014/main" id="{163BC64F-45AB-47A5-B705-F8C12843FE63}"/>
              </a:ext>
            </a:extLst>
          </p:cNvPr>
          <p:cNvPicPr>
            <a:picLocks noChangeAspect="1"/>
          </p:cNvPicPr>
          <p:nvPr userDrawn="1"/>
        </p:nvPicPr>
        <p:blipFill>
          <a:blip r:embed="rId2"/>
          <a:stretch>
            <a:fillRect/>
          </a:stretch>
        </p:blipFill>
        <p:spPr>
          <a:xfrm>
            <a:off x="7686151" y="6381749"/>
            <a:ext cx="996315" cy="304800"/>
          </a:xfrm>
          <a:prstGeom prst="rect">
            <a:avLst/>
          </a:prstGeom>
        </p:spPr>
      </p:pic>
      <p:sp>
        <p:nvSpPr>
          <p:cNvPr id="10" name="AIR.org">
            <a:extLst>
              <a:ext uri="{FF2B5EF4-FFF2-40B4-BE49-F238E27FC236}">
                <a16:creationId xmlns:a16="http://schemas.microsoft.com/office/drawing/2014/main" id="{B4C415D7-9581-413E-93E1-12EEE3D6A31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
        <p:nvSpPr>
          <p:cNvPr id="2" name="Slide Number Placeholder 1">
            <a:extLst>
              <a:ext uri="{FF2B5EF4-FFF2-40B4-BE49-F238E27FC236}">
                <a16:creationId xmlns:a16="http://schemas.microsoft.com/office/drawing/2014/main" id="{7F484657-EDB7-49B3-A41E-27E7A74592B7}"/>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63638251"/>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7B62-AE1F-4F38-A777-728C8348459E}"/>
              </a:ext>
            </a:extLst>
          </p:cNvPr>
          <p:cNvSpPr>
            <a:spLocks noGrp="1"/>
          </p:cNvSpPr>
          <p:nvPr>
            <p:ph type="title" hasCustomPrompt="1"/>
          </p:nvPr>
        </p:nvSpPr>
        <p:spPr>
          <a:xfrm>
            <a:off x="344043" y="110799"/>
            <a:ext cx="8455914" cy="332399"/>
          </a:xfrm>
        </p:spPr>
        <p:txBody>
          <a:bodyPr>
            <a:spAutoFit/>
          </a:bodyPr>
          <a:lstStyle>
            <a:lvl1pPr>
              <a:defRPr sz="2400"/>
            </a:lvl1pPr>
          </a:lstStyle>
          <a:p>
            <a:r>
              <a:rPr lang="en-US"/>
              <a:t>Title Only</a:t>
            </a:r>
          </a:p>
        </p:txBody>
      </p:sp>
      <p:pic>
        <p:nvPicPr>
          <p:cNvPr id="4" name="Picture 3">
            <a:extLst>
              <a:ext uri="{FF2B5EF4-FFF2-40B4-BE49-F238E27FC236}">
                <a16:creationId xmlns:a16="http://schemas.microsoft.com/office/drawing/2014/main" id="{20FFA7A0-6439-41AE-9788-747813269A66}"/>
              </a:ext>
            </a:extLst>
          </p:cNvPr>
          <p:cNvPicPr>
            <a:picLocks noChangeAspect="1"/>
          </p:cNvPicPr>
          <p:nvPr userDrawn="1"/>
        </p:nvPicPr>
        <p:blipFill>
          <a:blip r:embed="rId2"/>
          <a:stretch>
            <a:fillRect/>
          </a:stretch>
        </p:blipFill>
        <p:spPr>
          <a:xfrm>
            <a:off x="7686151" y="6381749"/>
            <a:ext cx="996315" cy="304800"/>
          </a:xfrm>
          <a:prstGeom prst="rect">
            <a:avLst/>
          </a:prstGeom>
        </p:spPr>
      </p:pic>
      <p:sp>
        <p:nvSpPr>
          <p:cNvPr id="6" name="AIR.org">
            <a:extLst>
              <a:ext uri="{FF2B5EF4-FFF2-40B4-BE49-F238E27FC236}">
                <a16:creationId xmlns:a16="http://schemas.microsoft.com/office/drawing/2014/main" id="{2BB1F451-9AE4-4DEB-AA61-0CC7488FF2C0}"/>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
        <p:nvSpPr>
          <p:cNvPr id="3" name="Slide Number Placeholder 2">
            <a:extLst>
              <a:ext uri="{FF2B5EF4-FFF2-40B4-BE49-F238E27FC236}">
                <a16:creationId xmlns:a16="http://schemas.microsoft.com/office/drawing/2014/main" id="{2E569D37-05E5-4BF7-AC8C-B3BF8A276572}"/>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05585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a:ln>
                  <a:noFill/>
                </a:ln>
                <a:solidFill>
                  <a:srgbClr val="595959"/>
                </a:solidFill>
                <a:effectLst/>
                <a:uLnTx/>
                <a:uFillTx/>
                <a:latin typeface="+mj-lt"/>
                <a:cs typeface="Calibri"/>
              </a:rPr>
              <a:t>Slide Title Placeholder. </a:t>
            </a:r>
            <a:br>
              <a:rPr kumimoji="0" lang="en-US" sz="1800" b="0" i="0" u="none" strike="noStrike" kern="1200" cap="none" spc="0" normalizeH="0" baseline="0" noProof="0">
                <a:ln>
                  <a:noFill/>
                </a:ln>
                <a:solidFill>
                  <a:srgbClr val="595959"/>
                </a:solidFill>
                <a:effectLst/>
                <a:uLnTx/>
                <a:uFillTx/>
                <a:latin typeface="+mj-lt"/>
                <a:cs typeface="Calibri"/>
              </a:rPr>
            </a:br>
            <a:r>
              <a:rPr kumimoji="0" lang="en-US" sz="1800" b="0" i="0" u="none" strike="noStrike" kern="1200" cap="none" spc="0" normalizeH="0" baseline="0" noProof="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a:p>
        </p:txBody>
      </p:sp>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a:t>Full-Bleed Photo layout. Click on the icon at the center of the slide to add a picture.</a:t>
            </a:r>
          </a:p>
        </p:txBody>
      </p:sp>
    </p:spTree>
    <p:extLst>
      <p:ext uri="{BB962C8B-B14F-4D97-AF65-F5344CB8AC3E}">
        <p14:creationId xmlns:p14="http://schemas.microsoft.com/office/powerpoint/2010/main" val="2791710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79756D-9862-4A36-A2E6-FA5020BD3CAF}"/>
              </a:ext>
            </a:extLst>
          </p:cNvPr>
          <p:cNvSpPr>
            <a:spLocks noGrp="1"/>
          </p:cNvSpPr>
          <p:nvPr>
            <p:ph type="title" hasCustomPrompt="1"/>
          </p:nvPr>
        </p:nvSpPr>
        <p:spPr/>
        <p:txBody>
          <a:bodyPr/>
          <a:lstStyle/>
          <a:p>
            <a:r>
              <a:rPr lang="en-US"/>
              <a:t>Meet the Presenters</a:t>
            </a:r>
          </a:p>
        </p:txBody>
      </p:sp>
      <p:sp>
        <p:nvSpPr>
          <p:cNvPr id="51" name="Picture Placeholder 1">
            <a:extLst>
              <a:ext uri="{FF2B5EF4-FFF2-40B4-BE49-F238E27FC236}">
                <a16:creationId xmlns:a16="http://schemas.microsoft.com/office/drawing/2014/main" id="{2BE7D2E4-BBB1-4B4E-816A-2B6268CBAA42}"/>
              </a:ext>
            </a:extLst>
          </p:cNvPr>
          <p:cNvSpPr>
            <a:spLocks noGrp="1"/>
          </p:cNvSpPr>
          <p:nvPr>
            <p:ph type="pic" sz="quarter" idx="41"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2" name="Name 1">
            <a:extLst>
              <a:ext uri="{FF2B5EF4-FFF2-40B4-BE49-F238E27FC236}">
                <a16:creationId xmlns:a16="http://schemas.microsoft.com/office/drawing/2014/main" id="{B5D96F09-0FD6-4384-9C90-FC22E591F373}"/>
              </a:ext>
            </a:extLst>
          </p:cNvPr>
          <p:cNvSpPr>
            <a:spLocks noGrp="1"/>
          </p:cNvSpPr>
          <p:nvPr>
            <p:ph type="body" sz="quarter" idx="42" hasCustomPrompt="1"/>
          </p:nvPr>
        </p:nvSpPr>
        <p:spPr>
          <a:xfrm>
            <a:off x="457200"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16" name="Text Placeholder 5">
            <a:extLst>
              <a:ext uri="{FF2B5EF4-FFF2-40B4-BE49-F238E27FC236}">
                <a16:creationId xmlns:a16="http://schemas.microsoft.com/office/drawing/2014/main" id="{93AD3706-63C1-409E-9A2D-A800E267D953}"/>
              </a:ext>
            </a:extLst>
          </p:cNvPr>
          <p:cNvSpPr>
            <a:spLocks noGrp="1"/>
          </p:cNvSpPr>
          <p:nvPr>
            <p:ph type="body" sz="quarter" idx="20" hasCustomPrompt="1"/>
          </p:nvPr>
        </p:nvSpPr>
        <p:spPr>
          <a:xfrm>
            <a:off x="628500"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3" name="Bio 1">
            <a:extLst>
              <a:ext uri="{FF2B5EF4-FFF2-40B4-BE49-F238E27FC236}">
                <a16:creationId xmlns:a16="http://schemas.microsoft.com/office/drawing/2014/main" id="{E76963AC-BE11-44C0-AB5C-3078DA1B4CD6}"/>
              </a:ext>
            </a:extLst>
          </p:cNvPr>
          <p:cNvSpPr>
            <a:spLocks noGrp="1"/>
          </p:cNvSpPr>
          <p:nvPr>
            <p:ph type="body" sz="quarter" idx="43" hasCustomPrompt="1"/>
          </p:nvPr>
        </p:nvSpPr>
        <p:spPr>
          <a:xfrm>
            <a:off x="457200"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54" name="Picture Placeholder 1">
            <a:extLst>
              <a:ext uri="{FF2B5EF4-FFF2-40B4-BE49-F238E27FC236}">
                <a16:creationId xmlns:a16="http://schemas.microsoft.com/office/drawing/2014/main" id="{A0DA1A41-2CE9-49ED-BD33-3B4A406E97E1}"/>
              </a:ext>
            </a:extLst>
          </p:cNvPr>
          <p:cNvSpPr>
            <a:spLocks noGrp="1"/>
          </p:cNvSpPr>
          <p:nvPr>
            <p:ph type="pic" sz="quarter" idx="44" hasCustomPrompt="1"/>
          </p:nvPr>
        </p:nvSpPr>
        <p:spPr>
          <a:xfrm>
            <a:off x="2738247"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5" name="Name 1">
            <a:extLst>
              <a:ext uri="{FF2B5EF4-FFF2-40B4-BE49-F238E27FC236}">
                <a16:creationId xmlns:a16="http://schemas.microsoft.com/office/drawing/2014/main" id="{0C995BA3-868A-4621-8FFF-39F3FCA74A14}"/>
              </a:ext>
            </a:extLst>
          </p:cNvPr>
          <p:cNvSpPr>
            <a:spLocks noGrp="1"/>
          </p:cNvSpPr>
          <p:nvPr>
            <p:ph type="body" sz="quarter" idx="45" hasCustomPrompt="1"/>
          </p:nvPr>
        </p:nvSpPr>
        <p:spPr>
          <a:xfrm>
            <a:off x="2738247"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8" name="Text Placeholder 5">
            <a:extLst>
              <a:ext uri="{FF2B5EF4-FFF2-40B4-BE49-F238E27FC236}">
                <a16:creationId xmlns:a16="http://schemas.microsoft.com/office/drawing/2014/main" id="{F60444B6-DEEC-4C47-98B6-A65ED1432952}"/>
              </a:ext>
            </a:extLst>
          </p:cNvPr>
          <p:cNvSpPr>
            <a:spLocks noGrp="1"/>
          </p:cNvSpPr>
          <p:nvPr>
            <p:ph type="body" sz="quarter" idx="53" hasCustomPrompt="1"/>
          </p:nvPr>
        </p:nvSpPr>
        <p:spPr>
          <a:xfrm>
            <a:off x="2930271"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6" name="Bio 1">
            <a:extLst>
              <a:ext uri="{FF2B5EF4-FFF2-40B4-BE49-F238E27FC236}">
                <a16:creationId xmlns:a16="http://schemas.microsoft.com/office/drawing/2014/main" id="{42E7C7EB-9DA5-4342-BFC3-D45A6E4DEEA4}"/>
              </a:ext>
            </a:extLst>
          </p:cNvPr>
          <p:cNvSpPr>
            <a:spLocks noGrp="1"/>
          </p:cNvSpPr>
          <p:nvPr>
            <p:ph type="body" sz="quarter" idx="46" hasCustomPrompt="1"/>
          </p:nvPr>
        </p:nvSpPr>
        <p:spPr>
          <a:xfrm>
            <a:off x="2738247"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57" name="Picture Placeholder 1">
            <a:extLst>
              <a:ext uri="{FF2B5EF4-FFF2-40B4-BE49-F238E27FC236}">
                <a16:creationId xmlns:a16="http://schemas.microsoft.com/office/drawing/2014/main" id="{35E14FEF-869F-4A5D-992B-E152EB084833}"/>
              </a:ext>
            </a:extLst>
          </p:cNvPr>
          <p:cNvSpPr>
            <a:spLocks noGrp="1"/>
          </p:cNvSpPr>
          <p:nvPr>
            <p:ph type="pic" sz="quarter" idx="47" hasCustomPrompt="1"/>
          </p:nvPr>
        </p:nvSpPr>
        <p:spPr>
          <a:xfrm>
            <a:off x="501929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8" name="Name 1">
            <a:extLst>
              <a:ext uri="{FF2B5EF4-FFF2-40B4-BE49-F238E27FC236}">
                <a16:creationId xmlns:a16="http://schemas.microsoft.com/office/drawing/2014/main" id="{DDA7FE58-39FD-400B-9B48-3DB36CEB8341}"/>
              </a:ext>
            </a:extLst>
          </p:cNvPr>
          <p:cNvSpPr>
            <a:spLocks noGrp="1"/>
          </p:cNvSpPr>
          <p:nvPr>
            <p:ph type="body" sz="quarter" idx="48" hasCustomPrompt="1"/>
          </p:nvPr>
        </p:nvSpPr>
        <p:spPr>
          <a:xfrm>
            <a:off x="5019294"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9" name="Text Placeholder 5">
            <a:extLst>
              <a:ext uri="{FF2B5EF4-FFF2-40B4-BE49-F238E27FC236}">
                <a16:creationId xmlns:a16="http://schemas.microsoft.com/office/drawing/2014/main" id="{DCE69B5C-A8A5-46D1-A483-38AACC3C45AD}"/>
              </a:ext>
            </a:extLst>
          </p:cNvPr>
          <p:cNvSpPr>
            <a:spLocks noGrp="1"/>
          </p:cNvSpPr>
          <p:nvPr>
            <p:ph type="body" sz="quarter" idx="54" hasCustomPrompt="1"/>
          </p:nvPr>
        </p:nvSpPr>
        <p:spPr>
          <a:xfrm>
            <a:off x="5211318"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9" name="Bio 1">
            <a:extLst>
              <a:ext uri="{FF2B5EF4-FFF2-40B4-BE49-F238E27FC236}">
                <a16:creationId xmlns:a16="http://schemas.microsoft.com/office/drawing/2014/main" id="{C92D1B9E-3420-4156-8158-1F59E007A578}"/>
              </a:ext>
            </a:extLst>
          </p:cNvPr>
          <p:cNvSpPr>
            <a:spLocks noGrp="1"/>
          </p:cNvSpPr>
          <p:nvPr>
            <p:ph type="body" sz="quarter" idx="49" hasCustomPrompt="1"/>
          </p:nvPr>
        </p:nvSpPr>
        <p:spPr>
          <a:xfrm>
            <a:off x="5019294"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60" name="Picture Placeholder 1">
            <a:extLst>
              <a:ext uri="{FF2B5EF4-FFF2-40B4-BE49-F238E27FC236}">
                <a16:creationId xmlns:a16="http://schemas.microsoft.com/office/drawing/2014/main" id="{58B570CF-39E3-4FC3-A51F-FA349268FB90}"/>
              </a:ext>
            </a:extLst>
          </p:cNvPr>
          <p:cNvSpPr>
            <a:spLocks noGrp="1"/>
          </p:cNvSpPr>
          <p:nvPr>
            <p:ph type="pic" sz="quarter" idx="5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61" name="Name 1">
            <a:extLst>
              <a:ext uri="{FF2B5EF4-FFF2-40B4-BE49-F238E27FC236}">
                <a16:creationId xmlns:a16="http://schemas.microsoft.com/office/drawing/2014/main" id="{455380DC-A821-4B2B-8D93-C9758F7EE942}"/>
              </a:ext>
            </a:extLst>
          </p:cNvPr>
          <p:cNvSpPr>
            <a:spLocks noGrp="1"/>
          </p:cNvSpPr>
          <p:nvPr>
            <p:ph type="body" sz="quarter" idx="51" hasCustomPrompt="1"/>
          </p:nvPr>
        </p:nvSpPr>
        <p:spPr>
          <a:xfrm>
            <a:off x="7300341"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20" name="Text Placeholder 5">
            <a:extLst>
              <a:ext uri="{FF2B5EF4-FFF2-40B4-BE49-F238E27FC236}">
                <a16:creationId xmlns:a16="http://schemas.microsoft.com/office/drawing/2014/main" id="{EDE00998-ADFE-48AB-A1E9-450F0F6965E3}"/>
              </a:ext>
            </a:extLst>
          </p:cNvPr>
          <p:cNvSpPr>
            <a:spLocks noGrp="1"/>
          </p:cNvSpPr>
          <p:nvPr>
            <p:ph type="body" sz="quarter" idx="55" hasCustomPrompt="1"/>
          </p:nvPr>
        </p:nvSpPr>
        <p:spPr>
          <a:xfrm>
            <a:off x="7492365"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2" name="Bio 1">
            <a:extLst>
              <a:ext uri="{FF2B5EF4-FFF2-40B4-BE49-F238E27FC236}">
                <a16:creationId xmlns:a16="http://schemas.microsoft.com/office/drawing/2014/main" id="{A6AC17DD-B06C-498E-981B-098EF82E3982}"/>
              </a:ext>
            </a:extLst>
          </p:cNvPr>
          <p:cNvSpPr>
            <a:spLocks noGrp="1"/>
          </p:cNvSpPr>
          <p:nvPr>
            <p:ph type="body" sz="quarter" idx="52" hasCustomPrompt="1"/>
          </p:nvPr>
        </p:nvSpPr>
        <p:spPr>
          <a:xfrm>
            <a:off x="7300341"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2" name="Slide Number Placeholder 1">
            <a:extLst>
              <a:ext uri="{FF2B5EF4-FFF2-40B4-BE49-F238E27FC236}">
                <a16:creationId xmlns:a16="http://schemas.microsoft.com/office/drawing/2014/main" id="{04998144-0708-45FA-9524-084E92DBB91C}"/>
              </a:ext>
            </a:extLst>
          </p:cNvPr>
          <p:cNvSpPr>
            <a:spLocks noGrp="1"/>
          </p:cNvSpPr>
          <p:nvPr>
            <p:ph type="sldNum" sz="quarter" idx="56"/>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875117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References</a:t>
            </a:r>
          </a:p>
        </p:txBody>
      </p:sp>
      <p:sp>
        <p:nvSpPr>
          <p:cNvPr id="5" name="Content">
            <a:extLst>
              <a:ext uri="{FF2B5EF4-FFF2-40B4-BE49-F238E27FC236}">
                <a16:creationId xmlns:a16="http://schemas.microsoft.com/office/drawing/2014/main" id="{3F54BA3E-11D3-4590-A654-0FFF12190E16}"/>
              </a:ext>
            </a:extLst>
          </p:cNvPr>
          <p:cNvSpPr>
            <a:spLocks noGrp="1"/>
          </p:cNvSpPr>
          <p:nvPr>
            <p:ph type="body" sz="quarter" idx="16" hasCustomPrompt="1"/>
          </p:nvPr>
        </p:nvSpPr>
        <p:spPr>
          <a:xfrm>
            <a:off x="342900" y="1308100"/>
            <a:ext cx="8459788" cy="4498975"/>
          </a:xfrm>
        </p:spPr>
        <p:txBody>
          <a:bodyPr tIns="18288">
            <a:normAutofit/>
          </a:bodyPr>
          <a:lstStyle>
            <a:lvl1pPr marL="347472" indent="-347472">
              <a:buNone/>
              <a:defRPr sz="1800" i="0"/>
            </a:lvl1pPr>
            <a:lvl2pPr marL="240030" indent="0">
              <a:buNone/>
              <a:defRPr sz="1800"/>
            </a:lvl2pPr>
            <a:lvl3pPr marL="480060" indent="0">
              <a:buNone/>
              <a:defRPr sz="1800"/>
            </a:lvl3pPr>
            <a:lvl4pPr marL="720090" indent="0">
              <a:buNone/>
              <a:defRPr sz="1800"/>
            </a:lvl4pPr>
            <a:lvl5pPr marL="960120" indent="0">
              <a:buNone/>
              <a:defRPr sz="1800"/>
            </a:lvl5pPr>
          </a:lstStyle>
          <a:p>
            <a:pPr lvl="0"/>
            <a:r>
              <a:rPr lang="en-US"/>
              <a:t>References are 18 point with a 0.5” hanging indent and follow APA 6th Edition guidelines.</a:t>
            </a:r>
          </a:p>
        </p:txBody>
      </p:sp>
      <p:sp>
        <p:nvSpPr>
          <p:cNvPr id="2" name="Slide Number Placeholder 1">
            <a:extLst>
              <a:ext uri="{FF2B5EF4-FFF2-40B4-BE49-F238E27FC236}">
                <a16:creationId xmlns:a16="http://schemas.microsoft.com/office/drawing/2014/main" id="{E995C5E7-0CCE-47F7-A686-953260412F61}"/>
              </a:ext>
            </a:extLst>
          </p:cNvPr>
          <p:cNvSpPr>
            <a:spLocks noGrp="1"/>
          </p:cNvSpPr>
          <p:nvPr>
            <p:ph type="sldNum" sz="quarter" idx="17"/>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76566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7472" y="886968"/>
            <a:ext cx="5266944" cy="2002536"/>
          </a:xfrm>
        </p:spPr>
        <p:txBody>
          <a:bodyPr anchor="b">
            <a:normAutofit/>
          </a:bodyPr>
          <a:lstStyle>
            <a:lvl1pPr algn="l">
              <a:defRPr sz="2400" b="0" cap="all" baseline="0">
                <a:solidFill>
                  <a:schemeClr val="bg1"/>
                </a:solidFill>
                <a:latin typeface="+mj-lt"/>
                <a:ea typeface="Tahoma" panose="020B0604030504040204" pitchFamily="34" charset="0"/>
                <a:cs typeface="Arial" panose="020B0604020202020204" pitchFamily="34" charset="0"/>
              </a:defRPr>
            </a:lvl1pPr>
          </a:lstStyle>
          <a:p>
            <a:r>
              <a:rPr lang="en-US"/>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6"/>
            <a:ext cx="5204956" cy="1904895"/>
          </a:xfrm>
        </p:spPr>
        <p:txBody>
          <a:bodyPr>
            <a:normAutofit/>
          </a:bodyPr>
          <a:lstStyle>
            <a:lvl1pPr marL="0" indent="0" algn="l">
              <a:lnSpc>
                <a:spcPct val="14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Presenter’s Job Title</a:t>
            </a:r>
            <a:br>
              <a:rPr lang="en-US"/>
            </a:br>
            <a:r>
              <a:rPr lang="en-US"/>
              <a:t>+1.202.403.XXXX</a:t>
            </a:r>
            <a:br>
              <a:rPr lang="en-US"/>
            </a:br>
            <a:r>
              <a:rPr lang="en-US"/>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6764133" y="549515"/>
            <a:ext cx="1845659" cy="934403"/>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342900" y="5737218"/>
            <a:ext cx="4572000" cy="261610"/>
          </a:xfrm>
          <a:prstGeom prst="rect">
            <a:avLst/>
          </a:prstGeom>
          <a:noFill/>
        </p:spPr>
        <p:txBody>
          <a:bodyPr wrap="square" lIns="0" anchor="b">
            <a:spAutoFit/>
          </a:bodyPr>
          <a:lstStyle/>
          <a:p>
            <a:pPr algn="l"/>
            <a:r>
              <a:rPr lang="en-US" sz="1100" b="0" i="0" spc="15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1"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342900" y="5958723"/>
            <a:ext cx="6788743"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solidFill>
                  <a:schemeClr val="bg2"/>
                </a:solidFill>
              </a:rPr>
              <a:t>Notice of Trademark: “American Institutes for Research” and “AIR” are registered trademarks. All other brand, product, or company names are trademarks or registered trademarks of their respective owners.</a:t>
            </a:r>
          </a:p>
          <a:p>
            <a:endParaRPr lang="en-US" sz="600">
              <a:solidFill>
                <a:schemeClr val="bg2"/>
              </a:solidFill>
            </a:endParaRPr>
          </a:p>
          <a:p>
            <a:r>
              <a:rPr lang="en-US" sz="60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2476" y="6522703"/>
            <a:ext cx="463268" cy="106889"/>
          </a:xfr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a:t>XXXXX_MO/21</a:t>
            </a:r>
          </a:p>
        </p:txBody>
      </p:sp>
    </p:spTree>
    <p:extLst>
      <p:ext uri="{BB962C8B-B14F-4D97-AF65-F5344CB8AC3E}">
        <p14:creationId xmlns:p14="http://schemas.microsoft.com/office/powerpoint/2010/main" val="2880809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Text Heavy Layout for Instructional Text</a:t>
            </a:r>
          </a:p>
        </p:txBody>
      </p:sp>
      <p:sp>
        <p:nvSpPr>
          <p:cNvPr id="10" name="Content Placeholder"/>
          <p:cNvSpPr>
            <a:spLocks noGrp="1"/>
          </p:cNvSpPr>
          <p:nvPr>
            <p:ph idx="1" hasCustomPrompt="1"/>
          </p:nvPr>
        </p:nvSpPr>
        <p:spPr>
          <a:xfrm>
            <a:off x="347472"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800"/>
            </a:lvl2pPr>
            <a:lvl3pPr marL="342900" indent="-171450">
              <a:lnSpc>
                <a:spcPct val="105000"/>
              </a:lnSpc>
              <a:spcBef>
                <a:spcPts val="450"/>
              </a:spcBef>
              <a:buFont typeface="Calibri" panose="020F0502020204030204" pitchFamily="34" charset="0"/>
              <a:buChar char="–"/>
              <a:defRPr sz="1800"/>
            </a:lvl3pPr>
            <a:lvl4pPr marL="514350" indent="-171450">
              <a:lnSpc>
                <a:spcPct val="105000"/>
              </a:lnSpc>
              <a:spcBef>
                <a:spcPts val="450"/>
              </a:spcBef>
              <a:buFont typeface="Calibri" panose="020F0502020204030204" pitchFamily="34" charset="0"/>
              <a:buChar char="»"/>
              <a:defRPr sz="1800"/>
            </a:lvl4pPr>
            <a:lvl5pPr marL="685800" indent="-171450">
              <a:lnSpc>
                <a:spcPct val="105000"/>
              </a:lnSpc>
              <a:spcBef>
                <a:spcPts val="450"/>
              </a:spcBef>
              <a:buSzPct val="110000"/>
              <a:buFont typeface="Arial" panose="020B0604020202020204" pitchFamily="34" charset="0"/>
              <a:buChar char="•"/>
              <a:defRPr sz="1800"/>
            </a:lvl5pPr>
            <a:lvl6pPr marL="857250" indent="-171450">
              <a:lnSpc>
                <a:spcPct val="105000"/>
              </a:lnSpc>
              <a:spcBef>
                <a:spcPts val="450"/>
              </a:spcBef>
              <a:buFont typeface="Calibri" panose="020F0502020204030204" pitchFamily="34" charset="0"/>
              <a:buChar char="–"/>
              <a:defRPr sz="180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745EA419-568C-4AC6-9D01-46EE7DB162DF}"/>
              </a:ext>
            </a:extLst>
          </p:cNvPr>
          <p:cNvSpPr>
            <a:spLocks noGrp="1"/>
          </p:cNvSpPr>
          <p:nvPr>
            <p:ph type="sldNum" sz="quarter" idx="15"/>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230752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bg2"/>
          </a:solidFill>
        </p:spPr>
        <p:txBody>
          <a:bodyPr lIns="118872" rIns="118872">
            <a:noAutofit/>
          </a:bodyPr>
          <a:lstStyle>
            <a:lvl1pPr marL="0" indent="0">
              <a:buNone/>
              <a:defRPr sz="1500"/>
            </a:lvl1pPr>
            <a:lvl2pPr>
              <a:defRPr sz="1500"/>
            </a:lvl2pPr>
            <a:lvl3pPr>
              <a:defRPr sz="1500"/>
            </a:lvl3pPr>
            <a:lvl4pPr>
              <a:defRPr sz="1500"/>
            </a:lvl4pPr>
            <a:lvl5pPr>
              <a:defRPr sz="1500"/>
            </a:lvl5pPr>
          </a:lstStyle>
          <a:p>
            <a:pPr lvl="0"/>
            <a:r>
              <a:rPr lang="en-US"/>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4"/>
            <a:ext cx="8458200" cy="3171825"/>
          </a:xfrm>
        </p:spPr>
        <p:txBody>
          <a:bodyPr>
            <a:normAutofit/>
          </a:bodyPr>
          <a:lstStyle>
            <a:lvl1pPr>
              <a:defRPr sz="1500"/>
            </a:lvl1pPr>
            <a:lvl2pPr>
              <a:defRPr sz="1500"/>
            </a:lvl2pPr>
            <a:lvl3pPr>
              <a:defRPr sz="1500"/>
            </a:lvl3pPr>
            <a:lvl4pPr>
              <a:defRPr sz="1500"/>
            </a:lvl4pPr>
            <a:lvl5pPr>
              <a:defRPr sz="15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D3E68E7D-1C63-4CEA-B8CE-6EFBFCDFB6AF}"/>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920164099"/>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Dark">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0" y="1307592"/>
            <a:ext cx="8455819" cy="4498848"/>
          </a:xfrm>
        </p:spPr>
        <p:txBody>
          <a:bodyPr/>
          <a:lstStyle>
            <a:lvl1pPr>
              <a:defRPr/>
            </a:lvl1pPr>
            <a:lvl4pPr>
              <a:defRPr/>
            </a:lvl4pPr>
          </a:lstStyle>
          <a:p>
            <a:pPr lvl="0"/>
            <a:r>
              <a:rPr lang="en-US"/>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Bullet 2</a:t>
            </a:r>
          </a:p>
          <a:p>
            <a:pPr lvl="2"/>
            <a:r>
              <a:rPr lang="en-US"/>
              <a:t>Bullet 3</a:t>
            </a:r>
          </a:p>
          <a:p>
            <a:pPr lvl="3"/>
            <a:r>
              <a:rPr lang="en-US"/>
              <a:t>Bullet 4</a:t>
            </a:r>
          </a:p>
          <a:p>
            <a:pPr lvl="4"/>
            <a:r>
              <a:rPr lang="en-US"/>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E3B686E0-935F-48AB-86D9-C0CA09FEB3A7}"/>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77005346"/>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4867-9753-46CB-BC1B-30E1F4FF0AF0}"/>
              </a:ext>
            </a:extLst>
          </p:cNvPr>
          <p:cNvSpPr>
            <a:spLocks noGrp="1"/>
          </p:cNvSpPr>
          <p:nvPr>
            <p:ph type="title" hasCustomPrompt="1"/>
          </p:nvPr>
        </p:nvSpPr>
        <p:spPr/>
        <p:txBody>
          <a:bodyPr/>
          <a:lstStyle/>
          <a:p>
            <a:r>
              <a:rPr lang="en-US"/>
              <a:t>Agenda</a:t>
            </a:r>
          </a:p>
        </p:txBody>
      </p:sp>
      <p:sp>
        <p:nvSpPr>
          <p:cNvPr id="24" name="Text Placeholder"/>
          <p:cNvSpPr>
            <a:spLocks noGrp="1"/>
          </p:cNvSpPr>
          <p:nvPr userDrawn="1">
            <p:ph type="body" sz="quarter" idx="10" hasCustomPrompt="1"/>
          </p:nvPr>
        </p:nvSpPr>
        <p:spPr>
          <a:xfrm>
            <a:off x="347472" y="1307592"/>
            <a:ext cx="8455914" cy="4498848"/>
          </a:xfrm>
        </p:spPr>
        <p:txBody>
          <a:bodyPr tIns="0" anchor="t" anchorCtr="0">
            <a:normAutofit/>
          </a:bodyPr>
          <a:lstStyle>
            <a:lvl1pPr marL="342900" indent="-342900">
              <a:lnSpc>
                <a:spcPct val="125000"/>
              </a:lnSpc>
              <a:spcBef>
                <a:spcPts val="1350"/>
              </a:spcBef>
              <a:buClr>
                <a:schemeClr val="tx1"/>
              </a:buClr>
              <a:buFont typeface="+mj-lt"/>
              <a:buAutoNum type="arabicPeriod"/>
              <a:defRPr sz="2200" baseline="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baseline="0"/>
            </a:lvl4pPr>
            <a:lvl5pPr marL="1714500" indent="-342900">
              <a:lnSpc>
                <a:spcPct val="125000"/>
              </a:lnSpc>
              <a:spcBef>
                <a:spcPts val="450"/>
              </a:spcBef>
              <a:buClr>
                <a:schemeClr val="tx1"/>
              </a:buClr>
              <a:buFont typeface="+mj-lt"/>
              <a:buAutoNum type="alphaLcParenR"/>
              <a:defRPr sz="2200"/>
            </a:lvl5pPr>
          </a:lstStyle>
          <a:p>
            <a:pPr lvl="0"/>
            <a:r>
              <a:rPr lang="en-US"/>
              <a:t>Click to insert agenda items.</a:t>
            </a:r>
          </a:p>
          <a:p>
            <a:pPr lvl="1"/>
            <a:r>
              <a:rPr lang="en-US"/>
              <a:t>Second level</a:t>
            </a:r>
          </a:p>
          <a:p>
            <a:pPr lvl="2"/>
            <a:r>
              <a:rPr lang="en-US"/>
              <a:t>Third level</a:t>
            </a:r>
          </a:p>
          <a:p>
            <a:pPr lvl="3"/>
            <a:r>
              <a:rPr lang="en-US"/>
              <a:t>Fourth level</a:t>
            </a:r>
          </a:p>
          <a:p>
            <a:pPr lvl="4"/>
            <a:r>
              <a:rPr lang="en-US"/>
              <a:t>Fifth level</a:t>
            </a:r>
          </a:p>
          <a:p>
            <a:pPr lvl="0"/>
            <a:r>
              <a:rPr lang="en-US"/>
              <a:t>Second agenda item</a:t>
            </a:r>
          </a:p>
          <a:p>
            <a:pPr lvl="0"/>
            <a:r>
              <a:rPr lang="en-US"/>
              <a:t>Third agenda item</a:t>
            </a:r>
          </a:p>
        </p:txBody>
      </p:sp>
      <p:sp>
        <p:nvSpPr>
          <p:cNvPr id="3" name="Slide Number Placeholder 2">
            <a:extLst>
              <a:ext uri="{FF2B5EF4-FFF2-40B4-BE49-F238E27FC236}">
                <a16:creationId xmlns:a16="http://schemas.microsoft.com/office/drawing/2014/main" id="{3347051F-83ED-4060-82C6-AA4E24A06C60}"/>
              </a:ext>
            </a:extLst>
          </p:cNvPr>
          <p:cNvSpPr>
            <a:spLocks noGrp="1"/>
          </p:cNvSpPr>
          <p:nvPr>
            <p:ph type="sldNum" sz="quarter" idx="1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922185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72F2-DA27-4171-8207-EE9E0994F27B}"/>
              </a:ext>
            </a:extLst>
          </p:cNvPr>
          <p:cNvSpPr>
            <a:spLocks noGrp="1"/>
          </p:cNvSpPr>
          <p:nvPr>
            <p:ph type="title" hasCustomPrompt="1"/>
          </p:nvPr>
        </p:nvSpPr>
        <p:spPr/>
        <p:txBody>
          <a:bodyPr/>
          <a:lstStyle>
            <a:lvl1pPr>
              <a:defRPr/>
            </a:lvl1pPr>
          </a:lstStyle>
          <a:p>
            <a:r>
              <a:rPr lang="en-US"/>
              <a:t>Agenda</a:t>
            </a:r>
          </a:p>
        </p:txBody>
      </p:sp>
      <p:sp>
        <p:nvSpPr>
          <p:cNvPr id="24" name="Text Placeholder"/>
          <p:cNvSpPr>
            <a:spLocks noGrp="1"/>
          </p:cNvSpPr>
          <p:nvPr userDrawn="1">
            <p:ph type="body" sz="quarter" idx="10" hasCustomPrompt="1"/>
          </p:nvPr>
        </p:nvSpPr>
        <p:spPr>
          <a:xfrm>
            <a:off x="347472" y="1307592"/>
            <a:ext cx="8455914" cy="4498848"/>
          </a:xfrm>
          <a:prstGeom prst="rect">
            <a:avLst/>
          </a:prstGeom>
        </p:spPr>
        <p:txBody>
          <a:bodyPr tIns="0" anchor="t" anchorCtr="0">
            <a:normAutofit/>
          </a:bodyPr>
          <a:lstStyle>
            <a:lvl1pPr marL="342900" indent="-342900">
              <a:lnSpc>
                <a:spcPct val="125000"/>
              </a:lnSpc>
              <a:spcBef>
                <a:spcPts val="2250"/>
              </a:spcBef>
              <a:buClr>
                <a:schemeClr val="tx1"/>
              </a:buClr>
              <a:buFont typeface="+mj-lt"/>
              <a:buAutoNum type="arabicPeriod"/>
              <a:defRPr sz="2200" baseline="0"/>
            </a:lvl1pPr>
            <a:lvl2pPr marL="685800" indent="-342900">
              <a:lnSpc>
                <a:spcPct val="125000"/>
              </a:lnSpc>
              <a:spcBef>
                <a:spcPts val="900"/>
              </a:spcBef>
              <a:buClr>
                <a:schemeClr val="tx1"/>
              </a:buClr>
              <a:buFont typeface="+mj-lt"/>
              <a:buAutoNum type="alphaLcPeriod"/>
              <a:defRPr sz="2200"/>
            </a:lvl2pPr>
            <a:lvl3pPr marL="1028700" indent="-342900">
              <a:lnSpc>
                <a:spcPct val="125000"/>
              </a:lnSpc>
              <a:spcBef>
                <a:spcPts val="900"/>
              </a:spcBef>
              <a:buClr>
                <a:schemeClr val="tx1"/>
              </a:buClr>
              <a:buFont typeface="+mj-lt"/>
              <a:buAutoNum type="romanLcPeriod"/>
              <a:defRPr sz="2200"/>
            </a:lvl3pPr>
            <a:lvl4pPr marL="1371600" indent="-342900">
              <a:lnSpc>
                <a:spcPct val="125000"/>
              </a:lnSpc>
              <a:spcBef>
                <a:spcPts val="900"/>
              </a:spcBef>
              <a:buClr>
                <a:schemeClr val="tx1"/>
              </a:buClr>
              <a:buSzPct val="100000"/>
              <a:buFont typeface="+mj-lt"/>
              <a:buAutoNum type="arabicParenR"/>
              <a:defRPr sz="2200" baseline="0"/>
            </a:lvl4pPr>
            <a:lvl5pPr marL="1714500" indent="-342900">
              <a:lnSpc>
                <a:spcPct val="125000"/>
              </a:lnSpc>
              <a:spcBef>
                <a:spcPts val="900"/>
              </a:spcBef>
              <a:buClr>
                <a:schemeClr val="tx1"/>
              </a:buClr>
              <a:buFont typeface="+mj-lt"/>
              <a:buAutoNum type="alphaLcParenR"/>
              <a:defRPr sz="2200"/>
            </a:lvl5pPr>
          </a:lstStyle>
          <a:p>
            <a:pPr lvl="0"/>
            <a:r>
              <a:rPr lang="en-US"/>
              <a:t>Click to insert agenda items.</a:t>
            </a:r>
          </a:p>
          <a:p>
            <a:pPr lvl="1"/>
            <a:r>
              <a:rPr lang="en-US"/>
              <a:t>Second level</a:t>
            </a:r>
          </a:p>
          <a:p>
            <a:pPr lvl="2"/>
            <a:r>
              <a:rPr lang="en-US"/>
              <a:t>Third level</a:t>
            </a:r>
          </a:p>
          <a:p>
            <a:pPr lvl="3"/>
            <a:r>
              <a:rPr lang="en-US"/>
              <a:t>Fourth level</a:t>
            </a:r>
          </a:p>
          <a:p>
            <a:pPr lvl="4"/>
            <a:r>
              <a:rPr lang="en-US"/>
              <a:t>Fifth level</a:t>
            </a:r>
          </a:p>
          <a:p>
            <a:pPr lvl="0"/>
            <a:r>
              <a:rPr lang="en-US"/>
              <a:t>Second agenda item</a:t>
            </a:r>
          </a:p>
          <a:p>
            <a:pPr lvl="0"/>
            <a:r>
              <a:rPr lang="en-US"/>
              <a:t>Third agenda item</a:t>
            </a:r>
          </a:p>
        </p:txBody>
      </p:sp>
      <p:sp>
        <p:nvSpPr>
          <p:cNvPr id="3" name="Slide Number Placeholder 2">
            <a:extLst>
              <a:ext uri="{FF2B5EF4-FFF2-40B4-BE49-F238E27FC236}">
                <a16:creationId xmlns:a16="http://schemas.microsoft.com/office/drawing/2014/main" id="{402ED633-93C3-4D4A-ABB6-1CA7E4C5A30F}"/>
              </a:ext>
            </a:extLst>
          </p:cNvPr>
          <p:cNvSpPr>
            <a:spLocks noGrp="1"/>
          </p:cNvSpPr>
          <p:nvPr>
            <p:ph type="sldNum" sz="quarter" idx="1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438092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Divider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1267161"/>
            <a:ext cx="7886700" cy="2108110"/>
          </a:xfrm>
          <a:prstGeom prst="rect">
            <a:avLst/>
          </a:prstGeom>
        </p:spPr>
        <p:txBody>
          <a:bodyPr anchor="b">
            <a:normAutofit/>
          </a:bodyPr>
          <a:lstStyle>
            <a:lvl1pPr algn="l">
              <a:defRPr sz="4200" b="1">
                <a:solidFill>
                  <a:schemeClr val="accent1"/>
                </a:solidFill>
              </a:defRPr>
            </a:lvl1pPr>
          </a:lstStyle>
          <a:p>
            <a:r>
              <a:rPr lang="en-US"/>
              <a:t>Section Header</a:t>
            </a:r>
          </a:p>
        </p:txBody>
      </p:sp>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Logo of American Institutes for Research. Advancing Evidence. Improving Lives.">
            <a:extLst>
              <a:ext uri="{FF2B5EF4-FFF2-40B4-BE49-F238E27FC236}">
                <a16:creationId xmlns:a16="http://schemas.microsoft.com/office/drawing/2014/main" id="{93DA0603-0830-4DD9-B2AA-72CD1BAA6570}"/>
              </a:ext>
            </a:extLst>
          </p:cNvPr>
          <p:cNvPicPr>
            <a:picLocks noChangeAspect="1"/>
          </p:cNvPicPr>
          <p:nvPr userDrawn="1"/>
        </p:nvPicPr>
        <p:blipFill>
          <a:blip r:embed="rId3"/>
          <a:srcRect/>
          <a:stretch/>
        </p:blipFill>
        <p:spPr>
          <a:xfrm>
            <a:off x="6779419" y="554774"/>
            <a:ext cx="1450181" cy="750094"/>
          </a:xfrm>
          <a:prstGeom prst="rect">
            <a:avLst/>
          </a:prstGeom>
        </p:spPr>
      </p:pic>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1"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342901" y="3842377"/>
            <a:ext cx="7886699" cy="1655762"/>
          </a:xfrm>
          <a:prstGeom prst="rect">
            <a:avLst/>
          </a:prstGeom>
        </p:spPr>
        <p:txBody>
          <a:bodyPr>
            <a:normAutofit/>
          </a:bodyPr>
          <a:lstStyle>
            <a:lvl1pPr marL="0" indent="0" algn="l">
              <a:buNone/>
              <a:defRPr sz="22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1" name="TextBox 10">
            <a:extLst>
              <a:ext uri="{FF2B5EF4-FFF2-40B4-BE49-F238E27FC236}">
                <a16:creationId xmlns:a16="http://schemas.microsoft.com/office/drawing/2014/main" id="{711DE7C2-BA4C-444C-A9E3-A23249B67B68}"/>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accent1"/>
                </a:solidFill>
              </a:rPr>
              <a:t>| AIR.ORG</a:t>
            </a:r>
          </a:p>
        </p:txBody>
      </p:sp>
      <p:sp>
        <p:nvSpPr>
          <p:cNvPr id="4" name="Slide Number Placeholder 3">
            <a:extLst>
              <a:ext uri="{FF2B5EF4-FFF2-40B4-BE49-F238E27FC236}">
                <a16:creationId xmlns:a16="http://schemas.microsoft.com/office/drawing/2014/main" id="{50DC38E7-8245-44C7-B6D8-086DBDBAB8F3}"/>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813240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C9B5-244A-41A3-9EB9-BA00EC6FAF54}"/>
              </a:ext>
            </a:extLst>
          </p:cNvPr>
          <p:cNvSpPr>
            <a:spLocks noGrp="1"/>
          </p:cNvSpPr>
          <p:nvPr>
            <p:ph type="title" hasCustomPrompt="1"/>
          </p:nvPr>
        </p:nvSpPr>
        <p:spPr/>
        <p:txBody>
          <a:bodyPr/>
          <a:lstStyle/>
          <a:p>
            <a:r>
              <a:rPr lang="en-US"/>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7472" y="1307592"/>
            <a:ext cx="8455819"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Bullet 2</a:t>
            </a:r>
          </a:p>
          <a:p>
            <a:pPr lvl="2"/>
            <a:r>
              <a:rPr lang="en-US"/>
              <a:t>Bullet 3</a:t>
            </a:r>
          </a:p>
          <a:p>
            <a:pPr lvl="3"/>
            <a:r>
              <a:rPr lang="en-US"/>
              <a:t>Bullet 4</a:t>
            </a:r>
          </a:p>
          <a:p>
            <a:pPr lvl="4"/>
            <a:r>
              <a:rPr lang="en-US"/>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61A18E35-8061-4C8C-A64E-6170C4339AA9}"/>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62099109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Level No Bullet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47978C-CA68-4D50-84C4-2853219D22CC}"/>
              </a:ext>
            </a:extLst>
          </p:cNvPr>
          <p:cNvSpPr>
            <a:spLocks noGrp="1"/>
          </p:cNvSpPr>
          <p:nvPr>
            <p:ph type="title" hasCustomPrompt="1"/>
          </p:nvPr>
        </p:nvSpPr>
        <p:spPr/>
        <p:txBody>
          <a:bodyPr/>
          <a:lstStyle/>
          <a:p>
            <a:r>
              <a:rPr lang="en-US"/>
              <a:t>First Level No Bullet</a:t>
            </a:r>
          </a:p>
        </p:txBody>
      </p:sp>
      <p:sp>
        <p:nvSpPr>
          <p:cNvPr id="4" name="Content Placeholder 3"/>
          <p:cNvSpPr>
            <a:spLocks noGrp="1"/>
          </p:cNvSpPr>
          <p:nvPr>
            <p:ph sz="quarter" idx="14" hasCustomPrompt="1"/>
          </p:nvPr>
        </p:nvSpPr>
        <p:spPr>
          <a:xfrm>
            <a:off x="347472" y="1307592"/>
            <a:ext cx="8455914" cy="4498848"/>
          </a:xfrm>
          <a:prstGeom prst="rect">
            <a:avLst/>
          </a:prstGeom>
        </p:spPr>
        <p:txBody>
          <a:bodyPr>
            <a:noAutofit/>
          </a:bodyPr>
          <a:lstStyle>
            <a:lvl1pPr marL="0" indent="0">
              <a:lnSpc>
                <a:spcPct val="125000"/>
              </a:lnSpc>
              <a:spcBef>
                <a:spcPts val="1350"/>
              </a:spcBef>
              <a:buClr>
                <a:schemeClr val="tx1"/>
              </a:buClr>
              <a:buNone/>
              <a:defRPr sz="22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22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22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22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22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B9E6EB3E-F6A2-4278-B277-43C429E35F02}"/>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794472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Lead-i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803A5-DB37-4304-9E17-56B3ADC8E10A}"/>
              </a:ext>
            </a:extLst>
          </p:cNvPr>
          <p:cNvSpPr>
            <a:spLocks noGrp="1"/>
          </p:cNvSpPr>
          <p:nvPr>
            <p:ph type="title" hasCustomPrompt="1"/>
          </p:nvPr>
        </p:nvSpPr>
        <p:spPr/>
        <p:txBody>
          <a:bodyPr/>
          <a:lstStyle/>
          <a:p>
            <a:r>
              <a:rPr lang="en-US"/>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7472" y="1307592"/>
            <a:ext cx="8458200" cy="1143000"/>
          </a:xfrm>
          <a:prstGeom prst="rect">
            <a:avLst/>
          </a:prstGeom>
          <a:solidFill>
            <a:schemeClr val="accent6"/>
          </a:solidFill>
        </p:spPr>
        <p:txBody>
          <a:bodyPr lIns="118872" tIns="18288" rIns="118872">
            <a:noAutofit/>
          </a:bodyPr>
          <a:lstStyle>
            <a:lvl1pPr marL="0" indent="0">
              <a:buNone/>
              <a:defRPr sz="1800"/>
            </a:lvl1pPr>
            <a:lvl2pPr>
              <a:defRPr sz="1500"/>
            </a:lvl2pPr>
            <a:lvl3pPr>
              <a:defRPr sz="1500"/>
            </a:lvl3pPr>
            <a:lvl4pPr>
              <a:defRPr sz="1500"/>
            </a:lvl4pPr>
            <a:lvl5pPr>
              <a:defRPr sz="1500"/>
            </a:lvl5pPr>
          </a:lstStyle>
          <a:p>
            <a:pPr lvl="0"/>
            <a:r>
              <a:rPr lang="en-US"/>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4"/>
            <a:ext cx="8458200" cy="3171825"/>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61E4B7B4-7024-4DAC-B81F-183FBB32C6F9}"/>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021227639"/>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a:xfrm>
            <a:off x="344043" y="0"/>
            <a:ext cx="8455914" cy="1078992"/>
          </a:xfrm>
          <a:prstGeom prst="rect">
            <a:avLst/>
          </a:prstGeom>
        </p:spPr>
        <p:txBody>
          <a:bodyPr/>
          <a:lstStyle/>
          <a:p>
            <a:r>
              <a:rPr lang="en-US"/>
              <a:t>Right and Left Content</a:t>
            </a:r>
          </a:p>
        </p:txBody>
      </p:sp>
      <p:sp>
        <p:nvSpPr>
          <p:cNvPr id="3" name="Left Content"/>
          <p:cNvSpPr>
            <a:spLocks noGrp="1"/>
          </p:cNvSpPr>
          <p:nvPr>
            <p:ph sz="half" idx="1" hasCustomPrompt="1"/>
          </p:nvPr>
        </p:nvSpPr>
        <p:spPr>
          <a:xfrm>
            <a:off x="347472" y="1307592"/>
            <a:ext cx="4130136" cy="4498848"/>
          </a:xfrm>
          <a:prstGeom prst="rect">
            <a:avLst/>
          </a:prstGeom>
        </p:spPr>
        <p:txBody>
          <a:bodyPr>
            <a:noAutofit/>
          </a:bodyPr>
          <a:lstStyle>
            <a:lvl1pPr>
              <a:defRPr sz="2200"/>
            </a:lvl1pPr>
            <a:lvl2pPr>
              <a:defRPr sz="2200"/>
            </a:lvl2pPr>
            <a:lvl3pPr>
              <a:defRPr sz="2200"/>
            </a:lvl3pPr>
            <a:lvl4pPr>
              <a:defRPr sz="2200"/>
            </a:lvl4pPr>
            <a:lvl5pPr>
              <a:defRPr sz="2200"/>
            </a:lvl5pPr>
          </a:lstStyle>
          <a:p>
            <a:pPr lvl="0"/>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1" y="1307592"/>
            <a:ext cx="4130136" cy="4498848"/>
          </a:xfrm>
          <a:prstGeom prst="rect">
            <a:avLst/>
          </a:prstGeom>
        </p:spPr>
        <p:txBody>
          <a:bodyPr>
            <a:noAutofit/>
          </a:bodyPr>
          <a:lstStyle>
            <a:lvl1pPr>
              <a:defRPr sz="2200"/>
            </a:lvl1pPr>
            <a:lvl2pPr>
              <a:defRPr sz="2200"/>
            </a:lvl2pPr>
            <a:lvl3pPr>
              <a:defRPr sz="2200"/>
            </a:lvl3pPr>
            <a:lvl4pPr>
              <a:defRPr sz="2200"/>
            </a:lvl4pPr>
            <a:lvl5pPr>
              <a:defRPr sz="2200"/>
            </a:lvl5pPr>
          </a:lstStyle>
          <a:p>
            <a:pPr lvl="0"/>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Font typeface="Arial" panose="020B0604020202020204" pitchFamily="34" charse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5" name="Slide Number Placeholder 4">
            <a:extLst>
              <a:ext uri="{FF2B5EF4-FFF2-40B4-BE49-F238E27FC236}">
                <a16:creationId xmlns:a16="http://schemas.microsoft.com/office/drawing/2014/main" id="{FB4B83F5-22B2-4593-9A22-EB8E2E77BC8A}"/>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715003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ed Lis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4043" y="0"/>
            <a:ext cx="8455914" cy="1078992"/>
          </a:xfrm>
          <a:prstGeom prst="rect">
            <a:avLst/>
          </a:prstGeom>
        </p:spPr>
        <p:txBody>
          <a:bodyPr/>
          <a:lstStyle/>
          <a:p>
            <a:r>
              <a:rPr lang="en-US"/>
              <a:t>Ordered List</a:t>
            </a:r>
          </a:p>
        </p:txBody>
      </p:sp>
      <p:sp>
        <p:nvSpPr>
          <p:cNvPr id="5" name="Content"/>
          <p:cNvSpPr>
            <a:spLocks noGrp="1"/>
          </p:cNvSpPr>
          <p:nvPr>
            <p:ph sz="quarter" idx="17" hasCustomPrompt="1"/>
          </p:nvPr>
        </p:nvSpPr>
        <p:spPr>
          <a:xfrm>
            <a:off x="347472" y="1307592"/>
            <a:ext cx="8455914" cy="4498848"/>
          </a:xfrm>
          <a:prstGeom prst="rect">
            <a:avLst/>
          </a:prstGeom>
        </p:spPr>
        <p:txBody>
          <a:bodyPr>
            <a:normAutofit/>
          </a:bodyPr>
          <a:lstStyle>
            <a:lvl1pPr marL="342900" indent="-342900">
              <a:lnSpc>
                <a:spcPct val="125000"/>
              </a:lnSpc>
              <a:spcBef>
                <a:spcPts val="450"/>
              </a:spcBef>
              <a:buClr>
                <a:schemeClr val="tx2"/>
              </a:buClr>
              <a:buFont typeface="+mj-lt"/>
              <a:buAutoNum type="arabicPeriod"/>
              <a:defRPr sz="2200" baseline="0"/>
            </a:lvl1pPr>
            <a:lvl2pPr marL="685800" indent="-342900">
              <a:lnSpc>
                <a:spcPct val="125000"/>
              </a:lnSpc>
              <a:spcBef>
                <a:spcPts val="450"/>
              </a:spcBef>
              <a:buClr>
                <a:schemeClr val="tx2"/>
              </a:buClr>
              <a:buFont typeface="+mj-lt"/>
              <a:buAutoNum type="alphaLcPeriod"/>
              <a:defRPr sz="2200"/>
            </a:lvl2pPr>
            <a:lvl3pPr marL="1028700" indent="-342900">
              <a:lnSpc>
                <a:spcPct val="125000"/>
              </a:lnSpc>
              <a:spcBef>
                <a:spcPts val="450"/>
              </a:spcBef>
              <a:buClr>
                <a:schemeClr val="tx2"/>
              </a:buClr>
              <a:buFont typeface="+mj-lt"/>
              <a:buAutoNum type="romanLcPeriod"/>
              <a:defRPr sz="2200"/>
            </a:lvl3pPr>
            <a:lvl4pPr marL="1371600" indent="-342900">
              <a:lnSpc>
                <a:spcPct val="125000"/>
              </a:lnSpc>
              <a:spcBef>
                <a:spcPts val="450"/>
              </a:spcBef>
              <a:buClr>
                <a:schemeClr val="tx2"/>
              </a:buClr>
              <a:buSzPct val="100000"/>
              <a:buFont typeface="+mj-lt"/>
              <a:buAutoNum type="arabicParenR"/>
              <a:defRPr sz="2200"/>
            </a:lvl4pPr>
            <a:lvl5pPr marL="1714500" indent="-342900">
              <a:lnSpc>
                <a:spcPct val="125000"/>
              </a:lnSpc>
              <a:spcBef>
                <a:spcPts val="450"/>
              </a:spcBef>
              <a:buClr>
                <a:schemeClr val="tx2"/>
              </a:buClr>
              <a:buFont typeface="+mj-lt"/>
              <a:buAutoNum type="alphaLcParenR"/>
              <a:defRPr sz="2200"/>
            </a:lvl5pPr>
          </a:lstStyle>
          <a:p>
            <a:pPr lvl="0"/>
            <a:r>
              <a:rPr lang="en-US"/>
              <a:t>Arabic numerals</a:t>
            </a:r>
          </a:p>
          <a:p>
            <a:pPr lvl="1"/>
            <a:r>
              <a:rPr lang="en-US"/>
              <a:t>Lowercase letters</a:t>
            </a:r>
          </a:p>
          <a:p>
            <a:pPr lvl="2"/>
            <a:r>
              <a:rPr lang="en-US"/>
              <a:t>Lowercase Roman numerals</a:t>
            </a:r>
          </a:p>
          <a:p>
            <a:pPr lvl="3"/>
            <a:r>
              <a:rPr lang="en-US"/>
              <a:t>Arabic numerals</a:t>
            </a:r>
          </a:p>
          <a:p>
            <a:pPr lvl="4"/>
            <a:r>
              <a:rPr lang="en-US"/>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74621959-EAC4-4EB5-9EFF-ACE1A04F2897}"/>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703258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Ordered Lis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458200" cy="1078992"/>
          </a:xfrm>
          <a:prstGeom prst="rect">
            <a:avLst/>
          </a:prstGeom>
        </p:spPr>
        <p:txBody>
          <a:bodyPr/>
          <a:lstStyle>
            <a:lvl1pPr>
              <a:defRPr/>
            </a:lvl1pPr>
          </a:lstStyle>
          <a:p>
            <a:r>
              <a:rPr lang="en-US"/>
              <a:t>Right and Left Ordered List</a:t>
            </a:r>
          </a:p>
        </p:txBody>
      </p:sp>
      <p:sp>
        <p:nvSpPr>
          <p:cNvPr id="14" name="Left Content"/>
          <p:cNvSpPr>
            <a:spLocks noGrp="1"/>
          </p:cNvSpPr>
          <p:nvPr>
            <p:ph sz="quarter" idx="18" hasCustomPrompt="1"/>
          </p:nvPr>
        </p:nvSpPr>
        <p:spPr>
          <a:xfrm>
            <a:off x="347472" y="1307592"/>
            <a:ext cx="4176522" cy="4498848"/>
          </a:xfrm>
          <a:prstGeom prst="rect">
            <a:avLst/>
          </a:prstGeo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6" name="Right Content"/>
          <p:cNvSpPr>
            <a:spLocks noGrp="1"/>
          </p:cNvSpPr>
          <p:nvPr>
            <p:ph sz="quarter" idx="19" hasCustomPrompt="1"/>
          </p:nvPr>
        </p:nvSpPr>
        <p:spPr>
          <a:xfrm>
            <a:off x="4624578" y="1307592"/>
            <a:ext cx="4176522" cy="4498848"/>
          </a:xfrm>
          <a:prstGeom prst="rect">
            <a:avLst/>
          </a:prstGeo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B5D5DBA3-9C1D-40FF-942F-B18BA27C3011}"/>
              </a:ext>
            </a:extLst>
          </p:cNvPr>
          <p:cNvSpPr>
            <a:spLocks noGrp="1"/>
          </p:cNvSpPr>
          <p:nvPr>
            <p:ph type="sldNum" sz="quarter" idx="2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4147671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Righ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10F3A2-BEF2-4786-A999-B17194A0B918}"/>
              </a:ext>
            </a:extLst>
          </p:cNvPr>
          <p:cNvGrpSpPr/>
          <p:nvPr userDrawn="1"/>
        </p:nvGrpSpPr>
        <p:grpSpPr>
          <a:xfrm>
            <a:off x="0" y="-1"/>
            <a:ext cx="9141714" cy="6263640"/>
            <a:chOff x="0" y="-1"/>
            <a:chExt cx="12188952" cy="6263640"/>
          </a:xfrm>
        </p:grpSpPr>
        <p:sp>
          <p:nvSpPr>
            <p:cNvPr id="8" name="Rectangle 7">
              <a:extLst>
                <a:ext uri="{FF2B5EF4-FFF2-40B4-BE49-F238E27FC236}">
                  <a16:creationId xmlns:a16="http://schemas.microsoft.com/office/drawing/2014/main" id="{9A8F7B14-682D-4233-85CA-50010FE36286}"/>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3F1F8E4D-57D6-4549-928D-D304486F6C02}"/>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78992"/>
          </a:xfrm>
          <a:prstGeom prst="rect">
            <a:avLst/>
          </a:prstGeom>
        </p:spPr>
        <p:txBody>
          <a:bodyPr/>
          <a:lstStyle>
            <a:lvl1pPr>
              <a:defRPr/>
            </a:lvl1pPr>
          </a:lstStyle>
          <a:p>
            <a:r>
              <a:rPr lang="en-US"/>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1"/>
            <a:ext cx="4273550" cy="6208111"/>
          </a:xfrm>
          <a:prstGeom prst="rect">
            <a:avLst/>
          </a:prstGeom>
          <a:solidFill>
            <a:schemeClr val="bg2">
              <a:lumMod val="90000"/>
            </a:schemeClr>
          </a:solidFill>
        </p:spPr>
        <p:txBody>
          <a:bodyPr anchor="ctr" anchorCtr="0">
            <a:normAutofit/>
          </a:bodyPr>
          <a:lstStyle>
            <a:lvl1pPr marL="0" indent="0" algn="ctr">
              <a:buNone/>
              <a:defRPr sz="2200"/>
            </a:lvl1pPr>
          </a:lstStyle>
          <a:p>
            <a:endParaRPr lang="en-US"/>
          </a:p>
        </p:txBody>
      </p:sp>
      <p:sp>
        <p:nvSpPr>
          <p:cNvPr id="10" name="Content Placeholder 9">
            <a:extLst>
              <a:ext uri="{FF2B5EF4-FFF2-40B4-BE49-F238E27FC236}">
                <a16:creationId xmlns:a16="http://schemas.microsoft.com/office/drawing/2014/main" id="{1A93F841-614D-48D2-9AE1-7CAB467DC410}"/>
              </a:ext>
            </a:extLst>
          </p:cNvPr>
          <p:cNvSpPr>
            <a:spLocks noGrp="1"/>
          </p:cNvSpPr>
          <p:nvPr>
            <p:ph sz="quarter" idx="19"/>
          </p:nvPr>
        </p:nvSpPr>
        <p:spPr>
          <a:xfrm>
            <a:off x="347472" y="1307592"/>
            <a:ext cx="4229100"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1" y="5806441"/>
            <a:ext cx="4229099" cy="365125"/>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11" name="Text Placeholder 5">
            <a:extLst>
              <a:ext uri="{FF2B5EF4-FFF2-40B4-BE49-F238E27FC236}">
                <a16:creationId xmlns:a16="http://schemas.microsoft.com/office/drawing/2014/main" id="{D152C64A-D068-4EAE-9585-85EBABEC8420}"/>
              </a:ext>
            </a:extLst>
          </p:cNvPr>
          <p:cNvSpPr>
            <a:spLocks noGrp="1"/>
          </p:cNvSpPr>
          <p:nvPr>
            <p:ph type="body" sz="quarter" idx="20" hasCustomPrompt="1"/>
          </p:nvPr>
        </p:nvSpPr>
        <p:spPr>
          <a:xfrm>
            <a:off x="344043" y="1168401"/>
            <a:ext cx="1182291" cy="54864"/>
          </a:xfrm>
          <a:solidFill>
            <a:schemeClr val="accent2"/>
          </a:solidFill>
          <a:ln>
            <a:noFill/>
          </a:ln>
        </p:spPr>
        <p:txBody>
          <a:bodyPr>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3" name="Slide Number Placeholder 2">
            <a:extLst>
              <a:ext uri="{FF2B5EF4-FFF2-40B4-BE49-F238E27FC236}">
                <a16:creationId xmlns:a16="http://schemas.microsoft.com/office/drawing/2014/main" id="{5EEF902A-CCA0-499C-9901-642D27570DC6}"/>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96764529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Left ">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174E58E-D641-4FEE-B488-4DF3A88FA3A6}"/>
              </a:ext>
            </a:extLst>
          </p:cNvPr>
          <p:cNvGrpSpPr/>
          <p:nvPr userDrawn="1"/>
        </p:nvGrpSpPr>
        <p:grpSpPr>
          <a:xfrm>
            <a:off x="0" y="-1"/>
            <a:ext cx="9141714" cy="6263640"/>
            <a:chOff x="0" y="-1"/>
            <a:chExt cx="12188952" cy="6263640"/>
          </a:xfrm>
        </p:grpSpPr>
        <p:sp>
          <p:nvSpPr>
            <p:cNvPr id="10" name="Rectangle 9">
              <a:extLst>
                <a:ext uri="{FF2B5EF4-FFF2-40B4-BE49-F238E27FC236}">
                  <a16:creationId xmlns:a16="http://schemas.microsoft.com/office/drawing/2014/main" id="{61AB8A63-25A9-4DEB-8C89-246724B8E051}"/>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3" name="Rectangle 12">
              <a:extLst>
                <a:ext uri="{FF2B5EF4-FFF2-40B4-BE49-F238E27FC236}">
                  <a16:creationId xmlns:a16="http://schemas.microsoft.com/office/drawing/2014/main" id="{E8E07EC1-306B-4081-9004-8C362F4F37E5}"/>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gr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1"/>
            <a:ext cx="4273550" cy="6208111"/>
          </a:xfrm>
          <a:prstGeom prst="rect">
            <a:avLst/>
          </a:prstGeom>
          <a:solidFill>
            <a:schemeClr val="bg2">
              <a:lumMod val="90000"/>
            </a:schemeClr>
          </a:solidFill>
        </p:spPr>
        <p:txBody>
          <a:bodyPr anchor="ctr" anchorCtr="0">
            <a:normAutofit/>
          </a:bodyPr>
          <a:lstStyle>
            <a:lvl1pPr marL="0" indent="0" algn="ctr">
              <a:buNone/>
              <a:defRPr sz="2200"/>
            </a:lvl1pPr>
          </a:lstStyle>
          <a:p>
            <a:endParaRPr lang="en-US"/>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6" y="0"/>
            <a:ext cx="4229101" cy="1078992"/>
          </a:xfrm>
          <a:prstGeom prst="rect">
            <a:avLst/>
          </a:prstGeom>
        </p:spPr>
        <p:txBody>
          <a:bodyPr/>
          <a:lstStyle>
            <a:lvl1pPr>
              <a:defRPr/>
            </a:lvl1pPr>
          </a:lstStyle>
          <a:p>
            <a:r>
              <a:rPr lang="en-US"/>
              <a:t>Photo Left</a:t>
            </a:r>
          </a:p>
        </p:txBody>
      </p:sp>
      <p:sp>
        <p:nvSpPr>
          <p:cNvPr id="14" name="Text Placeholder 5">
            <a:extLst>
              <a:ext uri="{FF2B5EF4-FFF2-40B4-BE49-F238E27FC236}">
                <a16:creationId xmlns:a16="http://schemas.microsoft.com/office/drawing/2014/main" id="{E5B00605-1303-482A-BE62-310D91AC2CE1}"/>
              </a:ext>
            </a:extLst>
          </p:cNvPr>
          <p:cNvSpPr>
            <a:spLocks noGrp="1"/>
          </p:cNvSpPr>
          <p:nvPr>
            <p:ph type="body" sz="quarter" idx="20" hasCustomPrompt="1"/>
          </p:nvPr>
        </p:nvSpPr>
        <p:spPr>
          <a:xfrm>
            <a:off x="4577761" y="1168401"/>
            <a:ext cx="1182291" cy="54864"/>
          </a:xfrm>
          <a:solidFill>
            <a:schemeClr val="accent2"/>
          </a:solidFill>
          <a:ln>
            <a:noFill/>
          </a:ln>
        </p:spPr>
        <p:txBody>
          <a:bodyPr>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 name="Content Placeholder 5">
            <a:extLst>
              <a:ext uri="{FF2B5EF4-FFF2-40B4-BE49-F238E27FC236}">
                <a16:creationId xmlns:a16="http://schemas.microsoft.com/office/drawing/2014/main" id="{EA41D7EB-2C64-402E-9D78-831AB280A0F6}"/>
              </a:ext>
            </a:extLst>
          </p:cNvPr>
          <p:cNvSpPr>
            <a:spLocks noGrp="1"/>
          </p:cNvSpPr>
          <p:nvPr>
            <p:ph sz="quarter" idx="19"/>
          </p:nvPr>
        </p:nvSpPr>
        <p:spPr>
          <a:xfrm>
            <a:off x="4570857" y="1307592"/>
            <a:ext cx="4229100"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1" y="5806441"/>
            <a:ext cx="4229099" cy="365125"/>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F00FE4D6-90F3-4C03-858B-FF86BB293963}"/>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071285436"/>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7721-B48E-4EB9-AB7B-C812E9E268E2}"/>
              </a:ext>
            </a:extLst>
          </p:cNvPr>
          <p:cNvSpPr>
            <a:spLocks noGrp="1"/>
          </p:cNvSpPr>
          <p:nvPr>
            <p:ph type="title" hasCustomPrompt="1"/>
          </p:nvPr>
        </p:nvSpPr>
        <p:spPr>
          <a:xfrm>
            <a:off x="344043" y="110799"/>
            <a:ext cx="8455914" cy="332399"/>
          </a:xfrm>
        </p:spPr>
        <p:txBody>
          <a:bodyPr anchor="b" anchorCtr="0">
            <a:spAutoFit/>
          </a:bodyPr>
          <a:lstStyle>
            <a:lvl1pPr>
              <a:defRPr sz="2400"/>
            </a:lvl1pPr>
          </a:lstStyle>
          <a:p>
            <a:r>
              <a:rPr lang="en-US"/>
              <a:t>Title Only</a:t>
            </a:r>
          </a:p>
        </p:txBody>
      </p:sp>
      <p:pic>
        <p:nvPicPr>
          <p:cNvPr id="4" name="Picture 3" descr="Logo of American Institutes for Research. Advancing Evidence. Improving Lives.">
            <a:extLst>
              <a:ext uri="{FF2B5EF4-FFF2-40B4-BE49-F238E27FC236}">
                <a16:creationId xmlns:a16="http://schemas.microsoft.com/office/drawing/2014/main" id="{92C9ECAB-353E-4AB5-87D4-38E9535FCA9F}"/>
              </a:ext>
            </a:extLst>
          </p:cNvPr>
          <p:cNvPicPr>
            <a:picLocks noChangeAspect="1"/>
          </p:cNvPicPr>
          <p:nvPr userDrawn="1"/>
        </p:nvPicPr>
        <p:blipFill rotWithShape="1">
          <a:blip r:embed="rId2"/>
          <a:srcRect b="44058"/>
          <a:stretch/>
        </p:blipFill>
        <p:spPr>
          <a:xfrm>
            <a:off x="7743306" y="6369634"/>
            <a:ext cx="1243013" cy="359672"/>
          </a:xfrm>
          <a:prstGeom prst="rect">
            <a:avLst/>
          </a:prstGeom>
        </p:spPr>
      </p:pic>
      <p:sp>
        <p:nvSpPr>
          <p:cNvPr id="5" name="TextBox 4">
            <a:extLst>
              <a:ext uri="{FF2B5EF4-FFF2-40B4-BE49-F238E27FC236}">
                <a16:creationId xmlns:a16="http://schemas.microsoft.com/office/drawing/2014/main" id="{5A6CA451-0B8D-4A54-ACE7-5A6CA15D1F2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accent1"/>
                </a:solidFill>
              </a:rPr>
              <a:t>| AIR.ORG</a:t>
            </a:r>
          </a:p>
        </p:txBody>
      </p:sp>
      <p:sp>
        <p:nvSpPr>
          <p:cNvPr id="3" name="Slide Number Placeholder 2">
            <a:extLst>
              <a:ext uri="{FF2B5EF4-FFF2-40B4-BE49-F238E27FC236}">
                <a16:creationId xmlns:a16="http://schemas.microsoft.com/office/drawing/2014/main" id="{546E686F-0B5E-41A4-A77E-0BED2139081D}"/>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91659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a:prstGeom prst="rect">
            <a:avLst/>
          </a:prstGeo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a:ln>
                  <a:noFill/>
                </a:ln>
                <a:solidFill>
                  <a:srgbClr val="595959"/>
                </a:solidFill>
                <a:effectLst/>
                <a:uLnTx/>
                <a:uFillTx/>
                <a:latin typeface="+mj-lt"/>
                <a:cs typeface="Calibri"/>
              </a:rPr>
              <a:t>Slide Title Placeholder. </a:t>
            </a:r>
            <a:br>
              <a:rPr kumimoji="0" lang="en-US" sz="1800" b="0" i="0" u="none" strike="noStrike" kern="1200" cap="none" spc="0" normalizeH="0" baseline="0" noProof="0">
                <a:ln>
                  <a:noFill/>
                </a:ln>
                <a:solidFill>
                  <a:srgbClr val="595959"/>
                </a:solidFill>
                <a:effectLst/>
                <a:uLnTx/>
                <a:uFillTx/>
                <a:latin typeface="+mj-lt"/>
                <a:cs typeface="Calibri"/>
              </a:rPr>
            </a:br>
            <a:r>
              <a:rPr kumimoji="0" lang="en-US" sz="1800" b="0" i="0" u="none" strike="noStrike" kern="1200" cap="none" spc="0" normalizeH="0" baseline="0" noProof="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a:p>
        </p:txBody>
      </p:sp>
      <p:sp>
        <p:nvSpPr>
          <p:cNvPr id="3" name="Picture Placeholder 2"/>
          <p:cNvSpPr>
            <a:spLocks noGrp="1"/>
          </p:cNvSpPr>
          <p:nvPr>
            <p:ph type="pic" sz="quarter" idx="10" hasCustomPrompt="1"/>
          </p:nvPr>
        </p:nvSpPr>
        <p:spPr>
          <a:xfrm>
            <a:off x="0" y="0"/>
            <a:ext cx="9144000" cy="6858000"/>
          </a:xfrm>
          <a:prstGeom prst="rect">
            <a:avLst/>
          </a:prstGeom>
        </p:spPr>
        <p:txBody>
          <a:bodyPr/>
          <a:lstStyle>
            <a:lvl1pPr marL="0" indent="0" algn="l">
              <a:buNone/>
              <a:defRPr/>
            </a:lvl1pPr>
          </a:lstStyle>
          <a:p>
            <a:r>
              <a:rPr lang="en-US"/>
              <a:t>Full-Bleed Photo layout. Click on the icon at the center of the slide to add a picture.</a:t>
            </a:r>
          </a:p>
        </p:txBody>
      </p:sp>
    </p:spTree>
    <p:extLst>
      <p:ext uri="{BB962C8B-B14F-4D97-AF65-F5344CB8AC3E}">
        <p14:creationId xmlns:p14="http://schemas.microsoft.com/office/powerpoint/2010/main" val="340416483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a:xfrm>
            <a:off x="344043" y="-24494"/>
            <a:ext cx="8455914" cy="1078992"/>
          </a:xfrm>
          <a:prstGeom prst="rect">
            <a:avLst/>
          </a:prstGeom>
        </p:spPr>
        <p:txBody>
          <a:bodyPr/>
          <a:lstStyle>
            <a:lvl1pPr>
              <a:defRPr/>
            </a:lvl1pPr>
          </a:lstStyle>
          <a:p>
            <a:r>
              <a:rPr lang="en-US"/>
              <a:t>Meet the Presenters</a:t>
            </a:r>
          </a:p>
        </p:txBody>
      </p:sp>
      <p:sp>
        <p:nvSpPr>
          <p:cNvPr id="24" name="Picture Placeholder 1">
            <a:extLst>
              <a:ext uri="{FF2B5EF4-FFF2-40B4-BE49-F238E27FC236}">
                <a16:creationId xmlns:a16="http://schemas.microsoft.com/office/drawing/2014/main" id="{95852B35-B5EC-4BA1-B31D-0D0D4B9A919F}"/>
              </a:ext>
            </a:extLst>
          </p:cNvPr>
          <p:cNvSpPr>
            <a:spLocks noGrp="1"/>
          </p:cNvSpPr>
          <p:nvPr>
            <p:ph type="pic" sz="quarter" idx="41" hasCustomPrompt="1"/>
          </p:nvPr>
        </p:nvSpPr>
        <p:spPr>
          <a:xfrm>
            <a:off x="457200" y="1996064"/>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25" name="Name 1">
            <a:extLst>
              <a:ext uri="{FF2B5EF4-FFF2-40B4-BE49-F238E27FC236}">
                <a16:creationId xmlns:a16="http://schemas.microsoft.com/office/drawing/2014/main" id="{0E98F84D-DABA-4AE4-8395-8E0CF0DEDBAC}"/>
              </a:ext>
            </a:extLst>
          </p:cNvPr>
          <p:cNvSpPr>
            <a:spLocks noGrp="1"/>
          </p:cNvSpPr>
          <p:nvPr>
            <p:ph type="body" sz="quarter" idx="42" hasCustomPrompt="1"/>
          </p:nvPr>
        </p:nvSpPr>
        <p:spPr>
          <a:xfrm>
            <a:off x="457200" y="3612806"/>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16" name="Text Placeholder 5">
            <a:extLst>
              <a:ext uri="{FF2B5EF4-FFF2-40B4-BE49-F238E27FC236}">
                <a16:creationId xmlns:a16="http://schemas.microsoft.com/office/drawing/2014/main" id="{6A22C03D-B665-4C9A-8D34-9A921F9DFA2C}"/>
              </a:ext>
            </a:extLst>
          </p:cNvPr>
          <p:cNvSpPr>
            <a:spLocks noGrp="1"/>
          </p:cNvSpPr>
          <p:nvPr>
            <p:ph type="body" sz="quarter" idx="20" hasCustomPrompt="1"/>
          </p:nvPr>
        </p:nvSpPr>
        <p:spPr>
          <a:xfrm>
            <a:off x="628500"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26" name="Bio 1">
            <a:extLst>
              <a:ext uri="{FF2B5EF4-FFF2-40B4-BE49-F238E27FC236}">
                <a16:creationId xmlns:a16="http://schemas.microsoft.com/office/drawing/2014/main" id="{85CD5E1F-C154-4411-BF51-A4E4670001D5}"/>
              </a:ext>
            </a:extLst>
          </p:cNvPr>
          <p:cNvSpPr>
            <a:spLocks noGrp="1"/>
          </p:cNvSpPr>
          <p:nvPr>
            <p:ph type="body" sz="quarter" idx="43" hasCustomPrompt="1"/>
          </p:nvPr>
        </p:nvSpPr>
        <p:spPr>
          <a:xfrm>
            <a:off x="457200" y="4134014"/>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27" name="Picture Placeholder 1">
            <a:extLst>
              <a:ext uri="{FF2B5EF4-FFF2-40B4-BE49-F238E27FC236}">
                <a16:creationId xmlns:a16="http://schemas.microsoft.com/office/drawing/2014/main" id="{DC891517-3C93-456E-861E-9519B0D36C49}"/>
              </a:ext>
            </a:extLst>
          </p:cNvPr>
          <p:cNvSpPr>
            <a:spLocks noGrp="1"/>
          </p:cNvSpPr>
          <p:nvPr>
            <p:ph type="pic" sz="quarter" idx="44" hasCustomPrompt="1"/>
          </p:nvPr>
        </p:nvSpPr>
        <p:spPr>
          <a:xfrm>
            <a:off x="2738247"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28" name="Name 1">
            <a:extLst>
              <a:ext uri="{FF2B5EF4-FFF2-40B4-BE49-F238E27FC236}">
                <a16:creationId xmlns:a16="http://schemas.microsoft.com/office/drawing/2014/main" id="{6DAB84A8-8D7D-41D2-9EE4-3824A7D3F3CD}"/>
              </a:ext>
            </a:extLst>
          </p:cNvPr>
          <p:cNvSpPr>
            <a:spLocks noGrp="1"/>
          </p:cNvSpPr>
          <p:nvPr>
            <p:ph type="body" sz="quarter" idx="45" hasCustomPrompt="1"/>
          </p:nvPr>
        </p:nvSpPr>
        <p:spPr>
          <a:xfrm>
            <a:off x="2738247"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7" name="Text Placeholder 5">
            <a:extLst>
              <a:ext uri="{FF2B5EF4-FFF2-40B4-BE49-F238E27FC236}">
                <a16:creationId xmlns:a16="http://schemas.microsoft.com/office/drawing/2014/main" id="{8273CA26-9D8F-4CE9-95AD-3F5D41FB77E2}"/>
              </a:ext>
            </a:extLst>
          </p:cNvPr>
          <p:cNvSpPr>
            <a:spLocks noGrp="1"/>
          </p:cNvSpPr>
          <p:nvPr>
            <p:ph type="body" sz="quarter" idx="53" hasCustomPrompt="1"/>
          </p:nvPr>
        </p:nvSpPr>
        <p:spPr>
          <a:xfrm>
            <a:off x="2930271"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29" name="Bio 1">
            <a:extLst>
              <a:ext uri="{FF2B5EF4-FFF2-40B4-BE49-F238E27FC236}">
                <a16:creationId xmlns:a16="http://schemas.microsoft.com/office/drawing/2014/main" id="{AEB5611B-1E44-41AC-BA06-DB12A7EA0C77}"/>
              </a:ext>
            </a:extLst>
          </p:cNvPr>
          <p:cNvSpPr>
            <a:spLocks noGrp="1"/>
          </p:cNvSpPr>
          <p:nvPr>
            <p:ph type="body" sz="quarter" idx="46" hasCustomPrompt="1"/>
          </p:nvPr>
        </p:nvSpPr>
        <p:spPr>
          <a:xfrm>
            <a:off x="2738247"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0" name="Picture Placeholder 1">
            <a:extLst>
              <a:ext uri="{FF2B5EF4-FFF2-40B4-BE49-F238E27FC236}">
                <a16:creationId xmlns:a16="http://schemas.microsoft.com/office/drawing/2014/main" id="{408D5519-E4D6-4A9F-8081-C54CFF2DEFC4}"/>
              </a:ext>
            </a:extLst>
          </p:cNvPr>
          <p:cNvSpPr>
            <a:spLocks noGrp="1"/>
          </p:cNvSpPr>
          <p:nvPr>
            <p:ph type="pic" sz="quarter" idx="47" hasCustomPrompt="1"/>
          </p:nvPr>
        </p:nvSpPr>
        <p:spPr>
          <a:xfrm>
            <a:off x="501929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31" name="Name 1">
            <a:extLst>
              <a:ext uri="{FF2B5EF4-FFF2-40B4-BE49-F238E27FC236}">
                <a16:creationId xmlns:a16="http://schemas.microsoft.com/office/drawing/2014/main" id="{E79C3C09-E3A6-4656-AE36-ED70E2B16C59}"/>
              </a:ext>
            </a:extLst>
          </p:cNvPr>
          <p:cNvSpPr>
            <a:spLocks noGrp="1"/>
          </p:cNvSpPr>
          <p:nvPr>
            <p:ph type="body" sz="quarter" idx="48" hasCustomPrompt="1"/>
          </p:nvPr>
        </p:nvSpPr>
        <p:spPr>
          <a:xfrm>
            <a:off x="5019294"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8" name="Text Placeholder 5">
            <a:extLst>
              <a:ext uri="{FF2B5EF4-FFF2-40B4-BE49-F238E27FC236}">
                <a16:creationId xmlns:a16="http://schemas.microsoft.com/office/drawing/2014/main" id="{F45FF2CC-6298-44A1-A6AA-59D4190D895E}"/>
              </a:ext>
            </a:extLst>
          </p:cNvPr>
          <p:cNvSpPr>
            <a:spLocks noGrp="1"/>
          </p:cNvSpPr>
          <p:nvPr>
            <p:ph type="body" sz="quarter" idx="54" hasCustomPrompt="1"/>
          </p:nvPr>
        </p:nvSpPr>
        <p:spPr>
          <a:xfrm>
            <a:off x="5211318"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32" name="Bio 1">
            <a:extLst>
              <a:ext uri="{FF2B5EF4-FFF2-40B4-BE49-F238E27FC236}">
                <a16:creationId xmlns:a16="http://schemas.microsoft.com/office/drawing/2014/main" id="{E00AE01C-AA6F-4CE0-9E2A-463B6A05F147}"/>
              </a:ext>
            </a:extLst>
          </p:cNvPr>
          <p:cNvSpPr>
            <a:spLocks noGrp="1"/>
          </p:cNvSpPr>
          <p:nvPr>
            <p:ph type="body" sz="quarter" idx="49" hasCustomPrompt="1"/>
          </p:nvPr>
        </p:nvSpPr>
        <p:spPr>
          <a:xfrm>
            <a:off x="5019294"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3" name="Picture Placeholder 1">
            <a:extLst>
              <a:ext uri="{FF2B5EF4-FFF2-40B4-BE49-F238E27FC236}">
                <a16:creationId xmlns:a16="http://schemas.microsoft.com/office/drawing/2014/main" id="{FE92EC8D-923E-4D75-9009-335DAE0F20F3}"/>
              </a:ext>
            </a:extLst>
          </p:cNvPr>
          <p:cNvSpPr>
            <a:spLocks noGrp="1"/>
          </p:cNvSpPr>
          <p:nvPr>
            <p:ph type="pic" sz="quarter" idx="5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34" name="Name 1">
            <a:extLst>
              <a:ext uri="{FF2B5EF4-FFF2-40B4-BE49-F238E27FC236}">
                <a16:creationId xmlns:a16="http://schemas.microsoft.com/office/drawing/2014/main" id="{E1304F2F-39C4-4D04-8141-3F410CD8BE4B}"/>
              </a:ext>
            </a:extLst>
          </p:cNvPr>
          <p:cNvSpPr>
            <a:spLocks noGrp="1"/>
          </p:cNvSpPr>
          <p:nvPr>
            <p:ph type="body" sz="quarter" idx="51" hasCustomPrompt="1"/>
          </p:nvPr>
        </p:nvSpPr>
        <p:spPr>
          <a:xfrm>
            <a:off x="7300341"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19" name="Text Placeholder 5">
            <a:extLst>
              <a:ext uri="{FF2B5EF4-FFF2-40B4-BE49-F238E27FC236}">
                <a16:creationId xmlns:a16="http://schemas.microsoft.com/office/drawing/2014/main" id="{5F0F655E-12CA-469C-BF89-F208F26E5EBC}"/>
              </a:ext>
            </a:extLst>
          </p:cNvPr>
          <p:cNvSpPr>
            <a:spLocks noGrp="1"/>
          </p:cNvSpPr>
          <p:nvPr>
            <p:ph type="body" sz="quarter" idx="55" hasCustomPrompt="1"/>
          </p:nvPr>
        </p:nvSpPr>
        <p:spPr>
          <a:xfrm>
            <a:off x="7492365"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35" name="Bio 1">
            <a:extLst>
              <a:ext uri="{FF2B5EF4-FFF2-40B4-BE49-F238E27FC236}">
                <a16:creationId xmlns:a16="http://schemas.microsoft.com/office/drawing/2014/main" id="{CA2E6193-D9E7-4266-BB3A-0C9DDEAD962A}"/>
              </a:ext>
            </a:extLst>
          </p:cNvPr>
          <p:cNvSpPr>
            <a:spLocks noGrp="1"/>
          </p:cNvSpPr>
          <p:nvPr>
            <p:ph type="body" sz="quarter" idx="52" hasCustomPrompt="1"/>
          </p:nvPr>
        </p:nvSpPr>
        <p:spPr>
          <a:xfrm>
            <a:off x="7300341"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 name="Slide Number Placeholder 2">
            <a:extLst>
              <a:ext uri="{FF2B5EF4-FFF2-40B4-BE49-F238E27FC236}">
                <a16:creationId xmlns:a16="http://schemas.microsoft.com/office/drawing/2014/main" id="{B951ADC7-04C8-4692-9E73-5508CC23B761}"/>
              </a:ext>
            </a:extLst>
          </p:cNvPr>
          <p:cNvSpPr>
            <a:spLocks noGrp="1"/>
          </p:cNvSpPr>
          <p:nvPr>
            <p:ph type="sldNum" sz="quarter" idx="56"/>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4274211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References</a:t>
            </a:r>
          </a:p>
        </p:txBody>
      </p:sp>
      <p:sp>
        <p:nvSpPr>
          <p:cNvPr id="5" name="Content">
            <a:extLst>
              <a:ext uri="{FF2B5EF4-FFF2-40B4-BE49-F238E27FC236}">
                <a16:creationId xmlns:a16="http://schemas.microsoft.com/office/drawing/2014/main" id="{3F54BA3E-11D3-4590-A654-0FFF12190E16}"/>
              </a:ext>
            </a:extLst>
          </p:cNvPr>
          <p:cNvSpPr>
            <a:spLocks noGrp="1"/>
          </p:cNvSpPr>
          <p:nvPr>
            <p:ph type="body" sz="quarter" idx="16" hasCustomPrompt="1"/>
          </p:nvPr>
        </p:nvSpPr>
        <p:spPr>
          <a:xfrm>
            <a:off x="342900" y="1308100"/>
            <a:ext cx="8459788" cy="4498975"/>
          </a:xfrm>
        </p:spPr>
        <p:txBody>
          <a:bodyPr tIns="18288">
            <a:normAutofit/>
          </a:bodyPr>
          <a:lstStyle>
            <a:lvl1pPr marL="347472" indent="-347472">
              <a:buNone/>
              <a:defRPr sz="1800" i="0"/>
            </a:lvl1pPr>
            <a:lvl2pPr marL="240030" indent="0">
              <a:buNone/>
              <a:defRPr sz="1800"/>
            </a:lvl2pPr>
            <a:lvl3pPr marL="480060" indent="0">
              <a:buNone/>
              <a:defRPr sz="1800"/>
            </a:lvl3pPr>
            <a:lvl4pPr marL="720090" indent="0">
              <a:buNone/>
              <a:defRPr sz="1800"/>
            </a:lvl4pPr>
            <a:lvl5pPr marL="960120" indent="0">
              <a:buNone/>
              <a:defRPr sz="1800"/>
            </a:lvl5pPr>
          </a:lstStyle>
          <a:p>
            <a:pPr lvl="0"/>
            <a:r>
              <a:rPr lang="en-US"/>
              <a:t>References are 18 point with a 0.5” hanging indent and follow APA 6th Edition guidelines.</a:t>
            </a:r>
          </a:p>
        </p:txBody>
      </p:sp>
      <p:sp>
        <p:nvSpPr>
          <p:cNvPr id="2" name="Slide Number Placeholder 1">
            <a:extLst>
              <a:ext uri="{FF2B5EF4-FFF2-40B4-BE49-F238E27FC236}">
                <a16:creationId xmlns:a16="http://schemas.microsoft.com/office/drawing/2014/main" id="{B87BEAF2-95B4-42BC-A3E8-B62DBD65FB52}"/>
              </a:ext>
            </a:extLst>
          </p:cNvPr>
          <p:cNvSpPr>
            <a:spLocks noGrp="1"/>
          </p:cNvSpPr>
          <p:nvPr>
            <p:ph type="sldNum" sz="quarter" idx="17"/>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543360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7472" y="886968"/>
            <a:ext cx="5266944" cy="2002536"/>
          </a:xfrm>
          <a:prstGeom prst="rect">
            <a:avLst/>
          </a:prstGeom>
        </p:spPr>
        <p:txBody>
          <a:bodyPr anchor="b">
            <a:normAutofit/>
          </a:bodyPr>
          <a:lstStyle>
            <a:lvl1pPr algn="l">
              <a:defRPr sz="2400" b="1" cap="all" baseline="0">
                <a:solidFill>
                  <a:schemeClr val="accent1"/>
                </a:solidFill>
                <a:latin typeface="+mj-lt"/>
                <a:ea typeface="Tahoma" panose="020B0604030504040204" pitchFamily="34" charset="0"/>
                <a:cs typeface="Arial" panose="020B0604020202020204" pitchFamily="34" charset="0"/>
              </a:defRPr>
            </a:lvl1pPr>
          </a:lstStyle>
          <a:p>
            <a:r>
              <a:rPr lang="en-US"/>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6"/>
            <a:ext cx="5204956" cy="1904895"/>
          </a:xfrm>
          <a:prstGeom prst="rect">
            <a:avLst/>
          </a:prstGeom>
        </p:spPr>
        <p:txBody>
          <a:bodyPr>
            <a:normAutofit/>
          </a:bodyPr>
          <a:lstStyle>
            <a:lvl1pPr marL="0" indent="0" algn="l">
              <a:lnSpc>
                <a:spcPct val="140000"/>
              </a:lnSpc>
              <a:spcBef>
                <a:spcPts val="0"/>
              </a:spcBef>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Presenter’s Job Title</a:t>
            </a:r>
            <a:br>
              <a:rPr lang="en-US"/>
            </a:br>
            <a:r>
              <a:rPr lang="en-US"/>
              <a:t>+1.202.403.XXXX</a:t>
            </a:r>
            <a:br>
              <a:rPr lang="en-US"/>
            </a:br>
            <a:r>
              <a:rPr lang="en-US"/>
              <a:t>email.address@air.org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737218"/>
            <a:ext cx="4572000" cy="261610"/>
          </a:xfrm>
          <a:prstGeom prst="rect">
            <a:avLst/>
          </a:prstGeom>
          <a:noFill/>
        </p:spPr>
        <p:txBody>
          <a:bodyPr wrap="square" lIns="0" anchor="b">
            <a:spAutoFit/>
          </a:bodyPr>
          <a:lstStyle/>
          <a:p>
            <a:pPr algn="l"/>
            <a:r>
              <a:rPr lang="en-US" sz="1100" b="0" i="0" spc="150">
                <a:solidFill>
                  <a:schemeClr val="accent1"/>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1"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342900" y="5958723"/>
            <a:ext cx="6788743"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solidFill>
                  <a:schemeClr val="accent1"/>
                </a:solidFill>
              </a:rPr>
              <a:t>Notice of Trademark: “American Institutes for Research” and “AIR” are registered trademarks. All other brand, product, or company names are trademarks or registered trademarks of their respective owners.</a:t>
            </a:r>
          </a:p>
          <a:p>
            <a:endParaRPr lang="en-US" sz="600">
              <a:solidFill>
                <a:schemeClr val="accent1"/>
              </a:solidFill>
            </a:endParaRPr>
          </a:p>
          <a:p>
            <a:r>
              <a:rPr lang="en-US" sz="600">
                <a:solidFill>
                  <a:schemeClr val="accent1"/>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2476" y="6522703"/>
            <a:ext cx="463268" cy="106889"/>
          </a:xfrm>
          <a:prstGeom prst="rect">
            <a:avLst/>
          </a:prstGeo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a:t>XXXXX_MO/21</a:t>
            </a:r>
          </a:p>
        </p:txBody>
      </p:sp>
      <p:pic>
        <p:nvPicPr>
          <p:cNvPr id="11" name="Picture 10" descr="Logo of American Institutes for Research. Advancing Evidence. Improving Lives.">
            <a:extLst>
              <a:ext uri="{FF2B5EF4-FFF2-40B4-BE49-F238E27FC236}">
                <a16:creationId xmlns:a16="http://schemas.microsoft.com/office/drawing/2014/main" id="{074E58EB-C315-4D95-8BB2-EFA74AF79189}"/>
              </a:ext>
            </a:extLst>
          </p:cNvPr>
          <p:cNvPicPr>
            <a:picLocks noChangeAspect="1"/>
          </p:cNvPicPr>
          <p:nvPr userDrawn="1"/>
        </p:nvPicPr>
        <p:blipFill>
          <a:blip r:embed="rId3"/>
          <a:srcRect/>
          <a:stretch/>
        </p:blipFill>
        <p:spPr>
          <a:xfrm>
            <a:off x="6629591" y="549514"/>
            <a:ext cx="1864519" cy="964406"/>
          </a:xfrm>
          <a:prstGeom prst="rect">
            <a:avLst/>
          </a:prstGeom>
        </p:spPr>
      </p:pic>
    </p:spTree>
    <p:extLst>
      <p:ext uri="{BB962C8B-B14F-4D97-AF65-F5344CB8AC3E}">
        <p14:creationId xmlns:p14="http://schemas.microsoft.com/office/powerpoint/2010/main" val="30560009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44043" y="0"/>
            <a:ext cx="8455914" cy="1078992"/>
          </a:xfrm>
          <a:prstGeom prst="rect">
            <a:avLst/>
          </a:prstGeom>
        </p:spPr>
        <p:txBody>
          <a:bodyPr/>
          <a:lstStyle>
            <a:lvl1pPr>
              <a:defRPr baseline="0"/>
            </a:lvl1pPr>
          </a:lstStyle>
          <a:p>
            <a:r>
              <a:rPr lang="en-US"/>
              <a:t>Text Heavy Layout for Instructional Text</a:t>
            </a:r>
          </a:p>
        </p:txBody>
      </p:sp>
      <p:sp>
        <p:nvSpPr>
          <p:cNvPr id="10" name="Content Placeholder"/>
          <p:cNvSpPr>
            <a:spLocks noGrp="1"/>
          </p:cNvSpPr>
          <p:nvPr>
            <p:ph idx="1" hasCustomPrompt="1"/>
          </p:nvPr>
        </p:nvSpPr>
        <p:spPr>
          <a:xfrm>
            <a:off x="347472"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800"/>
            </a:lvl2pPr>
            <a:lvl3pPr marL="342900" indent="-171450">
              <a:lnSpc>
                <a:spcPct val="105000"/>
              </a:lnSpc>
              <a:spcBef>
                <a:spcPts val="450"/>
              </a:spcBef>
              <a:buFont typeface="Calibri" panose="020F0502020204030204" pitchFamily="34" charset="0"/>
              <a:buChar char="–"/>
              <a:defRPr sz="1800"/>
            </a:lvl3pPr>
            <a:lvl4pPr marL="514350" indent="-171450">
              <a:lnSpc>
                <a:spcPct val="105000"/>
              </a:lnSpc>
              <a:spcBef>
                <a:spcPts val="450"/>
              </a:spcBef>
              <a:buFont typeface="Calibri" panose="020F0502020204030204" pitchFamily="34" charset="0"/>
              <a:buChar char="»"/>
              <a:defRPr sz="1800"/>
            </a:lvl4pPr>
            <a:lvl5pPr marL="685800" indent="-171450">
              <a:lnSpc>
                <a:spcPct val="105000"/>
              </a:lnSpc>
              <a:spcBef>
                <a:spcPts val="450"/>
              </a:spcBef>
              <a:buSzPct val="110000"/>
              <a:buFont typeface="Arial" panose="020B0604020202020204" pitchFamily="34" charset="0"/>
              <a:buChar char="•"/>
              <a:defRPr sz="1800"/>
            </a:lvl5pPr>
            <a:lvl6pPr marL="857250" indent="-171450">
              <a:lnSpc>
                <a:spcPct val="105000"/>
              </a:lnSpc>
              <a:spcBef>
                <a:spcPts val="450"/>
              </a:spcBef>
              <a:buFont typeface="Calibri" panose="020F0502020204030204" pitchFamily="34" charset="0"/>
              <a:buChar char="–"/>
              <a:defRPr sz="180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07330A56-9608-44EC-AEF7-60A01C0B2658}"/>
              </a:ext>
            </a:extLst>
          </p:cNvPr>
          <p:cNvSpPr>
            <a:spLocks noGrp="1"/>
          </p:cNvSpPr>
          <p:nvPr>
            <p:ph type="sldNum" sz="quarter" idx="15"/>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06340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7472" y="1307592"/>
            <a:ext cx="8455819" cy="4498848"/>
          </a:xfrm>
        </p:spPr>
        <p:txBody>
          <a:bodyPr/>
          <a:lstStyle>
            <a:lvl1pPr>
              <a:defRPr/>
            </a:lvl1pPr>
            <a:lvl4pPr>
              <a:defRPr/>
            </a:lvl4pPr>
          </a:lstStyle>
          <a:p>
            <a:pPr lvl="0"/>
            <a:r>
              <a:rPr lang="en-US"/>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Bullet 2</a:t>
            </a:r>
          </a:p>
          <a:p>
            <a:pPr lvl="2"/>
            <a:r>
              <a:rPr lang="en-US"/>
              <a:t>Bullet 3</a:t>
            </a:r>
          </a:p>
          <a:p>
            <a:pPr lvl="3"/>
            <a:r>
              <a:rPr lang="en-US"/>
              <a:t>Bullet 4</a:t>
            </a:r>
          </a:p>
          <a:p>
            <a:pPr lvl="4"/>
            <a:r>
              <a:rPr lang="en-US"/>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27230539"/>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Lead-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7472" y="1307592"/>
            <a:ext cx="8458200" cy="1143000"/>
          </a:xfrm>
          <a:solidFill>
            <a:schemeClr val="bg2"/>
          </a:solidFill>
        </p:spPr>
        <p:txBody>
          <a:bodyPr lIns="118872" tIns="18288" rIns="118872">
            <a:noAutofit/>
          </a:bodyPr>
          <a:lstStyle>
            <a:lvl1pPr marL="0" indent="0">
              <a:buNone/>
              <a:defRPr sz="1800"/>
            </a:lvl1pPr>
            <a:lvl2pPr>
              <a:defRPr sz="1500"/>
            </a:lvl2pPr>
            <a:lvl3pPr>
              <a:defRPr sz="1500"/>
            </a:lvl3pPr>
            <a:lvl4pPr>
              <a:defRPr sz="1500"/>
            </a:lvl4pPr>
            <a:lvl5pPr>
              <a:defRPr sz="1500"/>
            </a:lvl5pPr>
          </a:lstStyle>
          <a:p>
            <a:pPr lvl="0"/>
            <a:r>
              <a:rPr lang="en-US"/>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4"/>
            <a:ext cx="8458200" cy="3171825"/>
          </a:xfrm>
        </p:spPr>
        <p:txBody>
          <a:bodyPr>
            <a:normAutofit/>
          </a:bodyPr>
          <a:lstStyle>
            <a:lvl1pPr>
              <a:defRPr sz="1800"/>
            </a:lvl1pPr>
            <a:lvl2pPr>
              <a:defRPr sz="1800"/>
            </a:lvl2pPr>
            <a:lvl3pPr>
              <a:defRPr sz="1800"/>
            </a:lvl3pPr>
            <a:lvl4pPr>
              <a:defRPr sz="1800"/>
            </a:lvl4pPr>
            <a:lvl5pPr>
              <a:defRPr sz="18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CDB21421-8E0E-489B-9103-5926736EF23B}"/>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33011800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5EDC0F-0478-43C1-AF59-7FF8B1826391}"/>
              </a:ext>
            </a:extLst>
          </p:cNvPr>
          <p:cNvSpPr>
            <a:spLocks noGrp="1"/>
          </p:cNvSpPr>
          <p:nvPr>
            <p:ph type="title" hasCustomPrompt="1"/>
          </p:nvPr>
        </p:nvSpPr>
        <p:spPr>
          <a:xfrm>
            <a:off x="344043" y="0"/>
            <a:ext cx="8455914" cy="1078992"/>
          </a:xfrm>
        </p:spPr>
        <p:txBody>
          <a:bodyPr/>
          <a:lstStyle>
            <a:lvl1pPr>
              <a:defRPr/>
            </a:lvl1pPr>
          </a:lstStyle>
          <a:p>
            <a:r>
              <a:rPr lang="en-US"/>
              <a:t>Right and Left Ordered List</a:t>
            </a:r>
          </a:p>
        </p:txBody>
      </p:sp>
      <p:sp>
        <p:nvSpPr>
          <p:cNvPr id="14" name="Left Content"/>
          <p:cNvSpPr>
            <a:spLocks noGrp="1"/>
          </p:cNvSpPr>
          <p:nvPr>
            <p:ph sz="quarter" idx="18" hasCustomPrompt="1"/>
          </p:nvPr>
        </p:nvSpPr>
        <p:spPr>
          <a:xfrm>
            <a:off x="347472"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6" name="Right Content"/>
          <p:cNvSpPr>
            <a:spLocks noGrp="1"/>
          </p:cNvSpPr>
          <p:nvPr>
            <p:ph sz="quarter" idx="19" hasCustomPrompt="1"/>
          </p:nvPr>
        </p:nvSpPr>
        <p:spPr>
          <a:xfrm>
            <a:off x="4623435"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8C95D85F-969E-4515-A5CD-46CC216A1DB5}"/>
              </a:ext>
            </a:extLst>
          </p:cNvPr>
          <p:cNvSpPr>
            <a:spLocks noGrp="1"/>
          </p:cNvSpPr>
          <p:nvPr>
            <p:ph type="sldNum" sz="quarter" idx="2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262694487"/>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1.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2.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344043" y="0"/>
            <a:ext cx="8455914" cy="1078992"/>
          </a:xfrm>
          <a:prstGeom prst="rect">
            <a:avLst/>
          </a:prstGeom>
        </p:spPr>
        <p:txBody>
          <a:bodyPr anchor="b" anchorCtr="0" bIns="0" lIns="0" rIns="0" rtlCol="0" tIns="0" vert="horz">
            <a:normAutofit/>
          </a:bodyPr>
          <a:lstStyle/>
          <a:p>
            <a:r>
              <a:rPr lang="en-US"/>
              <a:t>Click to edit Master title style</a:t>
            </a:r>
          </a:p>
        </p:txBody>
      </p:sp>
      <p:pic>
        <p:nvPicPr>
          <p:cNvPr id="11" name="Picture 10">
            <a:extLst>
              <a:ext uri="{FF2B5EF4-FFF2-40B4-BE49-F238E27FC236}">
                <a16:creationId xmlns:a16="http://schemas.microsoft.com/office/drawing/2014/main" id="{3690C310-5598-47F6-9010-7C76AEE080C0}"/>
              </a:ext>
            </a:extLst>
          </p:cNvPr>
          <p:cNvPicPr>
            <a:picLocks noChangeAspect="1"/>
          </p:cNvPicPr>
          <p:nvPr userDrawn="1"/>
        </p:nvPicPr>
        <p:blipFill>
          <a:blip r:embed="rId22"/>
          <a:stretch>
            <a:fillRect/>
          </a:stretch>
        </p:blipFill>
        <p:spPr>
          <a:xfrm>
            <a:off x="7686151" y="6381749"/>
            <a:ext cx="996315" cy="304800"/>
          </a:xfrm>
          <a:prstGeom prst="rect">
            <a:avLst/>
          </a:prstGeom>
        </p:spPr>
      </p:pic>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idx="1" type="body"/>
          </p:nvPr>
        </p:nvSpPr>
        <p:spPr>
          <a:xfrm>
            <a:off x="342900" y="1307592"/>
            <a:ext cx="8455914" cy="4498848"/>
          </a:xfrm>
          <a:prstGeom prst="rect">
            <a:avLst/>
          </a:prstGeom>
        </p:spPr>
        <p:txBody>
          <a:bodyPr bIns="0" lIns="0" rIns="0" rtlCol="0" tIns="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idx="4" sz="quarter" type="sldNum"/>
          </p:nvPr>
        </p:nvSpPr>
        <p:spPr>
          <a:xfrm>
            <a:off x="342900" y="6414903"/>
            <a:ext cx="259045" cy="261610"/>
          </a:xfrm>
          <a:prstGeom prst="rect">
            <a:avLst/>
          </a:prstGeom>
        </p:spPr>
        <p:txBody>
          <a:bodyPr anchor="ctr" bIns="45720" lIns="0" rIns="91440" rtlCol="0" tIns="45720" vert="horz" wrap="none">
            <a:noAutofit/>
          </a:bodyPr>
          <a:lstStyle>
            <a:lvl1pPr algn="r">
              <a:defRPr sz="1100">
                <a:solidFill>
                  <a:schemeClr val="bg2"/>
                </a:solidFill>
              </a:defRPr>
            </a:lvl1pPr>
          </a:lstStyle>
          <a:p>
            <a:fld id="{7E1341B0-7904-4148-9082-6535FE1E4D20}" type="slidenum">
              <a:rPr lang="en-US" smtClean="0"/>
              <a:pPr/>
              <a:t>‹#›</a:t>
            </a:fld>
            <a:endParaRPr lang="en-US"/>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590550" y="6330823"/>
            <a:ext cx="1809750" cy="429768"/>
          </a:xfrm>
          <a:prstGeom prst="rect">
            <a:avLst/>
          </a:prstGeom>
        </p:spPr>
        <p:txBody>
          <a:bodyPr anchor="ctr" bIns="34290" lIns="0" rIns="68580" rtlCol="0" tIns="34290" vert="horz"/>
          <a:lstStyle>
            <a:defPPr>
              <a:defRPr lang="en-US"/>
            </a:defPPr>
            <a:lvl1pPr>
              <a:defRPr spc="300" sz="1000">
                <a:solidFill>
                  <a:schemeClr val="bg1"/>
                </a:solidFill>
                <a:ea typeface="Calibri"/>
                <a:cs typeface="Calibri"/>
              </a:defRPr>
            </a:lvl1pPr>
          </a:lstStyle>
          <a:p>
            <a:pPr lvl="0"/>
            <a:r>
              <a:rPr lang="en-US" sz="1100">
                <a:solidFill>
                  <a:schemeClr val="bg2"/>
                </a:solidFill>
              </a:rPr>
              <a:t>| AIR.ORG</a:t>
            </a:r>
          </a:p>
        </p:txBody>
      </p:sp>
    </p:spTree>
    <p:extLst>
      <p:ext uri="{BB962C8B-B14F-4D97-AF65-F5344CB8AC3E}">
        <p14:creationId xmlns:p14="http://schemas.microsoft.com/office/powerpoint/2010/main" val="234953999"/>
      </p:ext>
    </p:extLst>
  </p:cSld>
  <p:clrMap accent1="accent1" accent2="accent2" accent3="accent3" accent4="accent4" accent5="accent5" accent6="accent6" bg1="lt1" bg2="lt2" folHlink="folHlink" hlink="hlink" tx1="dk1" tx2="dk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0" r:id="rId12"/>
    <p:sldLayoutId id="2147483672" r:id="rId13"/>
    <p:sldLayoutId id="2147483696" r:id="rId14"/>
    <p:sldLayoutId id="2147483674" r:id="rId15"/>
    <p:sldLayoutId id="2147483675" r:id="rId16"/>
    <p:sldLayoutId id="2147483676" r:id="rId17"/>
    <p:sldLayoutId id="2147483703" r:id="rId18"/>
    <p:sldLayoutId id="2147483704" r:id="rId19"/>
  </p:sldLayoutIdLst>
  <p:hf dt="0" ftr="0" hdr="0"/>
  <p:txStyles>
    <p:titleStyle>
      <a:lvl1pPr algn="l" defTabSz="685800" eaLnBrk="1" hangingPunct="1" latinLnBrk="0" rtl="0">
        <a:lnSpc>
          <a:spcPct val="90000"/>
        </a:lnSpc>
        <a:spcBef>
          <a:spcPct val="0"/>
        </a:spcBef>
        <a:buNone/>
        <a:defRPr b="1" kern="1200" sz="3200">
          <a:solidFill>
            <a:schemeClr val="accent1"/>
          </a:solidFill>
          <a:latin typeface="+mj-lt"/>
          <a:ea typeface="+mj-ea"/>
          <a:cs charset="0" panose="020B0604020202020204" pitchFamily="34" typeface="Arial"/>
        </a:defRPr>
      </a:lvl1pPr>
    </p:titleStyle>
    <p:bodyStyle>
      <a:lvl1pPr algn="l" defTabSz="685800" eaLnBrk="1" hangingPunct="1" indent="-240030" latinLnBrk="0" marL="240030" rtl="0">
        <a:lnSpc>
          <a:spcPct val="125000"/>
        </a:lnSpc>
        <a:spcBef>
          <a:spcPts val="750"/>
        </a:spcBef>
        <a:buFont charset="0" panose="020B0604020202020204" pitchFamily="34" typeface="Arial"/>
        <a:buChar char="•"/>
        <a:defRPr kern="1200" sz="2200">
          <a:solidFill>
            <a:schemeClr val="tx1"/>
          </a:solidFill>
          <a:latin typeface="+mn-lt"/>
          <a:ea typeface="+mn-ea"/>
          <a:cs charset="0" panose="020B0604020202020204" pitchFamily="34" typeface="Arial"/>
        </a:defRPr>
      </a:lvl1pPr>
      <a:lvl2pPr algn="l" defTabSz="685800" eaLnBrk="1" hangingPunct="1" indent="-240030" latinLnBrk="0" marL="480060" rtl="0">
        <a:lnSpc>
          <a:spcPct val="125000"/>
        </a:lnSpc>
        <a:spcBef>
          <a:spcPts val="450"/>
        </a:spcBef>
        <a:buFont charset="0" panose="020F0502020204030204" pitchFamily="34" typeface="Calibri"/>
        <a:buChar char="–"/>
        <a:defRPr kern="1200" sz="2200">
          <a:solidFill>
            <a:schemeClr val="tx1"/>
          </a:solidFill>
          <a:latin typeface="+mn-lt"/>
          <a:ea typeface="+mn-ea"/>
          <a:cs charset="0" panose="020B0604020202020204" pitchFamily="34" typeface="Arial"/>
        </a:defRPr>
      </a:lvl2pPr>
      <a:lvl3pPr algn="l" defTabSz="685800" eaLnBrk="1" hangingPunct="1" indent="-240030" latinLnBrk="0" marL="720090" rtl="0">
        <a:lnSpc>
          <a:spcPct val="125000"/>
        </a:lnSpc>
        <a:spcBef>
          <a:spcPts val="450"/>
        </a:spcBef>
        <a:buFont charset="0" panose="020F0502020204030204" pitchFamily="34" typeface="Calibri"/>
        <a:buChar char="»"/>
        <a:defRPr kern="1200" sz="2200">
          <a:solidFill>
            <a:schemeClr val="tx1"/>
          </a:solidFill>
          <a:latin typeface="+mn-lt"/>
          <a:ea typeface="+mn-ea"/>
          <a:cs charset="0" panose="020B0604020202020204" pitchFamily="34" typeface="Arial"/>
        </a:defRPr>
      </a:lvl3pPr>
      <a:lvl4pPr algn="l" defTabSz="685800" eaLnBrk="1" hangingPunct="1" indent="-240030" latinLnBrk="0" marL="960120" rtl="0">
        <a:lnSpc>
          <a:spcPct val="125000"/>
        </a:lnSpc>
        <a:spcBef>
          <a:spcPts val="450"/>
        </a:spcBef>
        <a:buSzPct val="100000"/>
        <a:buFont charset="0" panose="020F0502020204030204" pitchFamily="34" typeface="Calibri"/>
        <a:buChar char="◦"/>
        <a:defRPr kern="1200" sz="2200">
          <a:solidFill>
            <a:schemeClr val="tx1"/>
          </a:solidFill>
          <a:latin typeface="+mn-lt"/>
          <a:ea typeface="+mn-ea"/>
          <a:cs charset="0" panose="020B0604020202020204" pitchFamily="34" typeface="Arial"/>
        </a:defRPr>
      </a:lvl4pPr>
      <a:lvl5pPr algn="l" defTabSz="685800" eaLnBrk="1" hangingPunct="1" indent="-240030" latinLnBrk="0" marL="1200150" rtl="0">
        <a:lnSpc>
          <a:spcPct val="125000"/>
        </a:lnSpc>
        <a:spcBef>
          <a:spcPts val="450"/>
        </a:spcBef>
        <a:buFont charset="0" panose="020B0604020202020204" pitchFamily="34" typeface="Arial"/>
        <a:buChar char="•"/>
        <a:defRPr kern="1200" sz="2200">
          <a:solidFill>
            <a:schemeClr val="tx1"/>
          </a:solidFill>
          <a:latin typeface="+mn-lt"/>
          <a:ea typeface="+mn-ea"/>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ctr" defTabSz="685800" eaLnBrk="1" hangingPunct="1" latinLnBrk="0" marL="0" rtl="0">
        <a:defRPr kern="1200" sz="1600">
          <a:solidFill>
            <a:schemeClr val="tx1"/>
          </a:solidFill>
          <a:latin typeface="+mn-lt"/>
          <a:ea typeface="+mn-ea"/>
          <a:cs typeface="+mn-cs"/>
        </a:defRPr>
      </a:lvl1pPr>
      <a:lvl2pPr algn="l" defTabSz="685800" eaLnBrk="1" hangingPunct="1" latinLnBrk="0" marL="0" rtl="0">
        <a:defRPr kern="1200" sz="1600">
          <a:solidFill>
            <a:schemeClr val="tx1"/>
          </a:solidFill>
          <a:latin typeface="+mn-lt"/>
          <a:ea typeface="+mn-ea"/>
          <a:cs typeface="+mn-cs"/>
        </a:defRPr>
      </a:lvl2pPr>
      <a:lvl3pPr algn="l" defTabSz="685800" eaLnBrk="1" hangingPunct="1" latinLnBrk="0" marL="342900" rtl="0">
        <a:defRPr kern="1200" sz="1600">
          <a:solidFill>
            <a:schemeClr val="tx1"/>
          </a:solidFill>
          <a:latin typeface="+mn-lt"/>
          <a:ea typeface="+mn-ea"/>
          <a:cs typeface="+mn-cs"/>
        </a:defRPr>
      </a:lvl3pPr>
      <a:lvl4pPr algn="l" defTabSz="685800" eaLnBrk="1" hangingPunct="1" latinLnBrk="0" marL="685800" rtl="0">
        <a:defRPr kern="1200" sz="1600">
          <a:solidFill>
            <a:schemeClr val="tx1"/>
          </a:solidFill>
          <a:latin typeface="+mn-lt"/>
          <a:ea typeface="+mn-ea"/>
          <a:cs typeface="+mn-cs"/>
        </a:defRPr>
      </a:lvl4pPr>
      <a:lvl5pPr algn="l" defTabSz="685800" eaLnBrk="1" hangingPunct="1" latinLnBrk="0" marL="1028700" rtl="0">
        <a:defRPr kern="1200" sz="1600">
          <a:solidFill>
            <a:schemeClr val="tx1"/>
          </a:solidFill>
          <a:latin typeface="+mn-lt"/>
          <a:ea typeface="+mn-ea"/>
          <a:cs typeface="+mn-cs"/>
        </a:defRPr>
      </a:lvl5pPr>
      <a:lvl6pPr algn="l" defTabSz="685800" eaLnBrk="1" hangingPunct="1" latinLnBrk="0" marL="1371600" rtl="0">
        <a:defRPr kern="1200" sz="1600">
          <a:solidFill>
            <a:schemeClr val="tx1"/>
          </a:solidFill>
          <a:latin typeface="+mn-lt"/>
          <a:ea typeface="+mn-ea"/>
          <a:cs typeface="+mn-cs"/>
        </a:defRPr>
      </a:lvl6pPr>
      <a:lvl7pPr algn="l" defTabSz="685800" eaLnBrk="1" hangingPunct="1" latinLnBrk="0" marL="1714500" rtl="0">
        <a:defRPr kern="1200" sz="1600">
          <a:solidFill>
            <a:schemeClr val="tx1"/>
          </a:solidFill>
          <a:latin typeface="+mn-lt"/>
          <a:ea typeface="+mn-ea"/>
          <a:cs typeface="+mn-cs"/>
        </a:defRPr>
      </a:lvl7pPr>
      <a:lvl8pPr algn="l" defTabSz="685800" eaLnBrk="1" hangingPunct="1" latinLnBrk="0" marL="2057400" rtl="0">
        <a:defRPr kern="1200" sz="1600">
          <a:solidFill>
            <a:schemeClr val="tx1"/>
          </a:solidFill>
          <a:latin typeface="+mn-lt"/>
          <a:ea typeface="+mn-ea"/>
          <a:cs typeface="+mn-cs"/>
        </a:defRPr>
      </a:lvl8pPr>
      <a:lvl9pPr algn="l" defTabSz="685800" eaLnBrk="1" hangingPunct="1" latinLnBrk="0" marL="2400300" rtl="0">
        <a:defRPr kern="1200" sz="16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hasCustomPrompt="1" type="ctrTitle"/>
          </p:nvPr>
        </p:nvSpPr>
        <p:spPr>
          <a:xfrm>
            <a:off x="347471" y="886968"/>
            <a:ext cx="8357616" cy="2002536"/>
          </a:xfrm>
        </p:spPr>
        <p:txBody>
          <a:bodyPr/>
          <a:lstStyle/>
          <a:p>
            <a:pPr lvl="0" indent="0" marL="0">
              <a:buNone/>
            </a:pPr>
            <a:r>
              <a:rPr/>
              <a:t>Clustered Bootstrapping</a:t>
            </a:r>
          </a:p>
        </p:txBody>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Cluster Bootstrap with Selection Models</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Estimate a regular one-level three-parameter selection model</a:t>
            </a:r>
          </a:p>
          <a:p>
            <a:pPr lvl="0"/>
            <a:r>
              <a:rPr/>
              <a:t>Use a cluster bootstrap (re-sampling of clusters of dependent effect sizes) to assess uncertainty)</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Data Generation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Mostly follows Rodgers &amp; Pustejovsky (2020)</a:t>
                </a:r>
              </a:p>
              <a:p>
                <a:pPr lvl="0"/>
                <a:r>
                  <a:rPr/>
                  <a:t>Generated summary statistics for correlated outcomes for two-group comparison designs (equal sample size)</a:t>
                </a:r>
              </a:p>
              <a:p>
                <a:pPr lvl="0"/>
                <a:r>
                  <a:rPr/>
                  <a:t>Generated meta-analytic dataset with sample size and number of effect sizes sampled from distributions found in WWC studies database</a:t>
                </a:r>
              </a:p>
              <a:p>
                <a:pPr lvl="0"/>
                <a:r>
                  <a:rPr/>
                  <a:t>Censored one-sided p-values &gt; 0.025 with specified probability of selection</a:t>
                </a:r>
              </a:p>
              <a:p>
                <a:pPr lvl="0"/>
                <a:r>
                  <a:rPr/>
                  <a:t>Continued sampling until dataset included effect sizes from </a:t>
                </a:r>
                <a14:m>
                  <m:oMath xmlns:m="http://schemas.openxmlformats.org/officeDocument/2006/math">
                    <m:r>
                      <m:t>m</m:t>
                    </m:r>
                  </m:oMath>
                </a14:m>
                <a:r>
                  <a:rPr/>
                  <a:t> studies</a:t>
                </a:r>
              </a:p>
            </p:txBody>
          </p:sp>
        </mc:Choice>
      </mc:AlternateContent>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Estimation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Cluster bootstrap selection model (</a:t>
                </a:r>
                <a14:m>
                  <m:oMath xmlns:m="http://schemas.openxmlformats.org/officeDocument/2006/math">
                    <m:r>
                      <m:t>R</m:t>
                    </m:r>
                    <m:r>
                      <m:rPr>
                        <m:sty m:val="p"/>
                      </m:rPr>
                      <m:t>=</m:t>
                    </m:r>
                    <m:r>
                      <m:t>399</m:t>
                    </m:r>
                  </m:oMath>
                </a14:m>
                <a:r>
                  <a:rPr/>
                  <a:t> )</a:t>
                </a:r>
              </a:p>
              <a:p>
                <a:pPr lvl="1"/>
                <a:r>
                  <a:rPr/>
                  <a:t>Run meta-regression using </a:t>
                </a:r>
                <a:r>
                  <a:rPr>
                    <a:latin typeface="Courier"/>
                  </a:rPr>
                  <a:t>metafor::rma.uni()</a:t>
                </a:r>
              </a:p>
              <a:p>
                <a:pPr lvl="1"/>
                <a:r>
                  <a:rPr/>
                  <a:t>Fit selection model using </a:t>
                </a:r>
                <a:r>
                  <a:rPr>
                    <a:latin typeface="Courier"/>
                  </a:rPr>
                  <a:t>metafor::selmode()</a:t>
                </a:r>
              </a:p>
              <a:p>
                <a:pPr lvl="1"/>
                <a:r>
                  <a:rPr/>
                  <a:t>RE-sample dependent clusters using </a:t>
                </a:r>
                <a:r>
                  <a:rPr>
                    <a:latin typeface="Courier"/>
                  </a:rPr>
                  <a:t>boot</a:t>
                </a:r>
                <a:r>
                  <a:rPr/>
                  <a:t> package and custom code</a:t>
                </a:r>
              </a:p>
              <a:p>
                <a:pPr lvl="1"/>
                <a:r>
                  <a:rPr/>
                  <a:t>Fit selection model on the re-sampled data</a:t>
                </a:r>
              </a:p>
              <a:p>
                <a:pPr lvl="0"/>
                <a:r>
                  <a:rPr/>
                  <a:t>Compare to</a:t>
                </a:r>
              </a:p>
              <a:p>
                <a:pPr lvl="1"/>
                <a:r>
                  <a:rPr/>
                  <a:t>Correlated and hierarchical effects model</a:t>
                </a:r>
              </a:p>
              <a:p>
                <a:pPr lvl="1"/>
                <a:r>
                  <a:rPr/>
                  <a:t>Fixed effects model with correlated sampling errors but no random effects</a:t>
                </a:r>
              </a:p>
              <a:p>
                <a:pPr lvl="1"/>
                <a:r>
                  <a:rPr/>
                  <a:t>PET/ PEESE</a:t>
                </a:r>
              </a:p>
            </p:txBody>
          </p:sp>
        </mc:Choice>
      </mc:AlternateContent>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Experimental Design</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Selective reporting of study results</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b="1"/>
              <a:t>Selective reporting</a:t>
            </a:r>
            <a:r>
              <a:rPr/>
              <a:t> occurs if </a:t>
            </a:r>
            <a:r>
              <a:rPr i="1"/>
              <a:t>affirmative</a:t>
            </a:r>
            <a:r>
              <a:rPr/>
              <a:t> findings are </a:t>
            </a:r>
            <a:r>
              <a:rPr b="1"/>
              <a:t>more likely to be reported</a:t>
            </a:r>
            <a:r>
              <a:rPr/>
              <a:t> and available for inclusion in meta-analysis.</a:t>
            </a:r>
          </a:p>
          <a:p>
            <a:pPr lvl="1"/>
            <a:r>
              <a:rPr i="1"/>
              <a:t>Affirmative</a:t>
            </a:r>
            <a:r>
              <a:rPr/>
              <a:t> meaning </a:t>
            </a:r>
            <a:r>
              <a:rPr b="1"/>
              <a:t>statistically significant</a:t>
            </a:r>
            <a:r>
              <a:rPr/>
              <a:t> and </a:t>
            </a:r>
            <a:r>
              <a:rPr b="1"/>
              <a:t>in the theoretically expected direction</a:t>
            </a:r>
            <a:r>
              <a:rPr/>
              <a:t>.</a:t>
            </a:r>
          </a:p>
          <a:p>
            <a:pPr lvl="1"/>
            <a:r>
              <a:rPr/>
              <a:t>Bias in the publication process (journal/editor/reviewer incentives)</a:t>
            </a:r>
          </a:p>
          <a:p>
            <a:pPr lvl="1"/>
            <a:r>
              <a:rPr/>
              <a:t>Strategic decision by authors</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Selective reporting consequences</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Selective reporting </a:t>
            </a:r>
            <a:r>
              <a:rPr b="1"/>
              <a:t>distorts the evidence base</a:t>
            </a:r>
            <a:r>
              <a:rPr/>
              <a:t> available for systematic review/meta-analysis.</a:t>
            </a:r>
          </a:p>
          <a:p>
            <a:pPr lvl="1"/>
            <a:r>
              <a:rPr/>
              <a:t>Inflates average effect size estimates from meta-analysis.</a:t>
            </a:r>
          </a:p>
          <a:p>
            <a:pPr lvl="1"/>
            <a:r>
              <a:rPr/>
              <a:t>Biases estimates of heterogeneity (Augusteijn et al., 2019)</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Tools for investigating Selective Reporting</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Graphical representations - funnel plots, contour-enhanced funnel plots</a:t>
            </a:r>
          </a:p>
          <a:p>
            <a:pPr lvl="0"/>
            <a:r>
              <a:rPr/>
              <a:t>Tests/ adjustments for funnel plot asymmetry - trim-and -fill, Egger’s regression, PET/PEESE</a:t>
            </a:r>
          </a:p>
          <a:p>
            <a:pPr lvl="0"/>
            <a:r>
              <a:rPr/>
              <a:t>Selection models - weight function models, sensitivity analyses</a:t>
            </a:r>
          </a:p>
          <a:p>
            <a:pPr lvl="0"/>
            <a:r>
              <a:rPr/>
              <a:t>p_value diagnostics - p-curve, p-uniform</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Selection models</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Two parts</a:t>
            </a:r>
          </a:p>
          <a:p>
            <a:pPr lvl="1"/>
            <a:r>
              <a:rPr/>
              <a:t>Model describing the evidence generation process</a:t>
            </a:r>
          </a:p>
          <a:p>
            <a:pPr lvl="2"/>
            <a:r>
              <a:rPr/>
              <a:t>Random effects meta-regression</a:t>
            </a:r>
          </a:p>
          <a:p>
            <a:pPr lvl="1"/>
            <a:r>
              <a:rPr/>
              <a:t>Model describing the process by which evidence is reported</a:t>
            </a:r>
          </a:p>
          <a:p>
            <a:pPr lvl="2"/>
            <a:r>
              <a:rPr/>
              <a:t>Step-function - probability that an effect size estimate is observed depends on the range in which its p-values falls</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Dependent Effects</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Motivation</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Methods to examine and account for selective outcome reporting bias, such as selection models, cannot currently account for </a:t>
            </a:r>
            <a:r>
              <a:rPr b="1"/>
              <a:t>effect size dependency</a:t>
            </a:r>
          </a:p>
          <a:p>
            <a:pPr lvl="0"/>
            <a:r>
              <a:rPr/>
              <a:t>But dependent effect sizes are ubiquitous in education and social science meta-analyses</a:t>
            </a:r>
          </a:p>
          <a:p>
            <a:pPr lvl="0"/>
            <a:r>
              <a:rPr/>
              <a:t>Failing to account for dependency can result in misleading conclusions like inflated Type 1 error rates, and too-narrow confidence intervals</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Our Project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Develop and examine better methods for investigating and accounting for selecting reporting in meta-analysis</a:t>
            </a:r>
          </a:p>
          <a:p>
            <a:pPr lvl="0"/>
            <a:r>
              <a:rPr/>
              <a:t>Account for dependent effect sizes</a:t>
            </a:r>
          </a:p>
          <a:p>
            <a:pPr lvl="0"/>
            <a:r>
              <a:rPr/>
              <a:t>Combine selection models with</a:t>
            </a:r>
          </a:p>
          <a:p>
            <a:pPr lvl="1"/>
            <a:r>
              <a:rPr/>
              <a:t>Cluster bootstrap (preliminary work)</a:t>
            </a:r>
          </a:p>
          <a:p>
            <a:pPr lvl="1"/>
            <a:r>
              <a:rPr/>
              <a:t>Robust variance estimation (on-going work)</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hasCustomPrompt="1" type="title"/>
          </p:nvPr>
        </p:nvSpPr>
        <p:spPr/>
        <p:txBody>
          <a:bodyPr/>
          <a:lstStyle/>
          <a:p>
            <a:pPr lvl="0" indent="0" marL="0">
              <a:buNone/>
            </a:pPr>
            <a:r>
              <a:rPr/>
              <a:t>Motivation to Cluster Bootstrap</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hasCustomPrompt="1" idx="17" sz="quarter"/>
          </p:nvPr>
        </p:nvSpPr>
        <p:spPr/>
        <p:txBody>
          <a:bodyPr/>
          <a:lstStyle/>
          <a:p>
            <a:pPr lvl="0"/>
            <a:r>
              <a:rPr/>
              <a:t>Bootstrapping involves emulating unknown distributions by re-sampling from original data many times</a:t>
            </a:r>
          </a:p>
          <a:p>
            <a:pPr lvl="0"/>
            <a:r>
              <a:rPr/>
              <a:t>Can resample clusters of dependent effect sizes to address dependence</a:t>
            </a:r>
          </a:p>
          <a:p>
            <a:pPr lvl="0"/>
            <a:r>
              <a:rPr/>
              <a:t>Bootstrapping</a:t>
            </a:r>
          </a:p>
          <a:p>
            <a:pPr lvl="1"/>
            <a:r>
              <a:rPr/>
              <a:t>Can be implemented with off-the-shelf tools</a:t>
            </a:r>
          </a:p>
          <a:p>
            <a:pPr lvl="1"/>
            <a:r>
              <a:rPr/>
              <a:t>Bootstrap is closely related to CRVE, so it provides initial evidence of how CRVE inference may perform</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idx="18" sz="quarter" type="sldNum"/>
          </p:nvPr>
        </p:nvSpPr>
        <p:spPr/>
        <p:txBody>
          <a:bodyPr/>
          <a:lstStyle/>
          <a:p>
            <a:fld id="{7E1341B0-7904-4148-9082-6535FE1E4D20}" type="slidenum">
              <a:rPr lang="en-US" smtClean="0"/>
              <a:pPr/>
              <a:t>‹#›</a:t>
            </a:fld>
            <a:endParaRPr lang="en-US"/>
          </a:p>
        </p:txBody>
      </p:sp>
    </p:spTree>
  </p:cSld>
</p:sld>
</file>

<file path=ppt/theme/theme1.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_Standard-FINAL-052621" id="{8EBFEDC7-B752-47CC-B8B5-8B5AADA66D56}" vid="{048310FE-0324-47BE-B346-D0F73B88DFAD}"/>
    </a:ext>
  </a:extLst>
</a:theme>
</file>

<file path=ppt/theme/theme2.xml><?xml version="1.0" encoding="utf-8"?>
<a:theme xmlns:a="http://schemas.openxmlformats.org/drawingml/2006/main" name="AIR 2021-Light">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_Standard-FINAL-052621" id="{8EBFEDC7-B752-47CC-B8B5-8B5AADA66D56}" vid="{CC7025F6-E198-4725-8128-B070524559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AIR-PPT_Standard-FINAL-052621</Template>
  <TotalTime>0</TotalTime>
  <Words>3925</Words>
  <Application>Microsoft Office PowerPoint</Application>
  <PresentationFormat>On-screen Show (4:3)</PresentationFormat>
  <Paragraphs>586</Paragraphs>
  <Slides>31</Slides>
  <Notes>21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AIR 2021 Dark</vt:lpstr>
      <vt:lpstr>AIR 2021-Light</vt:lpstr>
      <vt:lpstr>COVID</vt:lpstr>
      <vt:lpstr>Agenda</vt:lpstr>
      <vt:lpstr>Current Capabilities</vt:lpstr>
      <vt:lpstr>Summary of COVID-related projects</vt:lpstr>
      <vt:lpstr>Health capabilities on current and recently completed projects</vt:lpstr>
      <vt:lpstr>Staff with relevant experience</vt:lpstr>
      <vt:lpstr>Innovative ideas since the start of the pandemic</vt:lpstr>
      <vt:lpstr>COVID Opportunities</vt:lpstr>
      <vt:lpstr>COVID Opportunities: Principal Funders of Health Services and Policy Research</vt:lpstr>
      <vt:lpstr>COVID Opportunities, by Topic: Principal Funders of Health Services and Policy Research</vt:lpstr>
      <vt:lpstr>COVID Opportunities, by Topic: Principal Funders of Health Services and Policy Research, cont.</vt:lpstr>
      <vt:lpstr>HHS FY 2022 Budgets Priorities</vt:lpstr>
      <vt:lpstr>FY 2022 Budget with COVID Mentioned Directly or Indirectly, by Topic  </vt:lpstr>
      <vt:lpstr>Case Study: HHS FY 2022 Budget under American Rescue Plan</vt:lpstr>
      <vt:lpstr>Competitors and Potential Partners</vt:lpstr>
      <vt:lpstr>Main COVID Competitors Based on Value of Federal Contracts Won1</vt:lpstr>
      <vt:lpstr>Potential Partners</vt:lpstr>
      <vt:lpstr>Strategy To Move Forward</vt:lpstr>
      <vt:lpstr>Immediate Follow-up</vt:lpstr>
      <vt:lpstr>Resources needed and actions to take over the next year</vt:lpstr>
      <vt:lpstr>Future of COVID Opportunities and Recommendation</vt:lpstr>
      <vt:lpstr>Future of COVID opportunities</vt:lpstr>
      <vt:lpstr>Future Return and Recommendation</vt:lpstr>
      <vt:lpstr>Appendix</vt:lpstr>
      <vt:lpstr>AIR COVID Projects</vt:lpstr>
      <vt:lpstr>AIR COVID Projects</vt:lpstr>
      <vt:lpstr>AIR COVID Projects</vt:lpstr>
      <vt:lpstr>Summary of lost bids in Health</vt:lpstr>
      <vt:lpstr>Lost Bids in Health</vt:lpstr>
      <vt:lpstr>Lost Bids in Health</vt:lpstr>
      <vt:lpstr>Presenter’s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Clustered Bootstrapping</dc:title>
  <dc:creator>Megha Joshi, James E. Pustejovsky, Martyna Citkowicz</dc:creator>
  <cp:keywords/>
  <dcterms:created xsi:type="dcterms:W3CDTF">2023-05-09T15:21:33Z</dcterms:created>
  <dcterms:modified xsi:type="dcterms:W3CDTF">2023-05-09T15:21:33Z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