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1" r:id="rId1"/>
  </p:sldMasterIdLst>
  <p:notesMasterIdLst>
    <p:notesMasterId r:id="rId9"/>
  </p:notesMasterIdLst>
  <p:sldIdLst>
    <p:sldId id="266" r:id="rId2"/>
    <p:sldId id="270" r:id="rId3"/>
    <p:sldId id="277" r:id="rId4"/>
    <p:sldId id="261" r:id="rId5"/>
    <p:sldId id="315" r:id="rId6"/>
    <p:sldId id="296" r:id="rId7"/>
    <p:sldId id="27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Taha" userId="cf80cdda5f128997" providerId="LiveId" clId="{067BFF85-A833-4CAD-8F8A-87FC5FF6F611}"/>
    <pc:docChg chg="modSld">
      <pc:chgData name="Muhammad Taha" userId="cf80cdda5f128997" providerId="LiveId" clId="{067BFF85-A833-4CAD-8F8A-87FC5FF6F611}" dt="2025-03-09T10:32:00.155" v="6" actId="20577"/>
      <pc:docMkLst>
        <pc:docMk/>
      </pc:docMkLst>
      <pc:sldChg chg="modSp mod">
        <pc:chgData name="Muhammad Taha" userId="cf80cdda5f128997" providerId="LiveId" clId="{067BFF85-A833-4CAD-8F8A-87FC5FF6F611}" dt="2025-03-09T10:32:00.155" v="6" actId="20577"/>
        <pc:sldMkLst>
          <pc:docMk/>
          <pc:sldMk cId="1254354518" sldId="266"/>
        </pc:sldMkLst>
        <pc:spChg chg="mod">
          <ac:chgData name="Muhammad Taha" userId="cf80cdda5f128997" providerId="LiveId" clId="{067BFF85-A833-4CAD-8F8A-87FC5FF6F611}" dt="2025-03-09T10:32:00.155" v="6" actId="20577"/>
          <ac:spMkLst>
            <pc:docMk/>
            <pc:sldMk cId="1254354518" sldId="266"/>
            <ac:spMk id="3" creationId="{B3EC979A-547B-AEDF-68C1-C7B7FFBEB03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AA4A9-E6A7-4FDB-A836-477D1407A3C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1AADA-6A12-4214-9EDC-5C0CA03042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45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96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67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marL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en-US" sz="7200" b="1" i="0" u="none" strike="noStrike" kern="1200" cap="all" spc="0" normalizeH="0" baseline="0" dirty="0">
                <a:ln w="15875">
                  <a:solidFill>
                    <a:sysClr val="window" lastClr="FFFFFF"/>
                  </a:solidFill>
                </a:ln>
                <a:solidFill>
                  <a:srgbClr val="DF5327"/>
                </a:solidFill>
                <a:effectLst>
                  <a:outerShdw dist="38100" dir="2700000" algn="tl" rotWithShape="0">
                    <a:srgbClr val="DF5327"/>
                  </a:outerShdw>
                </a:effectLst>
                <a:uLnTx/>
                <a:uFillTx/>
                <a:latin typeface="Corbe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08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5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1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103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2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13DA1AF-73B7-4A2E-9A77-4CA411C1AEA2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87B758C-806A-4A00-87EB-D931E6D53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06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376466-FAE1-2D55-0711-F26D8831D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33" y="1936377"/>
            <a:ext cx="11908333" cy="1663670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PHASE ZERO PRESENTATION</a:t>
            </a:r>
            <a:br>
              <a:rPr lang="en-IN" sz="2800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2800" b="0" cap="none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TOPIC:</a:t>
            </a:r>
            <a:r>
              <a:rPr lang="en-US" sz="2800" dirty="0"/>
              <a:t>Automated Embedded System for Sustainable Rainwater Harvesting and Solar Power Management</a:t>
            </a:r>
            <a:endParaRPr lang="en-IN" sz="53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3EC979A-547B-AEDF-68C1-C7B7FFBE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997" y="4076605"/>
            <a:ext cx="11033231" cy="2194986"/>
          </a:xfrm>
        </p:spPr>
        <p:txBody>
          <a:bodyPr numCol="1">
            <a:normAutofit lnSpcReduction="10000"/>
          </a:bodyPr>
          <a:lstStyle/>
          <a:p>
            <a:pPr algn="l"/>
            <a:r>
              <a:rPr lang="en-IN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TEAM MEMBERS  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PRAJWAL      - 1KS22EC074  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MEGHARAJ  - 1KS22EC064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SHASHANK  - 1KS22EC089</a:t>
            </a:r>
          </a:p>
          <a:p>
            <a:pPr algn="l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TAHA             - 1KS22EC065      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B519163-CF27-241C-3C5E-CFF62C8EB20D}"/>
              </a:ext>
            </a:extLst>
          </p:cNvPr>
          <p:cNvSpPr txBox="1"/>
          <p:nvPr/>
        </p:nvSpPr>
        <p:spPr>
          <a:xfrm>
            <a:off x="2698375" y="259976"/>
            <a:ext cx="7463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K.S.INSTITUTE OF TECHNOLOGY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54B00323-0110-AA34-C9A7-C1142E278425}"/>
              </a:ext>
            </a:extLst>
          </p:cNvPr>
          <p:cNvSpPr txBox="1"/>
          <p:nvPr/>
        </p:nvSpPr>
        <p:spPr>
          <a:xfrm>
            <a:off x="2007812" y="702823"/>
            <a:ext cx="774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Department of Electronics and Communication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AA9F489-70A6-602E-F90D-EAB848EDD733}"/>
              </a:ext>
            </a:extLst>
          </p:cNvPr>
          <p:cNvSpPr txBox="1"/>
          <p:nvPr/>
        </p:nvSpPr>
        <p:spPr>
          <a:xfrm>
            <a:off x="3639671" y="1053337"/>
            <a:ext cx="3702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</a:rPr>
              <a:t>                       </a:t>
            </a:r>
            <a:r>
              <a:rPr lang="en-IN" sz="1400" dirty="0"/>
              <a:t>Accredited by NAAC and NBA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39740B8D-2791-152B-9723-B69966A879C9}"/>
              </a:ext>
            </a:extLst>
          </p:cNvPr>
          <p:cNvSpPr txBox="1"/>
          <p:nvPr/>
        </p:nvSpPr>
        <p:spPr>
          <a:xfrm>
            <a:off x="2796987" y="1290917"/>
            <a:ext cx="58704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                       #14,Raghuvanahalli,Kanakapura Road,Bengaluru-560109</a:t>
            </a:r>
          </a:p>
        </p:txBody>
      </p:sp>
      <p:pic>
        <p:nvPicPr>
          <p:cNvPr id="2050" name="Picture 2" descr="EasyTourz Education Institutions">
            <a:extLst>
              <a:ext uri="{FF2B5EF4-FFF2-40B4-BE49-F238E27FC236}">
                <a16:creationId xmlns:a16="http://schemas.microsoft.com/office/drawing/2014/main" xmlns="" id="{C6670192-E764-E01D-7DFA-275403A7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307" y="429571"/>
            <a:ext cx="1299364" cy="116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svesvaraya Technological University - Crunchbase School ...">
            <a:extLst>
              <a:ext uri="{FF2B5EF4-FFF2-40B4-BE49-F238E27FC236}">
                <a16:creationId xmlns:a16="http://schemas.microsoft.com/office/drawing/2014/main" xmlns="" id="{3674F94C-6F5B-974D-B97D-60CDB862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870" y="434358"/>
            <a:ext cx="1132904" cy="1069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5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FBF8A-0192-233D-C943-9CF1B84E1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295" y="153854"/>
            <a:ext cx="10353762" cy="1386867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DE5C5-BFD7-E1EA-E6EC-2D0860CF5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82" y="1133217"/>
            <a:ext cx="10939410" cy="4373392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Water scarcity and energy shortage are major problems faced by both the urban and rural areas. Earth is made up of 75% water, out of which only 2.5% is freshwater and 1% is accessible.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change, irregular rainfall and lack of water storage facilities have resulted in wasted rainwater and growing demand for renewable energy.</a:t>
            </a:r>
          </a:p>
          <a:p>
            <a:pPr marL="45720" indent="0" algn="just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we </a:t>
            </a:r>
            <a:r>
              <a:rPr lang="en-US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</a:t>
            </a:r>
            <a:r>
              <a:rPr lang="en-US" sz="1800" dirty="0"/>
              <a:t>Automated Embedded System for Sustainable Rainwater Harvesting and Solar Power Management</a:t>
            </a:r>
            <a:r>
              <a:rPr lang="en-IN" sz="1800" b="1" kern="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dual purpose system which,</a:t>
            </a:r>
          </a:p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Collects </a:t>
            </a:r>
            <a:r>
              <a:rPr lang="en-IN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purifies rainwater for domestic uses.</a:t>
            </a:r>
          </a:p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Captures solar energy to </a:t>
            </a:r>
            <a:r>
              <a:rPr lang="en-IN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 electricity.</a:t>
            </a:r>
            <a:endParaRPr lang="en-IN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 algn="just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00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253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IDENTIFICATION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15790"/>
            <a:ext cx="10643197" cy="4517363"/>
          </a:xfrm>
        </p:spPr>
        <p:txBody>
          <a:bodyPr>
            <a:normAutofit/>
          </a:bodyPr>
          <a:lstStyle/>
          <a:p>
            <a:pPr marL="4572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population and urbanization there is critical shortage of accessible freshwater and reliable power sources. Despite receiving ample rainfall, a significant portion of water is wasted due to poor storage and harvesting systems.</a:t>
            </a:r>
          </a:p>
          <a:p>
            <a:pPr marL="4572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areas face challenges such as drainage clogging from runoff, road flooding, and declining groundwater levels.</a:t>
            </a:r>
          </a:p>
          <a:p>
            <a:pPr marL="45720" indent="0" algn="just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challenges, this project introduces the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olar methods",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device captures and purifies rainwater while also harnessing solar energy for power generation.</a:t>
            </a:r>
          </a:p>
        </p:txBody>
      </p:sp>
    </p:spTree>
    <p:extLst>
      <p:ext uri="{BB962C8B-B14F-4D97-AF65-F5344CB8AC3E}">
        <p14:creationId xmlns:p14="http://schemas.microsoft.com/office/powerpoint/2010/main" val="371494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D1DA2-EB6D-8B9F-B31A-D58FCC48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4939"/>
            <a:ext cx="10353762" cy="970450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3B4D1-04FC-41DB-48CD-7CFA716D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065" y="1425389"/>
            <a:ext cx="10836379" cy="4367109"/>
          </a:xfrm>
        </p:spPr>
        <p:txBody>
          <a:bodyPr>
            <a:normAutofit fontScale="92500" lnSpcReduction="20000"/>
          </a:bodyPr>
          <a:lstStyle/>
          <a:p>
            <a:pPr marL="4572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developing a sustainable solution for rainwater harvesting and solar energy harnessing in agricultural land using an innovative design that includes: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Harvesting rainwater to meet increasing water demands, reducing runoff, preventing flooding, and raising the water table.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Utilizing solar energy to enhance sustainability, improve energy access, and reduce reliance on conventional power sources.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eco-friendly infrastructure to support activities like water purification, energy generation, and mobile charging.</a:t>
            </a:r>
          </a:p>
          <a:p>
            <a:pPr marL="45720" indent="0" algn="just">
              <a:buNone/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79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263" y="29708"/>
            <a:ext cx="9875520" cy="1356360"/>
          </a:xfrm>
        </p:spPr>
        <p:txBody>
          <a:bodyPr>
            <a:normAutofit/>
          </a:bodyPr>
          <a:lstStyle/>
          <a:p>
            <a:r>
              <a:rPr lang="en-US" sz="4000" dirty="0"/>
              <a:t>APPLICATIONS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431695"/>
            <a:ext cx="6508994" cy="4297846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Rainwater Harvesting – Collects &amp; purifies rainwater for drinking, irrigation, and sanitation.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Solar Energy Generation – Provides power for lighting, charging, and other uses.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&amp; Rural Use – Helps reduce flooding, supports public spaces, farms, and campuses.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Agriculture – Supplies water for crops and solar power for irrigation.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Disaster &amp; Remote Areas – Provides clean water &amp; energy where infrastructure is lacking.</a:t>
            </a: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Cities &amp; Green Energy – Supports eco-friendly urban planning and sustainability goals.</a:t>
            </a:r>
          </a:p>
          <a:p>
            <a:endParaRPr lang="en-IN" sz="1600" dirty="0"/>
          </a:p>
        </p:txBody>
      </p:sp>
      <p:sp>
        <p:nvSpPr>
          <p:cNvPr id="4" name="AutoShape 2" descr="A simple block diagram illustrating a rainwater harvesting and solar energy harnessing system with servo motor control. The diagram includes:&#10;&#10;- **Rainwater Harvesting System**: Catchment Area → Gutter System → Filtration Unit → Storage Tank&#10;- **Solar Energy System**: Solar Panels → Battery Storage → Power Distribution (for lighting, irrigation, and devices)&#10;- **Embedded Control System**: Microcontroller → Sensors (Rain, Water Level, Solar Intensity) → **Servo Motor** (Controls water flow) → Actuators (Pumps, Valves)&#10;- **Utilization**: Water for Irrigation &amp; Solar Power for Lighting&#10;&#10;The blocks are connected with arrows to show the flow of water, energy, and control signals. Keep it minimalistic and easy to understand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257" y="609600"/>
            <a:ext cx="4848496" cy="561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4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623EC30-D755-999C-E684-4D7B9B1307FA}"/>
              </a:ext>
            </a:extLst>
          </p:cNvPr>
          <p:cNvSpPr txBox="1"/>
          <p:nvPr/>
        </p:nvSpPr>
        <p:spPr>
          <a:xfrm>
            <a:off x="636494" y="430306"/>
            <a:ext cx="8175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7BE51-C7BB-3108-4AAA-F8DBFD1BD685}"/>
              </a:ext>
            </a:extLst>
          </p:cNvPr>
          <p:cNvSpPr txBox="1">
            <a:spLocks/>
          </p:cNvSpPr>
          <p:nvPr/>
        </p:nvSpPr>
        <p:spPr>
          <a:xfrm>
            <a:off x="656824" y="1326524"/>
            <a:ext cx="10359048" cy="476947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42BC4BE-AB02-A6A2-C716-D12344DA9888}"/>
              </a:ext>
            </a:extLst>
          </p:cNvPr>
          <p:cNvSpPr txBox="1">
            <a:spLocks/>
          </p:cNvSpPr>
          <p:nvPr/>
        </p:nvSpPr>
        <p:spPr>
          <a:xfrm>
            <a:off x="483253" y="1133384"/>
            <a:ext cx="11051923" cy="476947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using this type of rain water harvesting it provides clean water, energy and also provide environment shading at a lower cost. </a:t>
            </a:r>
          </a:p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reverse umbrella take about 1 square feet of area and one unit of reverse umbrella can collect </a:t>
            </a:r>
            <a:r>
              <a:rPr lang="en-IN" kern="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40,000 </a:t>
            </a: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litters of water during rainy season. </a:t>
            </a:r>
          </a:p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also captures energy with maximum power of </a:t>
            </a:r>
            <a:r>
              <a:rPr lang="en-IN" dirty="0"/>
              <a:t>400–800 </a:t>
            </a:r>
            <a:r>
              <a:rPr lang="en-IN" dirty="0" err="1"/>
              <a:t>Wh</a:t>
            </a:r>
            <a:r>
              <a:rPr lang="en-IN" dirty="0"/>
              <a:t>/day</a:t>
            </a:r>
            <a:r>
              <a:rPr lang="en-IN" kern="1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 it all depends upon climate conditions and efficiency of solar panels. </a:t>
            </a:r>
          </a:p>
          <a:p>
            <a:pPr algn="just">
              <a:lnSpc>
                <a:spcPct val="150000"/>
              </a:lnSpc>
            </a:pPr>
            <a:r>
              <a:rPr lang="en-IN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install multiple units of reverse umbrella in agricultural land area, this project helps to save every drop of rainwater and runoff. And is </a:t>
            </a:r>
            <a:r>
              <a:rPr lang="en-IN" kern="1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eco friendly and energy efficient solution.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17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77435-C77B-24F1-BBA1-E0A299CE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799" y="2492188"/>
            <a:ext cx="6423225" cy="708211"/>
          </a:xfrm>
        </p:spPr>
        <p:txBody>
          <a:bodyPr>
            <a:no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668849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63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446C221D-F63F-4DD8-B509-CFE168687B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7362</TotalTime>
  <Words>514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Times New Roman</vt:lpstr>
      <vt:lpstr>Basis</vt:lpstr>
      <vt:lpstr>PROJECT PHASE ZERO PRESENTATION TOPIC:Automated Embedded System for Sustainable Rainwater Harvesting and Solar Power Management</vt:lpstr>
      <vt:lpstr>INTRODUCTION</vt:lpstr>
      <vt:lpstr>PROBLEM IDENTIFICATION</vt:lpstr>
      <vt:lpstr>OBJECTIVES</vt:lpstr>
      <vt:lpstr>APPLICATIONS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hand sanitizer</dc:title>
  <dc:creator>Sonika R</dc:creator>
  <cp:lastModifiedBy>Admin</cp:lastModifiedBy>
  <cp:revision>320</cp:revision>
  <dcterms:created xsi:type="dcterms:W3CDTF">2023-04-12T12:42:24Z</dcterms:created>
  <dcterms:modified xsi:type="dcterms:W3CDTF">2025-03-10T07:33:10Z</dcterms:modified>
</cp:coreProperties>
</file>