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1"/>
    <p:restoredTop sz="91768" autoAdjust="0"/>
  </p:normalViewPr>
  <p:slideViewPr>
    <p:cSldViewPr snapToGrid="0">
      <p:cViewPr varScale="1">
        <p:scale>
          <a:sx n="81" d="100"/>
          <a:sy n="81" d="100"/>
        </p:scale>
        <p:origin x="-725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6.png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8.svg"/><Relationship Id="rId1" Type="http://schemas.openxmlformats.org/officeDocument/2006/relationships/image" Target="../media/image71.png"/><Relationship Id="rId6" Type="http://schemas.openxmlformats.org/officeDocument/2006/relationships/image" Target="../media/image12.svg"/><Relationship Id="rId5" Type="http://schemas.openxmlformats.org/officeDocument/2006/relationships/image" Target="../media/image1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BD7FE-4321-4A7B-91C8-A0F39DDEA0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225450-BFE9-4B68-B4E2-550149D838EB}">
      <dgm:prSet/>
      <dgm:spPr/>
      <dgm:t>
        <a:bodyPr/>
        <a:lstStyle/>
        <a:p>
          <a:r>
            <a:rPr lang="en-US" baseline="0" dirty="0"/>
            <a:t>The primary motivation underlying the selection of this research theme is to facilitate a more streamlined and advantageous travel experience for individuals utilizing a diverse array of airline services. </a:t>
          </a:r>
          <a:endParaRPr lang="en-US" dirty="0"/>
        </a:p>
      </dgm:t>
    </dgm:pt>
    <dgm:pt modelId="{49A7CFAA-C93A-4323-B82F-CE73D7A30C20}" type="parTrans" cxnId="{861FA0BF-FE21-452F-B30F-07546795A375}">
      <dgm:prSet/>
      <dgm:spPr/>
      <dgm:t>
        <a:bodyPr/>
        <a:lstStyle/>
        <a:p>
          <a:endParaRPr lang="en-US"/>
        </a:p>
      </dgm:t>
    </dgm:pt>
    <dgm:pt modelId="{B3050D08-217C-481A-BE3B-5EDEAE4C814D}" type="sibTrans" cxnId="{861FA0BF-FE21-452F-B30F-07546795A375}">
      <dgm:prSet/>
      <dgm:spPr/>
      <dgm:t>
        <a:bodyPr/>
        <a:lstStyle/>
        <a:p>
          <a:endParaRPr lang="en-US"/>
        </a:p>
      </dgm:t>
    </dgm:pt>
    <dgm:pt modelId="{86A3F2AE-E0E3-462A-A974-6483FEFDCF47}">
      <dgm:prSet/>
      <dgm:spPr/>
      <dgm:t>
        <a:bodyPr/>
        <a:lstStyle/>
        <a:p>
          <a:r>
            <a:rPr lang="en-US" baseline="0" dirty="0"/>
            <a:t>The aim is to empower travelers with the tools and insights necessary for making informed decisions, resulting in both cost savings and a more efficient utilization of their time.</a:t>
          </a:r>
          <a:endParaRPr lang="en-US" dirty="0"/>
        </a:p>
      </dgm:t>
    </dgm:pt>
    <dgm:pt modelId="{D0BC8D54-1099-4CE3-B326-0CA5683B2F06}" type="parTrans" cxnId="{78AD0DFA-85E6-4AD8-A9A2-CEBFAE067BD4}">
      <dgm:prSet/>
      <dgm:spPr/>
      <dgm:t>
        <a:bodyPr/>
        <a:lstStyle/>
        <a:p>
          <a:endParaRPr lang="en-US"/>
        </a:p>
      </dgm:t>
    </dgm:pt>
    <dgm:pt modelId="{8D430B33-3647-4BC4-B44C-9ABA07F4F5C4}" type="sibTrans" cxnId="{78AD0DFA-85E6-4AD8-A9A2-CEBFAE067BD4}">
      <dgm:prSet/>
      <dgm:spPr/>
      <dgm:t>
        <a:bodyPr/>
        <a:lstStyle/>
        <a:p>
          <a:endParaRPr lang="en-US"/>
        </a:p>
      </dgm:t>
    </dgm:pt>
    <dgm:pt modelId="{64D6C5A9-BA61-43BE-8D3B-0A5C83747636}" type="pres">
      <dgm:prSet presAssocID="{995BD7FE-4321-4A7B-91C8-A0F39DDEA05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948EAB6-4585-43B3-BA7C-99D179C48131}" type="pres">
      <dgm:prSet presAssocID="{90225450-BFE9-4B68-B4E2-550149D838EB}" presName="compNode" presStyleCnt="0"/>
      <dgm:spPr/>
    </dgm:pt>
    <dgm:pt modelId="{2E16555B-6D54-4A9C-89D6-EF452B06C5CB}" type="pres">
      <dgm:prSet presAssocID="{90225450-BFE9-4B68-B4E2-550149D838EB}" presName="bgRect" presStyleLbl="bgShp" presStyleIdx="0" presStyleCnt="2"/>
      <dgm:spPr/>
    </dgm:pt>
    <dgm:pt modelId="{7C932E6F-0E23-4C2B-9AE7-558792DAF197}" type="pres">
      <dgm:prSet presAssocID="{90225450-BFE9-4B68-B4E2-550149D838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Airplane"/>
        </a:ext>
      </dgm:extLst>
    </dgm:pt>
    <dgm:pt modelId="{F82125AF-D9FA-4514-BE80-3A8DAA29F584}" type="pres">
      <dgm:prSet presAssocID="{90225450-BFE9-4B68-B4E2-550149D838EB}" presName="spaceRect" presStyleCnt="0"/>
      <dgm:spPr/>
    </dgm:pt>
    <dgm:pt modelId="{20D1D33E-6F63-4E77-8B5A-9B5013AFC71D}" type="pres">
      <dgm:prSet presAssocID="{90225450-BFE9-4B68-B4E2-550149D838EB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DFBDA93-0F08-4871-BD84-7DFEFC3C4A80}" type="pres">
      <dgm:prSet presAssocID="{B3050D08-217C-481A-BE3B-5EDEAE4C814D}" presName="sibTrans" presStyleCnt="0"/>
      <dgm:spPr/>
    </dgm:pt>
    <dgm:pt modelId="{7D5D1AF6-D586-42E4-A12C-E3CA763B66C1}" type="pres">
      <dgm:prSet presAssocID="{86A3F2AE-E0E3-462A-A974-6483FEFDCF47}" presName="compNode" presStyleCnt="0"/>
      <dgm:spPr/>
    </dgm:pt>
    <dgm:pt modelId="{9590BBE3-FEAD-4DB7-8307-7954EB34DD88}" type="pres">
      <dgm:prSet presAssocID="{86A3F2AE-E0E3-462A-A974-6483FEFDCF47}" presName="bgRect" presStyleLbl="bgShp" presStyleIdx="1" presStyleCnt="2"/>
      <dgm:spPr/>
    </dgm:pt>
    <dgm:pt modelId="{C67A70B1-59A5-4AE8-99C3-510338BC3412}" type="pres">
      <dgm:prSet presAssocID="{86A3F2AE-E0E3-462A-A974-6483FEFDCF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usiness Growth"/>
        </a:ext>
      </dgm:extLst>
    </dgm:pt>
    <dgm:pt modelId="{BACEDE76-D16A-4762-8717-BB2BFAF6A535}" type="pres">
      <dgm:prSet presAssocID="{86A3F2AE-E0E3-462A-A974-6483FEFDCF47}" presName="spaceRect" presStyleCnt="0"/>
      <dgm:spPr/>
    </dgm:pt>
    <dgm:pt modelId="{3FE2E55C-9F4B-4829-9052-0D768F3C280E}" type="pres">
      <dgm:prSet presAssocID="{86A3F2AE-E0E3-462A-A974-6483FEFDCF47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</dgm:ptLst>
  <dgm:cxnLst>
    <dgm:cxn modelId="{CF4DA536-8DF2-4922-B8E5-ED1A3E4E98C4}" type="presOf" srcId="{995BD7FE-4321-4A7B-91C8-A0F39DDEA056}" destId="{64D6C5A9-BA61-43BE-8D3B-0A5C83747636}" srcOrd="0" destOrd="0" presId="urn:microsoft.com/office/officeart/2018/2/layout/IconVerticalSolidList"/>
    <dgm:cxn modelId="{2767FB1E-A188-4085-9A39-38EAAF9A7633}" type="presOf" srcId="{86A3F2AE-E0E3-462A-A974-6483FEFDCF47}" destId="{3FE2E55C-9F4B-4829-9052-0D768F3C280E}" srcOrd="0" destOrd="0" presId="urn:microsoft.com/office/officeart/2018/2/layout/IconVerticalSolidList"/>
    <dgm:cxn modelId="{78AD0DFA-85E6-4AD8-A9A2-CEBFAE067BD4}" srcId="{995BD7FE-4321-4A7B-91C8-A0F39DDEA056}" destId="{86A3F2AE-E0E3-462A-A974-6483FEFDCF47}" srcOrd="1" destOrd="0" parTransId="{D0BC8D54-1099-4CE3-B326-0CA5683B2F06}" sibTransId="{8D430B33-3647-4BC4-B44C-9ABA07F4F5C4}"/>
    <dgm:cxn modelId="{861FA0BF-FE21-452F-B30F-07546795A375}" srcId="{995BD7FE-4321-4A7B-91C8-A0F39DDEA056}" destId="{90225450-BFE9-4B68-B4E2-550149D838EB}" srcOrd="0" destOrd="0" parTransId="{49A7CFAA-C93A-4323-B82F-CE73D7A30C20}" sibTransId="{B3050D08-217C-481A-BE3B-5EDEAE4C814D}"/>
    <dgm:cxn modelId="{1D24B6E6-B202-41C0-B0F2-2A9B3945CD1C}" type="presOf" srcId="{90225450-BFE9-4B68-B4E2-550149D838EB}" destId="{20D1D33E-6F63-4E77-8B5A-9B5013AFC71D}" srcOrd="0" destOrd="0" presId="urn:microsoft.com/office/officeart/2018/2/layout/IconVerticalSolidList"/>
    <dgm:cxn modelId="{59C5F156-33C6-4DC2-B227-BAC4DA44143A}" type="presParOf" srcId="{64D6C5A9-BA61-43BE-8D3B-0A5C83747636}" destId="{3948EAB6-4585-43B3-BA7C-99D179C48131}" srcOrd="0" destOrd="0" presId="urn:microsoft.com/office/officeart/2018/2/layout/IconVerticalSolidList"/>
    <dgm:cxn modelId="{A7A57B3C-0167-49F4-96C9-80FD9B67956B}" type="presParOf" srcId="{3948EAB6-4585-43B3-BA7C-99D179C48131}" destId="{2E16555B-6D54-4A9C-89D6-EF452B06C5CB}" srcOrd="0" destOrd="0" presId="urn:microsoft.com/office/officeart/2018/2/layout/IconVerticalSolidList"/>
    <dgm:cxn modelId="{211528FA-1E56-467F-8C89-AC86F6B87936}" type="presParOf" srcId="{3948EAB6-4585-43B3-BA7C-99D179C48131}" destId="{7C932E6F-0E23-4C2B-9AE7-558792DAF197}" srcOrd="1" destOrd="0" presId="urn:microsoft.com/office/officeart/2018/2/layout/IconVerticalSolidList"/>
    <dgm:cxn modelId="{6E6821A4-46F2-497F-8967-874B82458B4D}" type="presParOf" srcId="{3948EAB6-4585-43B3-BA7C-99D179C48131}" destId="{F82125AF-D9FA-4514-BE80-3A8DAA29F584}" srcOrd="2" destOrd="0" presId="urn:microsoft.com/office/officeart/2018/2/layout/IconVerticalSolidList"/>
    <dgm:cxn modelId="{68668952-57E6-4D1A-994F-2617B424DAAF}" type="presParOf" srcId="{3948EAB6-4585-43B3-BA7C-99D179C48131}" destId="{20D1D33E-6F63-4E77-8B5A-9B5013AFC71D}" srcOrd="3" destOrd="0" presId="urn:microsoft.com/office/officeart/2018/2/layout/IconVerticalSolidList"/>
    <dgm:cxn modelId="{E4932B8A-EF8D-4F4C-BDE6-ED9163C3A4D4}" type="presParOf" srcId="{64D6C5A9-BA61-43BE-8D3B-0A5C83747636}" destId="{9DFBDA93-0F08-4871-BD84-7DFEFC3C4A80}" srcOrd="1" destOrd="0" presId="urn:microsoft.com/office/officeart/2018/2/layout/IconVerticalSolidList"/>
    <dgm:cxn modelId="{E5656BAA-461A-40FC-8DA3-F46356DD9850}" type="presParOf" srcId="{64D6C5A9-BA61-43BE-8D3B-0A5C83747636}" destId="{7D5D1AF6-D586-42E4-A12C-E3CA763B66C1}" srcOrd="2" destOrd="0" presId="urn:microsoft.com/office/officeart/2018/2/layout/IconVerticalSolidList"/>
    <dgm:cxn modelId="{5299CBF3-3181-4766-A744-37D13C787B3B}" type="presParOf" srcId="{7D5D1AF6-D586-42E4-A12C-E3CA763B66C1}" destId="{9590BBE3-FEAD-4DB7-8307-7954EB34DD88}" srcOrd="0" destOrd="0" presId="urn:microsoft.com/office/officeart/2018/2/layout/IconVerticalSolidList"/>
    <dgm:cxn modelId="{E10DEEF9-ED89-4126-A21D-26696327AD5A}" type="presParOf" srcId="{7D5D1AF6-D586-42E4-A12C-E3CA763B66C1}" destId="{C67A70B1-59A5-4AE8-99C3-510338BC3412}" srcOrd="1" destOrd="0" presId="urn:microsoft.com/office/officeart/2018/2/layout/IconVerticalSolidList"/>
    <dgm:cxn modelId="{7534F37F-B64B-448F-93D4-DD45F84DF6DA}" type="presParOf" srcId="{7D5D1AF6-D586-42E4-A12C-E3CA763B66C1}" destId="{BACEDE76-D16A-4762-8717-BB2BFAF6A535}" srcOrd="2" destOrd="0" presId="urn:microsoft.com/office/officeart/2018/2/layout/IconVerticalSolidList"/>
    <dgm:cxn modelId="{32EA832C-7ECE-4A14-9A7C-BEBBD8CC08E0}" type="presParOf" srcId="{7D5D1AF6-D586-42E4-A12C-E3CA763B66C1}" destId="{3FE2E55C-9F4B-4829-9052-0D768F3C28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2D37A6-7444-4518-8C1D-DAA81C0DC8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1737E5-EC85-4E61-B780-78993DC8A1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Does</a:t>
          </a:r>
          <a:r>
            <a:rPr lang="en-US" sz="1800" baseline="0" dirty="0"/>
            <a:t> the ticket price change with the duration of flight</a:t>
          </a:r>
          <a:endParaRPr lang="en-US" sz="1800" dirty="0"/>
        </a:p>
      </dgm:t>
    </dgm:pt>
    <dgm:pt modelId="{C02A7FC0-FCE1-483B-B206-9F2FA2924BFF}" type="parTrans" cxnId="{1015B626-00DB-4B1E-A5B8-F009254AC2A2}">
      <dgm:prSet/>
      <dgm:spPr/>
      <dgm:t>
        <a:bodyPr/>
        <a:lstStyle/>
        <a:p>
          <a:endParaRPr lang="en-US"/>
        </a:p>
      </dgm:t>
    </dgm:pt>
    <dgm:pt modelId="{C40C060C-CB7B-4B9C-BDFE-644C367C7CEF}" type="sibTrans" cxnId="{1015B626-00DB-4B1E-A5B8-F009254AC2A2}">
      <dgm:prSet/>
      <dgm:spPr/>
      <dgm:t>
        <a:bodyPr/>
        <a:lstStyle/>
        <a:p>
          <a:endParaRPr lang="en-US"/>
        </a:p>
      </dgm:t>
    </dgm:pt>
    <dgm:pt modelId="{B31AA716-2989-4426-BCC6-3B2975F6C3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Does the ticket price change with season</a:t>
          </a:r>
          <a:endParaRPr lang="en-US" sz="1800" dirty="0"/>
        </a:p>
      </dgm:t>
    </dgm:pt>
    <dgm:pt modelId="{E91852E4-DBFA-40C0-8568-7DF8C17FEAC7}" type="parTrans" cxnId="{B86FE349-46A8-483D-A524-1464AD877EB8}">
      <dgm:prSet/>
      <dgm:spPr/>
      <dgm:t>
        <a:bodyPr/>
        <a:lstStyle/>
        <a:p>
          <a:endParaRPr lang="en-US"/>
        </a:p>
      </dgm:t>
    </dgm:pt>
    <dgm:pt modelId="{91DDA8B5-78D8-4D4F-9D7A-9609984F445E}" type="sibTrans" cxnId="{B86FE349-46A8-483D-A524-1464AD877EB8}">
      <dgm:prSet/>
      <dgm:spPr/>
      <dgm:t>
        <a:bodyPr/>
        <a:lstStyle/>
        <a:p>
          <a:endParaRPr lang="en-US"/>
        </a:p>
      </dgm:t>
    </dgm:pt>
    <dgm:pt modelId="{56017B41-9961-4322-AD56-509A2DAD1E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Does the price vary with airlines</a:t>
          </a:r>
          <a:endParaRPr lang="en-US" sz="1800" dirty="0"/>
        </a:p>
      </dgm:t>
    </dgm:pt>
    <dgm:pt modelId="{F5279AD7-8762-4AED-92FA-656ED31327CE}" type="parTrans" cxnId="{D3C053FF-5935-4972-9C02-01E63E700300}">
      <dgm:prSet/>
      <dgm:spPr/>
      <dgm:t>
        <a:bodyPr/>
        <a:lstStyle/>
        <a:p>
          <a:endParaRPr lang="en-US"/>
        </a:p>
      </dgm:t>
    </dgm:pt>
    <dgm:pt modelId="{0D99FF6A-65D5-4FD3-84E7-EFAB4C48B570}" type="sibTrans" cxnId="{D3C053FF-5935-4972-9C02-01E63E700300}">
      <dgm:prSet/>
      <dgm:spPr/>
      <dgm:t>
        <a:bodyPr/>
        <a:lstStyle/>
        <a:p>
          <a:endParaRPr lang="en-US"/>
        </a:p>
      </dgm:t>
    </dgm:pt>
    <dgm:pt modelId="{0F64564F-83DD-4D27-96DE-F81CC3CE85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The price changes with the route</a:t>
          </a:r>
          <a:endParaRPr lang="en-US" sz="1800" dirty="0"/>
        </a:p>
      </dgm:t>
    </dgm:pt>
    <dgm:pt modelId="{DAFAFBD0-D8AE-4809-ADA2-3060FC30BE8B}" type="parTrans" cxnId="{C7651B22-FAA0-4436-A992-0C497A223BBE}">
      <dgm:prSet/>
      <dgm:spPr/>
      <dgm:t>
        <a:bodyPr/>
        <a:lstStyle/>
        <a:p>
          <a:endParaRPr lang="en-US"/>
        </a:p>
      </dgm:t>
    </dgm:pt>
    <dgm:pt modelId="{DC8F2B05-02BB-4801-8216-2395CA67FDAB}" type="sibTrans" cxnId="{C7651B22-FAA0-4436-A992-0C497A223BBE}">
      <dgm:prSet/>
      <dgm:spPr/>
      <dgm:t>
        <a:bodyPr/>
        <a:lstStyle/>
        <a:p>
          <a:endParaRPr lang="en-US"/>
        </a:p>
      </dgm:t>
    </dgm:pt>
    <dgm:pt modelId="{A101D743-F78C-4DD3-8866-6A57624965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The price changes with the number of stops</a:t>
          </a:r>
          <a:endParaRPr lang="en-US" sz="1800" dirty="0"/>
        </a:p>
      </dgm:t>
    </dgm:pt>
    <dgm:pt modelId="{94AED51D-6311-49A4-A548-4BD51D9C8883}" type="parTrans" cxnId="{BC24F837-B450-4943-A07A-9D7243E69DFE}">
      <dgm:prSet/>
      <dgm:spPr/>
      <dgm:t>
        <a:bodyPr/>
        <a:lstStyle/>
        <a:p>
          <a:endParaRPr lang="en-US"/>
        </a:p>
      </dgm:t>
    </dgm:pt>
    <dgm:pt modelId="{9349AD31-730E-44A6-B12D-35F94B4C3475}" type="sibTrans" cxnId="{BC24F837-B450-4943-A07A-9D7243E69DFE}">
      <dgm:prSet/>
      <dgm:spPr/>
      <dgm:t>
        <a:bodyPr/>
        <a:lstStyle/>
        <a:p>
          <a:endParaRPr lang="en-US"/>
        </a:p>
      </dgm:t>
    </dgm:pt>
    <dgm:pt modelId="{D3AF6B6B-7854-4E87-9866-4F31F66D20CF}" type="pres">
      <dgm:prSet presAssocID="{FE2D37A6-7444-4518-8C1D-DAA81C0DC8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091A7BA-A146-46A0-9E54-44CB21A3175B}" type="pres">
      <dgm:prSet presAssocID="{B91737E5-EC85-4E61-B780-78993DC8A11C}" presName="compNode" presStyleCnt="0"/>
      <dgm:spPr/>
    </dgm:pt>
    <dgm:pt modelId="{820C03E0-A771-4DDA-AB9C-CE88DE0D21E8}" type="pres">
      <dgm:prSet presAssocID="{B91737E5-EC85-4E61-B780-78993DC8A1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abel"/>
        </a:ext>
      </dgm:extLst>
    </dgm:pt>
    <dgm:pt modelId="{2E3AF399-6C15-468E-954C-57258803FE3A}" type="pres">
      <dgm:prSet presAssocID="{B91737E5-EC85-4E61-B780-78993DC8A11C}" presName="spaceRect" presStyleCnt="0"/>
      <dgm:spPr/>
    </dgm:pt>
    <dgm:pt modelId="{CED377C3-951D-41F2-8E89-7D8B9E352852}" type="pres">
      <dgm:prSet presAssocID="{B91737E5-EC85-4E61-B780-78993DC8A11C}" presName="textRect" presStyleLbl="revTx" presStyleIdx="0" presStyleCnt="5" custScaleX="128073" custScaleY="139638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1445AB65-A599-4F3C-9F62-87EFA3C3238C}" type="pres">
      <dgm:prSet presAssocID="{C40C060C-CB7B-4B9C-BDFE-644C367C7CEF}" presName="sibTrans" presStyleCnt="0"/>
      <dgm:spPr/>
    </dgm:pt>
    <dgm:pt modelId="{BE47E69B-33B3-4FCB-88B4-C0651CF05EDA}" type="pres">
      <dgm:prSet presAssocID="{B31AA716-2989-4426-BCC6-3B2975F6C38E}" presName="compNode" presStyleCnt="0"/>
      <dgm:spPr/>
    </dgm:pt>
    <dgm:pt modelId="{87B4AFB4-5246-424D-8844-D3C4941966D6}" type="pres">
      <dgm:prSet presAssocID="{B31AA716-2989-4426-BCC6-3B2975F6C3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lock"/>
        </a:ext>
      </dgm:extLst>
    </dgm:pt>
    <dgm:pt modelId="{FDD70874-12B8-4B8A-BBAE-1F781DA247C7}" type="pres">
      <dgm:prSet presAssocID="{B31AA716-2989-4426-BCC6-3B2975F6C38E}" presName="spaceRect" presStyleCnt="0"/>
      <dgm:spPr/>
    </dgm:pt>
    <dgm:pt modelId="{2A257FA9-9F0F-4622-8B3D-3896F5532A54}" type="pres">
      <dgm:prSet presAssocID="{B31AA716-2989-4426-BCC6-3B2975F6C38E}" presName="textRect" presStyleLbl="revTx" presStyleIdx="1" presStyleCnt="5" custScaleX="118093" custScaleY="150527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A0ECDD9C-5351-47E8-8C99-233248489632}" type="pres">
      <dgm:prSet presAssocID="{91DDA8B5-78D8-4D4F-9D7A-9609984F445E}" presName="sibTrans" presStyleCnt="0"/>
      <dgm:spPr/>
    </dgm:pt>
    <dgm:pt modelId="{77CB5A42-CD74-44C6-B529-4BD3FB4EDDF8}" type="pres">
      <dgm:prSet presAssocID="{56017B41-9961-4322-AD56-509A2DAD1E8A}" presName="compNode" presStyleCnt="0"/>
      <dgm:spPr/>
    </dgm:pt>
    <dgm:pt modelId="{9F2E3E24-0C49-4F5E-83E9-8F4FC1FA8F28}" type="pres">
      <dgm:prSet presAssocID="{56017B41-9961-4322-AD56-509A2DAD1E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Airplane"/>
        </a:ext>
      </dgm:extLst>
    </dgm:pt>
    <dgm:pt modelId="{9CDC32F2-5579-4618-B5B5-4E889CD8B59A}" type="pres">
      <dgm:prSet presAssocID="{56017B41-9961-4322-AD56-509A2DAD1E8A}" presName="spaceRect" presStyleCnt="0"/>
      <dgm:spPr/>
    </dgm:pt>
    <dgm:pt modelId="{1EF68AD0-19E2-4946-940B-E4EBDC308262}" type="pres">
      <dgm:prSet presAssocID="{56017B41-9961-4322-AD56-509A2DAD1E8A}" presName="textRect" presStyleLbl="revTx" presStyleIdx="2" presStyleCnt="5" custScaleY="143328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1F30798F-0866-4DE7-B3A2-A8A071A2C041}" type="pres">
      <dgm:prSet presAssocID="{0D99FF6A-65D5-4FD3-84E7-EFAB4C48B570}" presName="sibTrans" presStyleCnt="0"/>
      <dgm:spPr/>
    </dgm:pt>
    <dgm:pt modelId="{0BB99BA8-4218-4958-941E-2866A499F8D1}" type="pres">
      <dgm:prSet presAssocID="{0F64564F-83DD-4D27-96DE-F81CC3CE8573}" presName="compNode" presStyleCnt="0"/>
      <dgm:spPr/>
    </dgm:pt>
    <dgm:pt modelId="{F2CF6930-18D0-485F-B45D-339EC8D122C7}" type="pres">
      <dgm:prSet presAssocID="{0F64564F-83DD-4D27-96DE-F81CC3CE8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ollar"/>
        </a:ext>
      </dgm:extLst>
    </dgm:pt>
    <dgm:pt modelId="{1C9544D6-6F9B-42A0-963A-1F13560F07BD}" type="pres">
      <dgm:prSet presAssocID="{0F64564F-83DD-4D27-96DE-F81CC3CE8573}" presName="spaceRect" presStyleCnt="0"/>
      <dgm:spPr/>
    </dgm:pt>
    <dgm:pt modelId="{F8656E27-9B6A-431C-BF39-7308A20DAEC7}" type="pres">
      <dgm:prSet presAssocID="{0F64564F-83DD-4D27-96DE-F81CC3CE8573}" presName="textRect" presStyleLbl="revTx" presStyleIdx="3" presStyleCnt="5" custScaleY="139613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13985590-5862-462F-8249-5346C61CD582}" type="pres">
      <dgm:prSet presAssocID="{DC8F2B05-02BB-4801-8216-2395CA67FDAB}" presName="sibTrans" presStyleCnt="0"/>
      <dgm:spPr/>
    </dgm:pt>
    <dgm:pt modelId="{3958D7F9-9550-4C8C-9DBD-DD518E13BCF4}" type="pres">
      <dgm:prSet presAssocID="{A101D743-F78C-4DD3-8866-6A576249658A}" presName="compNode" presStyleCnt="0"/>
      <dgm:spPr/>
    </dgm:pt>
    <dgm:pt modelId="{D33DD76F-A78B-4C02-A024-B74D0FAD4176}" type="pres">
      <dgm:prSet presAssocID="{A101D743-F78C-4DD3-8866-6A57624965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isconnected"/>
        </a:ext>
      </dgm:extLst>
    </dgm:pt>
    <dgm:pt modelId="{FBB9D33C-3701-40E8-A30D-40E539D87637}" type="pres">
      <dgm:prSet presAssocID="{A101D743-F78C-4DD3-8866-6A576249658A}" presName="spaceRect" presStyleCnt="0"/>
      <dgm:spPr/>
    </dgm:pt>
    <dgm:pt modelId="{795CB8DC-1BAE-4DAF-822D-172D44AC77B5}" type="pres">
      <dgm:prSet presAssocID="{A101D743-F78C-4DD3-8866-6A576249658A}" presName="textRect" presStyleLbl="revTx" presStyleIdx="4" presStyleCnt="5" custScaleY="139613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C24F837-B450-4943-A07A-9D7243E69DFE}" srcId="{FE2D37A6-7444-4518-8C1D-DAA81C0DC8B1}" destId="{A101D743-F78C-4DD3-8866-6A576249658A}" srcOrd="4" destOrd="0" parTransId="{94AED51D-6311-49A4-A548-4BD51D9C8883}" sibTransId="{9349AD31-730E-44A6-B12D-35F94B4C3475}"/>
    <dgm:cxn modelId="{24D51018-A272-EF40-AA47-6877EB0DFE57}" type="presOf" srcId="{A101D743-F78C-4DD3-8866-6A576249658A}" destId="{795CB8DC-1BAE-4DAF-822D-172D44AC77B5}" srcOrd="0" destOrd="0" presId="urn:microsoft.com/office/officeart/2018/2/layout/IconLabelList"/>
    <dgm:cxn modelId="{BDAE6AA7-89D1-2B4C-A7EC-26BA96F715F2}" type="presOf" srcId="{56017B41-9961-4322-AD56-509A2DAD1E8A}" destId="{1EF68AD0-19E2-4946-940B-E4EBDC308262}" srcOrd="0" destOrd="0" presId="urn:microsoft.com/office/officeart/2018/2/layout/IconLabelList"/>
    <dgm:cxn modelId="{D3C053FF-5935-4972-9C02-01E63E700300}" srcId="{FE2D37A6-7444-4518-8C1D-DAA81C0DC8B1}" destId="{56017B41-9961-4322-AD56-509A2DAD1E8A}" srcOrd="2" destOrd="0" parTransId="{F5279AD7-8762-4AED-92FA-656ED31327CE}" sibTransId="{0D99FF6A-65D5-4FD3-84E7-EFAB4C48B570}"/>
    <dgm:cxn modelId="{EEB8AED6-5792-E342-B529-FEA7FE9ECFAC}" type="presOf" srcId="{B31AA716-2989-4426-BCC6-3B2975F6C38E}" destId="{2A257FA9-9F0F-4622-8B3D-3896F5532A54}" srcOrd="0" destOrd="0" presId="urn:microsoft.com/office/officeart/2018/2/layout/IconLabelList"/>
    <dgm:cxn modelId="{C7651B22-FAA0-4436-A992-0C497A223BBE}" srcId="{FE2D37A6-7444-4518-8C1D-DAA81C0DC8B1}" destId="{0F64564F-83DD-4D27-96DE-F81CC3CE8573}" srcOrd="3" destOrd="0" parTransId="{DAFAFBD0-D8AE-4809-ADA2-3060FC30BE8B}" sibTransId="{DC8F2B05-02BB-4801-8216-2395CA67FDAB}"/>
    <dgm:cxn modelId="{34359D97-86CC-E546-ADDE-A82B02D1832C}" type="presOf" srcId="{B91737E5-EC85-4E61-B780-78993DC8A11C}" destId="{CED377C3-951D-41F2-8E89-7D8B9E352852}" srcOrd="0" destOrd="0" presId="urn:microsoft.com/office/officeart/2018/2/layout/IconLabelList"/>
    <dgm:cxn modelId="{B86FE349-46A8-483D-A524-1464AD877EB8}" srcId="{FE2D37A6-7444-4518-8C1D-DAA81C0DC8B1}" destId="{B31AA716-2989-4426-BCC6-3B2975F6C38E}" srcOrd="1" destOrd="0" parTransId="{E91852E4-DBFA-40C0-8568-7DF8C17FEAC7}" sibTransId="{91DDA8B5-78D8-4D4F-9D7A-9609984F445E}"/>
    <dgm:cxn modelId="{1015B626-00DB-4B1E-A5B8-F009254AC2A2}" srcId="{FE2D37A6-7444-4518-8C1D-DAA81C0DC8B1}" destId="{B91737E5-EC85-4E61-B780-78993DC8A11C}" srcOrd="0" destOrd="0" parTransId="{C02A7FC0-FCE1-483B-B206-9F2FA2924BFF}" sibTransId="{C40C060C-CB7B-4B9C-BDFE-644C367C7CEF}"/>
    <dgm:cxn modelId="{2E8FEDAE-2351-8548-B93D-40DCC3F5FE6F}" type="presOf" srcId="{0F64564F-83DD-4D27-96DE-F81CC3CE8573}" destId="{F8656E27-9B6A-431C-BF39-7308A20DAEC7}" srcOrd="0" destOrd="0" presId="urn:microsoft.com/office/officeart/2018/2/layout/IconLabelList"/>
    <dgm:cxn modelId="{6FF3266F-A5E7-8147-B532-328226813841}" type="presOf" srcId="{FE2D37A6-7444-4518-8C1D-DAA81C0DC8B1}" destId="{D3AF6B6B-7854-4E87-9866-4F31F66D20CF}" srcOrd="0" destOrd="0" presId="urn:microsoft.com/office/officeart/2018/2/layout/IconLabelList"/>
    <dgm:cxn modelId="{645BAAA8-EE0E-3F43-AA70-57C9DD07724E}" type="presParOf" srcId="{D3AF6B6B-7854-4E87-9866-4F31F66D20CF}" destId="{F091A7BA-A146-46A0-9E54-44CB21A3175B}" srcOrd="0" destOrd="0" presId="urn:microsoft.com/office/officeart/2018/2/layout/IconLabelList"/>
    <dgm:cxn modelId="{32A3573D-2779-304F-B559-74F3982651FB}" type="presParOf" srcId="{F091A7BA-A146-46A0-9E54-44CB21A3175B}" destId="{820C03E0-A771-4DDA-AB9C-CE88DE0D21E8}" srcOrd="0" destOrd="0" presId="urn:microsoft.com/office/officeart/2018/2/layout/IconLabelList"/>
    <dgm:cxn modelId="{F6BFB2BE-B013-9649-A635-B0AB98D17A65}" type="presParOf" srcId="{F091A7BA-A146-46A0-9E54-44CB21A3175B}" destId="{2E3AF399-6C15-468E-954C-57258803FE3A}" srcOrd="1" destOrd="0" presId="urn:microsoft.com/office/officeart/2018/2/layout/IconLabelList"/>
    <dgm:cxn modelId="{CBE5F162-7687-1D4B-85DF-6A6A6D398770}" type="presParOf" srcId="{F091A7BA-A146-46A0-9E54-44CB21A3175B}" destId="{CED377C3-951D-41F2-8E89-7D8B9E352852}" srcOrd="2" destOrd="0" presId="urn:microsoft.com/office/officeart/2018/2/layout/IconLabelList"/>
    <dgm:cxn modelId="{10146D67-1A60-8541-87CD-D97C53BBA5EF}" type="presParOf" srcId="{D3AF6B6B-7854-4E87-9866-4F31F66D20CF}" destId="{1445AB65-A599-4F3C-9F62-87EFA3C3238C}" srcOrd="1" destOrd="0" presId="urn:microsoft.com/office/officeart/2018/2/layout/IconLabelList"/>
    <dgm:cxn modelId="{A9943785-3795-C642-8D13-F77D693BE3A3}" type="presParOf" srcId="{D3AF6B6B-7854-4E87-9866-4F31F66D20CF}" destId="{BE47E69B-33B3-4FCB-88B4-C0651CF05EDA}" srcOrd="2" destOrd="0" presId="urn:microsoft.com/office/officeart/2018/2/layout/IconLabelList"/>
    <dgm:cxn modelId="{9BEE5480-C199-CC40-9BDA-BBDA5174F0B3}" type="presParOf" srcId="{BE47E69B-33B3-4FCB-88B4-C0651CF05EDA}" destId="{87B4AFB4-5246-424D-8844-D3C4941966D6}" srcOrd="0" destOrd="0" presId="urn:microsoft.com/office/officeart/2018/2/layout/IconLabelList"/>
    <dgm:cxn modelId="{4635FAEA-4899-3E46-B8A7-484E866650C8}" type="presParOf" srcId="{BE47E69B-33B3-4FCB-88B4-C0651CF05EDA}" destId="{FDD70874-12B8-4B8A-BBAE-1F781DA247C7}" srcOrd="1" destOrd="0" presId="urn:microsoft.com/office/officeart/2018/2/layout/IconLabelList"/>
    <dgm:cxn modelId="{4D98E059-7FD4-FD44-A7C8-F2089B0E6C92}" type="presParOf" srcId="{BE47E69B-33B3-4FCB-88B4-C0651CF05EDA}" destId="{2A257FA9-9F0F-4622-8B3D-3896F5532A54}" srcOrd="2" destOrd="0" presId="urn:microsoft.com/office/officeart/2018/2/layout/IconLabelList"/>
    <dgm:cxn modelId="{9631345E-5642-EA4D-BF0E-B7F6A967381E}" type="presParOf" srcId="{D3AF6B6B-7854-4E87-9866-4F31F66D20CF}" destId="{A0ECDD9C-5351-47E8-8C99-233248489632}" srcOrd="3" destOrd="0" presId="urn:microsoft.com/office/officeart/2018/2/layout/IconLabelList"/>
    <dgm:cxn modelId="{8794CE67-CBBD-7744-B169-49EBAE603C40}" type="presParOf" srcId="{D3AF6B6B-7854-4E87-9866-4F31F66D20CF}" destId="{77CB5A42-CD74-44C6-B529-4BD3FB4EDDF8}" srcOrd="4" destOrd="0" presId="urn:microsoft.com/office/officeart/2018/2/layout/IconLabelList"/>
    <dgm:cxn modelId="{464F9A3F-5A53-0245-8695-2D573ACD617F}" type="presParOf" srcId="{77CB5A42-CD74-44C6-B529-4BD3FB4EDDF8}" destId="{9F2E3E24-0C49-4F5E-83E9-8F4FC1FA8F28}" srcOrd="0" destOrd="0" presId="urn:microsoft.com/office/officeart/2018/2/layout/IconLabelList"/>
    <dgm:cxn modelId="{732EE3C4-CD82-E34E-915E-607D90988CD6}" type="presParOf" srcId="{77CB5A42-CD74-44C6-B529-4BD3FB4EDDF8}" destId="{9CDC32F2-5579-4618-B5B5-4E889CD8B59A}" srcOrd="1" destOrd="0" presId="urn:microsoft.com/office/officeart/2018/2/layout/IconLabelList"/>
    <dgm:cxn modelId="{286C78FA-777A-C846-BFD6-43C5FF0B60BF}" type="presParOf" srcId="{77CB5A42-CD74-44C6-B529-4BD3FB4EDDF8}" destId="{1EF68AD0-19E2-4946-940B-E4EBDC308262}" srcOrd="2" destOrd="0" presId="urn:microsoft.com/office/officeart/2018/2/layout/IconLabelList"/>
    <dgm:cxn modelId="{4BBCEDF7-04C5-C948-A8A6-F4AE31712912}" type="presParOf" srcId="{D3AF6B6B-7854-4E87-9866-4F31F66D20CF}" destId="{1F30798F-0866-4DE7-B3A2-A8A071A2C041}" srcOrd="5" destOrd="0" presId="urn:microsoft.com/office/officeart/2018/2/layout/IconLabelList"/>
    <dgm:cxn modelId="{9C76E066-C572-3C44-BDA4-848B2156FDDB}" type="presParOf" srcId="{D3AF6B6B-7854-4E87-9866-4F31F66D20CF}" destId="{0BB99BA8-4218-4958-941E-2866A499F8D1}" srcOrd="6" destOrd="0" presId="urn:microsoft.com/office/officeart/2018/2/layout/IconLabelList"/>
    <dgm:cxn modelId="{05FD27E9-B00C-C649-863F-053367DC8638}" type="presParOf" srcId="{0BB99BA8-4218-4958-941E-2866A499F8D1}" destId="{F2CF6930-18D0-485F-B45D-339EC8D122C7}" srcOrd="0" destOrd="0" presId="urn:microsoft.com/office/officeart/2018/2/layout/IconLabelList"/>
    <dgm:cxn modelId="{A4DD6671-21A7-2947-B747-7812E63DB79F}" type="presParOf" srcId="{0BB99BA8-4218-4958-941E-2866A499F8D1}" destId="{1C9544D6-6F9B-42A0-963A-1F13560F07BD}" srcOrd="1" destOrd="0" presId="urn:microsoft.com/office/officeart/2018/2/layout/IconLabelList"/>
    <dgm:cxn modelId="{D8AB1C98-DF3B-E840-B489-0799DC0F859B}" type="presParOf" srcId="{0BB99BA8-4218-4958-941E-2866A499F8D1}" destId="{F8656E27-9B6A-431C-BF39-7308A20DAEC7}" srcOrd="2" destOrd="0" presId="urn:microsoft.com/office/officeart/2018/2/layout/IconLabelList"/>
    <dgm:cxn modelId="{83ED0FA4-0E63-C043-9F65-5CFCEE15538D}" type="presParOf" srcId="{D3AF6B6B-7854-4E87-9866-4F31F66D20CF}" destId="{13985590-5862-462F-8249-5346C61CD582}" srcOrd="7" destOrd="0" presId="urn:microsoft.com/office/officeart/2018/2/layout/IconLabelList"/>
    <dgm:cxn modelId="{3008B0B4-BF75-F44F-9B9F-18D8809625C7}" type="presParOf" srcId="{D3AF6B6B-7854-4E87-9866-4F31F66D20CF}" destId="{3958D7F9-9550-4C8C-9DBD-DD518E13BCF4}" srcOrd="8" destOrd="0" presId="urn:microsoft.com/office/officeart/2018/2/layout/IconLabelList"/>
    <dgm:cxn modelId="{7DDFE3E4-283F-604E-9E4D-087D321F4691}" type="presParOf" srcId="{3958D7F9-9550-4C8C-9DBD-DD518E13BCF4}" destId="{D33DD76F-A78B-4C02-A024-B74D0FAD4176}" srcOrd="0" destOrd="0" presId="urn:microsoft.com/office/officeart/2018/2/layout/IconLabelList"/>
    <dgm:cxn modelId="{DD3D1494-239E-FC4F-BA58-A13472330CA7}" type="presParOf" srcId="{3958D7F9-9550-4C8C-9DBD-DD518E13BCF4}" destId="{FBB9D33C-3701-40E8-A30D-40E539D87637}" srcOrd="1" destOrd="0" presId="urn:microsoft.com/office/officeart/2018/2/layout/IconLabelList"/>
    <dgm:cxn modelId="{5C9AE739-55F4-234C-8096-962F8EE6EDBA}" type="presParOf" srcId="{3958D7F9-9550-4C8C-9DBD-DD518E13BCF4}" destId="{795CB8DC-1BAE-4DAF-822D-172D44AC77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BFA38-E395-44A8-9F96-D3AC83A27E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134CE2-EAFC-447E-A39F-D75113DD6421}">
      <dgm:prSet/>
      <dgm:spPr/>
      <dgm:t>
        <a:bodyPr/>
        <a:lstStyle/>
        <a:p>
          <a:r>
            <a:rPr lang="en-IN" dirty="0"/>
            <a:t>Data Collection</a:t>
          </a:r>
          <a:endParaRPr lang="en-US" dirty="0"/>
        </a:p>
      </dgm:t>
    </dgm:pt>
    <dgm:pt modelId="{88E46407-65C9-4B75-94C5-BA3AB429DEFE}" type="parTrans" cxnId="{758F55BF-6935-4F9B-A63C-6DF36B720E91}">
      <dgm:prSet/>
      <dgm:spPr/>
      <dgm:t>
        <a:bodyPr/>
        <a:lstStyle/>
        <a:p>
          <a:endParaRPr lang="en-US"/>
        </a:p>
      </dgm:t>
    </dgm:pt>
    <dgm:pt modelId="{47E4531B-69BA-48CF-A125-A16391E2E86E}" type="sibTrans" cxnId="{758F55BF-6935-4F9B-A63C-6DF36B720E91}">
      <dgm:prSet/>
      <dgm:spPr/>
      <dgm:t>
        <a:bodyPr/>
        <a:lstStyle/>
        <a:p>
          <a:endParaRPr lang="en-US"/>
        </a:p>
      </dgm:t>
    </dgm:pt>
    <dgm:pt modelId="{758608F0-AF27-4DF9-917C-686181EE64C9}">
      <dgm:prSet/>
      <dgm:spPr/>
      <dgm:t>
        <a:bodyPr/>
        <a:lstStyle/>
        <a:p>
          <a:r>
            <a:rPr lang="en-IN"/>
            <a:t>Data Exploration</a:t>
          </a:r>
          <a:endParaRPr lang="en-US"/>
        </a:p>
      </dgm:t>
    </dgm:pt>
    <dgm:pt modelId="{143965FA-10DC-4DB6-8834-EDEC40F2DC4F}" type="parTrans" cxnId="{6C82806A-EBD8-42F3-A077-739664685EA8}">
      <dgm:prSet/>
      <dgm:spPr/>
      <dgm:t>
        <a:bodyPr/>
        <a:lstStyle/>
        <a:p>
          <a:endParaRPr lang="en-US"/>
        </a:p>
      </dgm:t>
    </dgm:pt>
    <dgm:pt modelId="{AB45EF68-EECD-4D1B-8BDE-21DB16DAADCD}" type="sibTrans" cxnId="{6C82806A-EBD8-42F3-A077-739664685EA8}">
      <dgm:prSet/>
      <dgm:spPr/>
      <dgm:t>
        <a:bodyPr/>
        <a:lstStyle/>
        <a:p>
          <a:endParaRPr lang="en-US"/>
        </a:p>
      </dgm:t>
    </dgm:pt>
    <dgm:pt modelId="{80513E96-890E-4365-AEE7-E177FF7B4629}">
      <dgm:prSet/>
      <dgm:spPr/>
      <dgm:t>
        <a:bodyPr/>
        <a:lstStyle/>
        <a:p>
          <a:r>
            <a:rPr lang="en-IN"/>
            <a:t>Data Processing</a:t>
          </a:r>
          <a:endParaRPr lang="en-US"/>
        </a:p>
      </dgm:t>
    </dgm:pt>
    <dgm:pt modelId="{4014179B-209C-4EFF-BFF9-44AFFDA65C5B}" type="parTrans" cxnId="{93BA83BF-DEFF-4120-87A9-3664FBE113F8}">
      <dgm:prSet/>
      <dgm:spPr/>
      <dgm:t>
        <a:bodyPr/>
        <a:lstStyle/>
        <a:p>
          <a:endParaRPr lang="en-US"/>
        </a:p>
      </dgm:t>
    </dgm:pt>
    <dgm:pt modelId="{55CE8EC8-B078-499A-8E71-8AEE29D9661D}" type="sibTrans" cxnId="{93BA83BF-DEFF-4120-87A9-3664FBE113F8}">
      <dgm:prSet/>
      <dgm:spPr/>
      <dgm:t>
        <a:bodyPr/>
        <a:lstStyle/>
        <a:p>
          <a:endParaRPr lang="en-US"/>
        </a:p>
      </dgm:t>
    </dgm:pt>
    <dgm:pt modelId="{A7830419-F27D-4365-86A6-4C1A3E03525A}">
      <dgm:prSet/>
      <dgm:spPr/>
      <dgm:t>
        <a:bodyPr/>
        <a:lstStyle/>
        <a:p>
          <a:r>
            <a:rPr lang="en-IN"/>
            <a:t>Data Statistical Analysis</a:t>
          </a:r>
          <a:endParaRPr lang="en-US"/>
        </a:p>
      </dgm:t>
    </dgm:pt>
    <dgm:pt modelId="{AF1152AA-6E1B-4230-A600-F598C67065A9}" type="parTrans" cxnId="{438BBC6B-9EEE-4AAB-9AFE-8504A36ADA26}">
      <dgm:prSet/>
      <dgm:spPr/>
      <dgm:t>
        <a:bodyPr/>
        <a:lstStyle/>
        <a:p>
          <a:endParaRPr lang="en-US"/>
        </a:p>
      </dgm:t>
    </dgm:pt>
    <dgm:pt modelId="{058BEA7A-3DE7-47E3-BD7D-0B6D605D782F}" type="sibTrans" cxnId="{438BBC6B-9EEE-4AAB-9AFE-8504A36ADA26}">
      <dgm:prSet/>
      <dgm:spPr/>
      <dgm:t>
        <a:bodyPr/>
        <a:lstStyle/>
        <a:p>
          <a:endParaRPr lang="en-US"/>
        </a:p>
      </dgm:t>
    </dgm:pt>
    <dgm:pt modelId="{EDC3F71D-98B3-443D-BCE1-9332BADCE524}">
      <dgm:prSet/>
      <dgm:spPr/>
      <dgm:t>
        <a:bodyPr/>
        <a:lstStyle/>
        <a:p>
          <a:r>
            <a:rPr lang="en-IN"/>
            <a:t>Data Visualization</a:t>
          </a:r>
          <a:endParaRPr lang="en-US"/>
        </a:p>
      </dgm:t>
    </dgm:pt>
    <dgm:pt modelId="{B48ADEAE-EAB6-42A0-A4AC-29F8266112E9}" type="parTrans" cxnId="{8C981517-7F37-43E4-A047-F1854FACAD48}">
      <dgm:prSet/>
      <dgm:spPr/>
      <dgm:t>
        <a:bodyPr/>
        <a:lstStyle/>
        <a:p>
          <a:endParaRPr lang="en-US"/>
        </a:p>
      </dgm:t>
    </dgm:pt>
    <dgm:pt modelId="{B6CA5F7E-3AA7-4375-A094-E1684B4D6AA0}" type="sibTrans" cxnId="{8C981517-7F37-43E4-A047-F1854FACAD48}">
      <dgm:prSet/>
      <dgm:spPr/>
      <dgm:t>
        <a:bodyPr/>
        <a:lstStyle/>
        <a:p>
          <a:endParaRPr lang="en-US"/>
        </a:p>
      </dgm:t>
    </dgm:pt>
    <dgm:pt modelId="{7AC7F518-EBFF-534C-A5DC-2BD6A65F01D5}" type="pres">
      <dgm:prSet presAssocID="{4B6BFA38-E395-44A8-9F96-D3AC83A27E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3DDEB9A-2AC2-5B42-B309-99DF60259FDD}" type="pres">
      <dgm:prSet presAssocID="{A4134CE2-EAFC-447E-A39F-D75113DD642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35EEA7-6891-3144-93CB-5A259C862C23}" type="pres">
      <dgm:prSet presAssocID="{47E4531B-69BA-48CF-A125-A16391E2E86E}" presName="spacer" presStyleCnt="0"/>
      <dgm:spPr/>
    </dgm:pt>
    <dgm:pt modelId="{D4C52F03-1F29-784D-A077-A52F5AAD1E2D}" type="pres">
      <dgm:prSet presAssocID="{758608F0-AF27-4DF9-917C-686181EE64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B834D0-4857-8F43-8BE5-A99F70DA6447}" type="pres">
      <dgm:prSet presAssocID="{AB45EF68-EECD-4D1B-8BDE-21DB16DAADCD}" presName="spacer" presStyleCnt="0"/>
      <dgm:spPr/>
    </dgm:pt>
    <dgm:pt modelId="{0FCB370B-2043-A34F-900D-A9E9686FC880}" type="pres">
      <dgm:prSet presAssocID="{80513E96-890E-4365-AEE7-E177FF7B462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8CC7E8-3FF7-AE4B-A7F5-61F381B024CB}" type="pres">
      <dgm:prSet presAssocID="{55CE8EC8-B078-499A-8E71-8AEE29D9661D}" presName="spacer" presStyleCnt="0"/>
      <dgm:spPr/>
    </dgm:pt>
    <dgm:pt modelId="{F76971E4-7466-8E45-A9A8-3042853C7DA3}" type="pres">
      <dgm:prSet presAssocID="{A7830419-F27D-4365-86A6-4C1A3E03525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78B478-E687-964C-B84A-F764BD5B7181}" type="pres">
      <dgm:prSet presAssocID="{058BEA7A-3DE7-47E3-BD7D-0B6D605D782F}" presName="spacer" presStyleCnt="0"/>
      <dgm:spPr/>
    </dgm:pt>
    <dgm:pt modelId="{81370ECC-D1F3-F146-AFFE-5C2B6325E720}" type="pres">
      <dgm:prSet presAssocID="{EDC3F71D-98B3-443D-BCE1-9332BADCE52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603A169-F027-354F-95E1-554F72AFD093}" type="presOf" srcId="{758608F0-AF27-4DF9-917C-686181EE64C9}" destId="{D4C52F03-1F29-784D-A077-A52F5AAD1E2D}" srcOrd="0" destOrd="0" presId="urn:microsoft.com/office/officeart/2005/8/layout/vList2"/>
    <dgm:cxn modelId="{438BBC6B-9EEE-4AAB-9AFE-8504A36ADA26}" srcId="{4B6BFA38-E395-44A8-9F96-D3AC83A27E83}" destId="{A7830419-F27D-4365-86A6-4C1A3E03525A}" srcOrd="3" destOrd="0" parTransId="{AF1152AA-6E1B-4230-A600-F598C67065A9}" sibTransId="{058BEA7A-3DE7-47E3-BD7D-0B6D605D782F}"/>
    <dgm:cxn modelId="{F12C5476-1148-0046-AE95-754E77829643}" type="presOf" srcId="{A7830419-F27D-4365-86A6-4C1A3E03525A}" destId="{F76971E4-7466-8E45-A9A8-3042853C7DA3}" srcOrd="0" destOrd="0" presId="urn:microsoft.com/office/officeart/2005/8/layout/vList2"/>
    <dgm:cxn modelId="{3DCD5453-EE34-E74B-818C-975A48719630}" type="presOf" srcId="{4B6BFA38-E395-44A8-9F96-D3AC83A27E83}" destId="{7AC7F518-EBFF-534C-A5DC-2BD6A65F01D5}" srcOrd="0" destOrd="0" presId="urn:microsoft.com/office/officeart/2005/8/layout/vList2"/>
    <dgm:cxn modelId="{F94DA8A3-7557-F54C-9AA0-A8B86042282B}" type="presOf" srcId="{80513E96-890E-4365-AEE7-E177FF7B4629}" destId="{0FCB370B-2043-A34F-900D-A9E9686FC880}" srcOrd="0" destOrd="0" presId="urn:microsoft.com/office/officeart/2005/8/layout/vList2"/>
    <dgm:cxn modelId="{8C981517-7F37-43E4-A047-F1854FACAD48}" srcId="{4B6BFA38-E395-44A8-9F96-D3AC83A27E83}" destId="{EDC3F71D-98B3-443D-BCE1-9332BADCE524}" srcOrd="4" destOrd="0" parTransId="{B48ADEAE-EAB6-42A0-A4AC-29F8266112E9}" sibTransId="{B6CA5F7E-3AA7-4375-A094-E1684B4D6AA0}"/>
    <dgm:cxn modelId="{8CB4F0AF-D3A1-2D44-87AE-5B14187A4476}" type="presOf" srcId="{A4134CE2-EAFC-447E-A39F-D75113DD6421}" destId="{33DDEB9A-2AC2-5B42-B309-99DF60259FDD}" srcOrd="0" destOrd="0" presId="urn:microsoft.com/office/officeart/2005/8/layout/vList2"/>
    <dgm:cxn modelId="{758F55BF-6935-4F9B-A63C-6DF36B720E91}" srcId="{4B6BFA38-E395-44A8-9F96-D3AC83A27E83}" destId="{A4134CE2-EAFC-447E-A39F-D75113DD6421}" srcOrd="0" destOrd="0" parTransId="{88E46407-65C9-4B75-94C5-BA3AB429DEFE}" sibTransId="{47E4531B-69BA-48CF-A125-A16391E2E86E}"/>
    <dgm:cxn modelId="{93BA83BF-DEFF-4120-87A9-3664FBE113F8}" srcId="{4B6BFA38-E395-44A8-9F96-D3AC83A27E83}" destId="{80513E96-890E-4365-AEE7-E177FF7B4629}" srcOrd="2" destOrd="0" parTransId="{4014179B-209C-4EFF-BFF9-44AFFDA65C5B}" sibTransId="{55CE8EC8-B078-499A-8E71-8AEE29D9661D}"/>
    <dgm:cxn modelId="{9B53EBE1-ABDE-904E-9DD7-AA7A7B209934}" type="presOf" srcId="{EDC3F71D-98B3-443D-BCE1-9332BADCE524}" destId="{81370ECC-D1F3-F146-AFFE-5C2B6325E720}" srcOrd="0" destOrd="0" presId="urn:microsoft.com/office/officeart/2005/8/layout/vList2"/>
    <dgm:cxn modelId="{6C82806A-EBD8-42F3-A077-739664685EA8}" srcId="{4B6BFA38-E395-44A8-9F96-D3AC83A27E83}" destId="{758608F0-AF27-4DF9-917C-686181EE64C9}" srcOrd="1" destOrd="0" parTransId="{143965FA-10DC-4DB6-8834-EDEC40F2DC4F}" sibTransId="{AB45EF68-EECD-4D1B-8BDE-21DB16DAADCD}"/>
    <dgm:cxn modelId="{4925E5E5-906C-4641-9765-28CE3553B5AA}" type="presParOf" srcId="{7AC7F518-EBFF-534C-A5DC-2BD6A65F01D5}" destId="{33DDEB9A-2AC2-5B42-B309-99DF60259FDD}" srcOrd="0" destOrd="0" presId="urn:microsoft.com/office/officeart/2005/8/layout/vList2"/>
    <dgm:cxn modelId="{4B77BF25-9FF6-914D-AB7C-5171210681E4}" type="presParOf" srcId="{7AC7F518-EBFF-534C-A5DC-2BD6A65F01D5}" destId="{7435EEA7-6891-3144-93CB-5A259C862C23}" srcOrd="1" destOrd="0" presId="urn:microsoft.com/office/officeart/2005/8/layout/vList2"/>
    <dgm:cxn modelId="{D2E5BE2D-249A-124E-88CB-2D1E7570FC10}" type="presParOf" srcId="{7AC7F518-EBFF-534C-A5DC-2BD6A65F01D5}" destId="{D4C52F03-1F29-784D-A077-A52F5AAD1E2D}" srcOrd="2" destOrd="0" presId="urn:microsoft.com/office/officeart/2005/8/layout/vList2"/>
    <dgm:cxn modelId="{0721BB63-6551-AA41-90E6-7997A630A524}" type="presParOf" srcId="{7AC7F518-EBFF-534C-A5DC-2BD6A65F01D5}" destId="{C5B834D0-4857-8F43-8BE5-A99F70DA6447}" srcOrd="3" destOrd="0" presId="urn:microsoft.com/office/officeart/2005/8/layout/vList2"/>
    <dgm:cxn modelId="{5AEF4FDE-14D1-454D-BF70-019B83011A66}" type="presParOf" srcId="{7AC7F518-EBFF-534C-A5DC-2BD6A65F01D5}" destId="{0FCB370B-2043-A34F-900D-A9E9686FC880}" srcOrd="4" destOrd="0" presId="urn:microsoft.com/office/officeart/2005/8/layout/vList2"/>
    <dgm:cxn modelId="{412CD0D3-996F-BB48-85E8-F6775DB1ED53}" type="presParOf" srcId="{7AC7F518-EBFF-534C-A5DC-2BD6A65F01D5}" destId="{A38CC7E8-3FF7-AE4B-A7F5-61F381B024CB}" srcOrd="5" destOrd="0" presId="urn:microsoft.com/office/officeart/2005/8/layout/vList2"/>
    <dgm:cxn modelId="{C628FB9E-D507-0945-A7FD-992889E588CE}" type="presParOf" srcId="{7AC7F518-EBFF-534C-A5DC-2BD6A65F01D5}" destId="{F76971E4-7466-8E45-A9A8-3042853C7DA3}" srcOrd="6" destOrd="0" presId="urn:microsoft.com/office/officeart/2005/8/layout/vList2"/>
    <dgm:cxn modelId="{901EA38A-0865-6D44-A79E-DF9811C45B9A}" type="presParOf" srcId="{7AC7F518-EBFF-534C-A5DC-2BD6A65F01D5}" destId="{4E78B478-E687-964C-B84A-F764BD5B7181}" srcOrd="7" destOrd="0" presId="urn:microsoft.com/office/officeart/2005/8/layout/vList2"/>
    <dgm:cxn modelId="{70EC7946-D4FE-FD4D-85F4-0657C430D5C8}" type="presParOf" srcId="{7AC7F518-EBFF-534C-A5DC-2BD6A65F01D5}" destId="{81370ECC-D1F3-F146-AFFE-5C2B6325E7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555B-6D54-4A9C-89D6-EF452B06C5CB}">
      <dsp:nvSpPr>
        <dsp:cNvPr id="0" name=""/>
        <dsp:cNvSpPr/>
      </dsp:nvSpPr>
      <dsp:spPr>
        <a:xfrm>
          <a:off x="0" y="719732"/>
          <a:ext cx="9810750" cy="1328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32E6F-0E23-4C2B-9AE7-558792DAF197}">
      <dsp:nvSpPr>
        <dsp:cNvPr id="0" name=""/>
        <dsp:cNvSpPr/>
      </dsp:nvSpPr>
      <dsp:spPr>
        <a:xfrm>
          <a:off x="401943" y="1018698"/>
          <a:ext cx="730805" cy="7308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1D33E-6F63-4E77-8B5A-9B5013AFC71D}">
      <dsp:nvSpPr>
        <dsp:cNvPr id="0" name=""/>
        <dsp:cNvSpPr/>
      </dsp:nvSpPr>
      <dsp:spPr>
        <a:xfrm>
          <a:off x="1534691" y="719732"/>
          <a:ext cx="8276058" cy="132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25" tIns="140625" rIns="140625" bIns="1406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The primary motivation underlying the selection of this research theme is to facilitate a more streamlined and advantageous travel experience for individuals utilizing a diverse array of airline services. </a:t>
          </a:r>
          <a:endParaRPr lang="en-US" sz="2300" kern="1200" dirty="0"/>
        </a:p>
      </dsp:txBody>
      <dsp:txXfrm>
        <a:off x="1534691" y="719732"/>
        <a:ext cx="8276058" cy="1328737"/>
      </dsp:txXfrm>
    </dsp:sp>
    <dsp:sp modelId="{9590BBE3-FEAD-4DB7-8307-7954EB34DD88}">
      <dsp:nvSpPr>
        <dsp:cNvPr id="0" name=""/>
        <dsp:cNvSpPr/>
      </dsp:nvSpPr>
      <dsp:spPr>
        <a:xfrm>
          <a:off x="0" y="2380654"/>
          <a:ext cx="9810750" cy="1328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A70B1-59A5-4AE8-99C3-510338BC3412}">
      <dsp:nvSpPr>
        <dsp:cNvPr id="0" name=""/>
        <dsp:cNvSpPr/>
      </dsp:nvSpPr>
      <dsp:spPr>
        <a:xfrm>
          <a:off x="401943" y="2679620"/>
          <a:ext cx="730805" cy="7308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2E55C-9F4B-4829-9052-0D768F3C280E}">
      <dsp:nvSpPr>
        <dsp:cNvPr id="0" name=""/>
        <dsp:cNvSpPr/>
      </dsp:nvSpPr>
      <dsp:spPr>
        <a:xfrm>
          <a:off x="1534691" y="2380654"/>
          <a:ext cx="8276058" cy="132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25" tIns="140625" rIns="140625" bIns="1406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The aim is to empower travelers with the tools and insights necessary for making informed decisions, resulting in both cost savings and a more efficient utilization of their time.</a:t>
          </a:r>
          <a:endParaRPr lang="en-US" sz="2300" kern="1200" dirty="0"/>
        </a:p>
      </dsp:txBody>
      <dsp:txXfrm>
        <a:off x="1534691" y="2380654"/>
        <a:ext cx="8276058" cy="1328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C03E0-A771-4DDA-AB9C-CE88DE0D21E8}">
      <dsp:nvSpPr>
        <dsp:cNvPr id="0" name=""/>
        <dsp:cNvSpPr/>
      </dsp:nvSpPr>
      <dsp:spPr>
        <a:xfrm>
          <a:off x="1104199" y="118710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377C3-951D-41F2-8E89-7D8B9E352852}">
      <dsp:nvSpPr>
        <dsp:cNvPr id="0" name=""/>
        <dsp:cNvSpPr/>
      </dsp:nvSpPr>
      <dsp:spPr>
        <a:xfrm>
          <a:off x="356542" y="2123194"/>
          <a:ext cx="2305314" cy="1099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</a:t>
          </a:r>
          <a:r>
            <a:rPr lang="en-US" sz="1800" kern="1200" baseline="0" dirty="0"/>
            <a:t> the ticket price change with the duration of flight</a:t>
          </a:r>
          <a:endParaRPr lang="en-US" sz="1800" kern="1200" dirty="0"/>
        </a:p>
      </dsp:txBody>
      <dsp:txXfrm>
        <a:off x="356542" y="2123194"/>
        <a:ext cx="2305314" cy="1099649"/>
      </dsp:txXfrm>
    </dsp:sp>
    <dsp:sp modelId="{87B4AFB4-5246-424D-8844-D3C4941966D6}">
      <dsp:nvSpPr>
        <dsp:cNvPr id="0" name=""/>
        <dsp:cNvSpPr/>
      </dsp:nvSpPr>
      <dsp:spPr>
        <a:xfrm>
          <a:off x="3634693" y="11656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57FA9-9F0F-4622-8B3D-3896F5532A54}">
      <dsp:nvSpPr>
        <dsp:cNvPr id="0" name=""/>
        <dsp:cNvSpPr/>
      </dsp:nvSpPr>
      <dsp:spPr>
        <a:xfrm>
          <a:off x="2976856" y="2058881"/>
          <a:ext cx="2125674" cy="118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Does the ticket price change with season</a:t>
          </a:r>
          <a:endParaRPr lang="en-US" sz="1800" kern="1200" dirty="0"/>
        </a:p>
      </dsp:txBody>
      <dsp:txXfrm>
        <a:off x="2976856" y="2058881"/>
        <a:ext cx="2125674" cy="1185400"/>
      </dsp:txXfrm>
    </dsp:sp>
    <dsp:sp modelId="{9F2E3E24-0C49-4F5E-83E9-8F4FC1FA8F28}">
      <dsp:nvSpPr>
        <dsp:cNvPr id="0" name=""/>
        <dsp:cNvSpPr/>
      </dsp:nvSpPr>
      <dsp:spPr>
        <a:xfrm>
          <a:off x="5912530" y="117983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68AD0-19E2-4946-940B-E4EBDC308262}">
      <dsp:nvSpPr>
        <dsp:cNvPr id="0" name=""/>
        <dsp:cNvSpPr/>
      </dsp:nvSpPr>
      <dsp:spPr>
        <a:xfrm>
          <a:off x="5417530" y="2101400"/>
          <a:ext cx="1800000" cy="112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Does the price vary with airlines</a:t>
          </a:r>
          <a:endParaRPr lang="en-US" sz="1800" kern="1200" dirty="0"/>
        </a:p>
      </dsp:txBody>
      <dsp:txXfrm>
        <a:off x="5417530" y="2101400"/>
        <a:ext cx="1800000" cy="1128708"/>
      </dsp:txXfrm>
    </dsp:sp>
    <dsp:sp modelId="{F2CF6930-18D0-485F-B45D-339EC8D122C7}">
      <dsp:nvSpPr>
        <dsp:cNvPr id="0" name=""/>
        <dsp:cNvSpPr/>
      </dsp:nvSpPr>
      <dsp:spPr>
        <a:xfrm>
          <a:off x="8027530" y="118715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6E27-9B6A-431C-BF39-7308A20DAEC7}">
      <dsp:nvSpPr>
        <dsp:cNvPr id="0" name=""/>
        <dsp:cNvSpPr/>
      </dsp:nvSpPr>
      <dsp:spPr>
        <a:xfrm>
          <a:off x="7532530" y="2123342"/>
          <a:ext cx="1800000" cy="109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price changes with the route</a:t>
          </a:r>
          <a:endParaRPr lang="en-US" sz="1800" kern="1200" dirty="0"/>
        </a:p>
      </dsp:txBody>
      <dsp:txXfrm>
        <a:off x="7532530" y="2123342"/>
        <a:ext cx="1800000" cy="1099452"/>
      </dsp:txXfrm>
    </dsp:sp>
    <dsp:sp modelId="{D33DD76F-A78B-4C02-A024-B74D0FAD4176}">
      <dsp:nvSpPr>
        <dsp:cNvPr id="0" name=""/>
        <dsp:cNvSpPr/>
      </dsp:nvSpPr>
      <dsp:spPr>
        <a:xfrm>
          <a:off x="10142530" y="1187151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CB8DC-1BAE-4DAF-822D-172D44AC77B5}">
      <dsp:nvSpPr>
        <dsp:cNvPr id="0" name=""/>
        <dsp:cNvSpPr/>
      </dsp:nvSpPr>
      <dsp:spPr>
        <a:xfrm>
          <a:off x="9647530" y="2123342"/>
          <a:ext cx="1800000" cy="109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price changes with the number of stops</a:t>
          </a:r>
          <a:endParaRPr lang="en-US" sz="1800" kern="1200" dirty="0"/>
        </a:p>
      </dsp:txBody>
      <dsp:txXfrm>
        <a:off x="9647530" y="2123342"/>
        <a:ext cx="1800000" cy="1099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DEB9A-2AC2-5B42-B309-99DF60259FDD}">
      <dsp:nvSpPr>
        <dsp:cNvPr id="0" name=""/>
        <dsp:cNvSpPr/>
      </dsp:nvSpPr>
      <dsp:spPr>
        <a:xfrm>
          <a:off x="0" y="59484"/>
          <a:ext cx="5568287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Data Collection</a:t>
          </a:r>
          <a:endParaRPr lang="en-US" sz="4400" kern="1200" dirty="0"/>
        </a:p>
      </dsp:txBody>
      <dsp:txXfrm>
        <a:off x="49004" y="108488"/>
        <a:ext cx="5470279" cy="905852"/>
      </dsp:txXfrm>
    </dsp:sp>
    <dsp:sp modelId="{D4C52F03-1F29-784D-A077-A52F5AAD1E2D}">
      <dsp:nvSpPr>
        <dsp:cNvPr id="0" name=""/>
        <dsp:cNvSpPr/>
      </dsp:nvSpPr>
      <dsp:spPr>
        <a:xfrm>
          <a:off x="0" y="1190064"/>
          <a:ext cx="5568287" cy="1003860"/>
        </a:xfrm>
        <a:prstGeom prst="roundRect">
          <a:avLst/>
        </a:prstGeom>
        <a:solidFill>
          <a:schemeClr val="accent2">
            <a:hueOff val="212475"/>
            <a:satOff val="-4225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Data Exploration</a:t>
          </a:r>
          <a:endParaRPr lang="en-US" sz="4400" kern="1200"/>
        </a:p>
      </dsp:txBody>
      <dsp:txXfrm>
        <a:off x="49004" y="1239068"/>
        <a:ext cx="5470279" cy="905852"/>
      </dsp:txXfrm>
    </dsp:sp>
    <dsp:sp modelId="{0FCB370B-2043-A34F-900D-A9E9686FC880}">
      <dsp:nvSpPr>
        <dsp:cNvPr id="0" name=""/>
        <dsp:cNvSpPr/>
      </dsp:nvSpPr>
      <dsp:spPr>
        <a:xfrm>
          <a:off x="0" y="2320645"/>
          <a:ext cx="5568287" cy="1003860"/>
        </a:xfrm>
        <a:prstGeom prst="roundRect">
          <a:avLst/>
        </a:prstGeom>
        <a:solidFill>
          <a:schemeClr val="accent2">
            <a:hueOff val="424951"/>
            <a:satOff val="-8450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Data Processing</a:t>
          </a:r>
          <a:endParaRPr lang="en-US" sz="4400" kern="1200"/>
        </a:p>
      </dsp:txBody>
      <dsp:txXfrm>
        <a:off x="49004" y="2369649"/>
        <a:ext cx="5470279" cy="905852"/>
      </dsp:txXfrm>
    </dsp:sp>
    <dsp:sp modelId="{F76971E4-7466-8E45-A9A8-3042853C7DA3}">
      <dsp:nvSpPr>
        <dsp:cNvPr id="0" name=""/>
        <dsp:cNvSpPr/>
      </dsp:nvSpPr>
      <dsp:spPr>
        <a:xfrm>
          <a:off x="0" y="3451225"/>
          <a:ext cx="5568287" cy="1003860"/>
        </a:xfrm>
        <a:prstGeom prst="roundRect">
          <a:avLst/>
        </a:prstGeom>
        <a:solidFill>
          <a:schemeClr val="accent2">
            <a:hueOff val="637426"/>
            <a:satOff val="-12674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Data Statistical Analysis</a:t>
          </a:r>
          <a:endParaRPr lang="en-US" sz="4400" kern="1200"/>
        </a:p>
      </dsp:txBody>
      <dsp:txXfrm>
        <a:off x="49004" y="3500229"/>
        <a:ext cx="5470279" cy="905852"/>
      </dsp:txXfrm>
    </dsp:sp>
    <dsp:sp modelId="{81370ECC-D1F3-F146-AFFE-5C2B6325E720}">
      <dsp:nvSpPr>
        <dsp:cNvPr id="0" name=""/>
        <dsp:cNvSpPr/>
      </dsp:nvSpPr>
      <dsp:spPr>
        <a:xfrm>
          <a:off x="0" y="4581805"/>
          <a:ext cx="5568287" cy="1003860"/>
        </a:xfrm>
        <a:prstGeom prst="roundRect">
          <a:avLst/>
        </a:prstGeom>
        <a:solidFill>
          <a:schemeClr val="accent2">
            <a:hueOff val="849901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Data Visualization</a:t>
          </a:r>
          <a:endParaRPr lang="en-US" sz="4400" kern="1200"/>
        </a:p>
      </dsp:txBody>
      <dsp:txXfrm>
        <a:off x="49004" y="4630809"/>
        <a:ext cx="5470279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1:55:1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0:26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0:56:3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5098B-4A1D-B845-9978-D31E377C8237}" type="datetimeFigureOut">
              <a:rPr lang="x-none" smtClean="0"/>
              <a:pPr/>
              <a:t>18-03-2024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29044-030B-7E46-9783-722BB1C5EC46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69085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29044-030B-7E46-9783-722BB1C5EC46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148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0359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5112343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17303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06103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3945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pPr/>
              <a:t>March 18,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031335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95555099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74781839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85462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19607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pPr/>
              <a:t>March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87625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xmlns="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0610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01" r:id="rId7"/>
    <p:sldLayoutId id="2147483802" r:id="rId8"/>
    <p:sldLayoutId id="2147483803" r:id="rId9"/>
    <p:sldLayoutId id="2147483804" r:id="rId10"/>
    <p:sldLayoutId id="2147483811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code/anshigupta01/flight-price-prediction/inpu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EB2E8C4-C3E7-4048-A43D-9859510CF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4D29CCB-7956-4E3E-8880-304085F04BF4}"/>
                  </a:ext>
                  <a:ext uri="{C183D7F6-B498-43B3-948B-1728B52AA6E4}">
                    <adec:decorative xmlns:adec="http://schemas.microsoft.com/office/drawing/2017/decorative" xmlns="" xmlns:p14="http://schemas.microsoft.com/office/powerpoint/2010/main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4A49D-6129-78F1-4B1C-F02F227A8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879" y="2090928"/>
            <a:ext cx="4476464" cy="1959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Algerian" pitchFamily="82" charset="0"/>
              </a:rPr>
              <a:t>Flight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CF1B49-7EC9-63D2-4F29-56C8D047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167" y="5934455"/>
            <a:ext cx="2817033" cy="77724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50" dirty="0" err="1" smtClean="0"/>
              <a:t>Megha</a:t>
            </a:r>
            <a:r>
              <a:rPr lang="en-US" spc="50" dirty="0" smtClean="0"/>
              <a:t> </a:t>
            </a:r>
            <a:r>
              <a:rPr lang="en-US" spc="50" dirty="0" err="1" smtClean="0"/>
              <a:t>Rani</a:t>
            </a:r>
            <a:endParaRPr lang="en-US" spc="50" dirty="0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xmlns="" id="{86C3E730-51B9-8FD7-4DE5-9033D438F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07" r="14850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6555894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1AA1E1C-DA67-488F-A983-F3ABD792C3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DAF47-1B76-DE13-9646-379D8F00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Price Analysis / Number of Stops</a:t>
            </a:r>
            <a:endParaRPr lang="x-none" b="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C46DA5A-CECD-42F0-A57E-8D5BAE3627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1BBFDD63-AD5F-4E42-979B-2FBDE34509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75C5195-A7A9-85B0-BE7A-3C9357B8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8037" t="28832" r="38458" b="17502"/>
          <a:stretch>
            <a:fillRect/>
          </a:stretch>
        </p:blipFill>
        <p:spPr bwMode="auto">
          <a:xfrm>
            <a:off x="465106" y="1614523"/>
            <a:ext cx="5592497" cy="3812106"/>
          </a:xfrm>
          <a:prstGeom prst="rect">
            <a:avLst/>
          </a:prstGeom>
          <a:noFill/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ABDB02C-700D-4121-B1D1-CCB58F4BE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BC6E91AD-A63F-5F3B-08AE-2304A4717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8945" t="34375" r="37109" b="11458"/>
          <a:stretch>
            <a:fillRect/>
          </a:stretch>
        </p:blipFill>
        <p:spPr bwMode="auto">
          <a:xfrm>
            <a:off x="6134399" y="1614522"/>
            <a:ext cx="5592496" cy="3812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2917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55F11-AD9C-0E75-43B8-C61C714C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75" y="107796"/>
            <a:ext cx="447646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Conclusion: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DD1EFB5-465A-BE0F-67F3-F0D614EF0A6B}"/>
              </a:ext>
            </a:extLst>
          </p:cNvPr>
          <p:cNvSpPr txBox="1"/>
          <p:nvPr/>
        </p:nvSpPr>
        <p:spPr>
          <a:xfrm>
            <a:off x="468351" y="1323821"/>
            <a:ext cx="4783488" cy="4586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Time Efficiency Matters: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Shorter flights tend to correlate with lower ticket prices.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Stopovers Impact Cost: 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Flights with two or more stops often come with higher ticket prices.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Seasonal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</a:t>
            </a: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Consistency: 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Seasonal fluctuations appear to have minimal influence on ticket prices.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Budget-Friendly Prevalence: 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Economical ticket options dominate the market, reflecting a strong preference for affordability among travelers.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xmlns="" id="{6B8BEF02-91C2-DB84-134C-BE0DBF946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1" r="7451" b="-1"/>
          <a:stretch/>
        </p:blipFill>
        <p:spPr>
          <a:xfrm>
            <a:off x="5251839" y="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8E506B2B-D8B7-19DB-9018-2CD8633DDBD4}"/>
              </a:ext>
            </a:extLst>
          </p:cNvPr>
          <p:cNvSpPr txBox="1">
            <a:spLocks/>
          </p:cNvSpPr>
          <p:nvPr/>
        </p:nvSpPr>
        <p:spPr>
          <a:xfrm>
            <a:off x="343653" y="535009"/>
            <a:ext cx="8376514" cy="665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88EB237-9F89-7A97-A512-D265135F0327}"/>
              </a:ext>
            </a:extLst>
          </p:cNvPr>
          <p:cNvSpPr txBox="1"/>
          <p:nvPr/>
        </p:nvSpPr>
        <p:spPr>
          <a:xfrm>
            <a:off x="4817326" y="6176889"/>
            <a:ext cx="284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764170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B2E8C4-C3E7-4048-A43D-9859510CF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4D29CCB-7956-4E3E-8880-304085F04BF4}"/>
                  </a:ext>
                  <a:ext uri="{C183D7F6-B498-43B3-948B-1728B52AA6E4}">
                    <adec:decorative xmlns:adec="http://schemas.microsoft.com/office/drawing/2017/decorative" xmlns="" xmlns:p14="http://schemas.microsoft.com/office/powerpoint/2010/main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78E81931-EC11-4433-BB7B-ED42BAA244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xmlns="" id="{A8B26ABC-5957-39FE-C734-8D1511D13B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56" b="13674"/>
          <a:stretch/>
        </p:blipFill>
        <p:spPr>
          <a:xfrm>
            <a:off x="149375" y="11"/>
            <a:ext cx="12191980" cy="6857989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xmlns="" id="{EF693875-948C-4D9B-AE6F-8F6894277D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C0FBE8EC-1812-4EE8-AE95-F57CA25A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xmlns="" id="{159CA1A0-665C-4FC9-BE25-8C45BB69D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B46D20DF-CE98-4EA3-96C8-C03C3A885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67619-6081-C515-5423-DC091905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74" y="5599913"/>
            <a:ext cx="6970985" cy="1258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Questions?</a:t>
            </a:r>
          </a:p>
        </p:txBody>
      </p:sp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xmlns="" id="{ED535B6C-6457-F056-A4BD-A7A72C2751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56" b="13674"/>
          <a:stretch/>
        </p:blipFill>
        <p:spPr>
          <a:xfrm>
            <a:off x="149374" y="11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62303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2472DE8-E58B-4D56-BA61-C69C601DC7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183ACFC-B25E-402F-BBD8-E42034CDD4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53F2D-FD40-D745-1F3D-9E8E0134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73025"/>
            <a:ext cx="4599431" cy="8728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b="1" dirty="0" smtClean="0"/>
              <a:t>Motivation</a:t>
            </a:r>
            <a:endParaRPr lang="x-none" b="1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501A971-CEBD-4E4B-8529-3BB4F4100C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0BBB043-46B9-22C0-9207-8C55BA987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52062164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94747297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9F846FF8-0D27-4A66-8332-A0BE79BEFA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F8BC2-54DF-C311-9E7D-3005858A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/>
              <a:t>Objectives of </a:t>
            </a:r>
            <a:r>
              <a:rPr lang="en-IN" b="1" dirty="0" smtClean="0"/>
              <a:t>analysis</a:t>
            </a:r>
            <a:endParaRPr lang="x-none" b="1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46B9CB01-4014-4606-90AC-ADABCFB38C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xmlns="" id="{261D1DD7-510C-BABE-FD68-42115A762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97286915"/>
              </p:ext>
            </p:extLst>
          </p:nvPr>
        </p:nvGraphicFramePr>
        <p:xfrm>
          <a:off x="138544" y="1844805"/>
          <a:ext cx="11804073" cy="440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708472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0022CF-D73B-45FB-8DD4-1B1C0C92E7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4749A-2ECC-0756-90A4-0A293517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4173942" cy="564477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Analysis </a:t>
            </a:r>
            <a:r>
              <a:rPr lang="en-IN" b="1" dirty="0" smtClean="0"/>
              <a:t>Process</a:t>
            </a:r>
            <a:endParaRPr lang="x-none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5ED0E66-09D1-1F1A-FB7E-EFC204598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20584185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5654380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F584D22-CD28-4363-A679-ACA953A2A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B0E491B-5098-4794-9326-BC6DB47556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4C3FA-BDBE-A98B-D5BB-FA78F30F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Dataset </a:t>
            </a:r>
            <a:r>
              <a:rPr lang="en-IN" b="1" dirty="0" smtClean="0"/>
              <a:t>Source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0456C5-9032-77E4-58B3-EF43394D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6" y="1556848"/>
            <a:ext cx="7306739" cy="537738"/>
          </a:xfrm>
        </p:spPr>
        <p:txBody>
          <a:bodyPr/>
          <a:lstStyle/>
          <a:p>
            <a:pPr marL="157734" indent="-157734" algn="ctr" defTabSz="630936">
              <a:spcBef>
                <a:spcPts val="690"/>
              </a:spcBef>
            </a:pPr>
            <a:r>
              <a:rPr lang="en-IN" sz="1380" u="sng" kern="1200" spc="35" baseline="0" dirty="0">
                <a:solidFill>
                  <a:srgbClr val="00B050"/>
                </a:solidFill>
                <a:latin typeface="+mn-lt"/>
                <a:ea typeface="Batang" panose="02030600000101010101" pitchFamily="18" charset="-127"/>
                <a:cs typeface="+mn-cs"/>
                <a:hlinkClick r:id="rId2"/>
              </a:rPr>
              <a:t>https://www.kaggle.com/code/anshigupta01/flight-price-prediction/input</a:t>
            </a:r>
            <a:endParaRPr lang="en-GB" sz="1380" kern="1200" spc="35" baseline="0" dirty="0">
              <a:solidFill>
                <a:srgbClr val="00B050"/>
              </a:solidFill>
              <a:latin typeface="+mn-lt"/>
              <a:ea typeface="Batang" panose="02030600000101010101" pitchFamily="18" charset="-127"/>
              <a:cs typeface="+mn-cs"/>
            </a:endParaRPr>
          </a:p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A81504-1568-22FC-9B76-E6145D1C9A75}"/>
              </a:ext>
            </a:extLst>
          </p:cNvPr>
          <p:cNvSpPr txBox="1"/>
          <p:nvPr/>
        </p:nvSpPr>
        <p:spPr>
          <a:xfrm>
            <a:off x="531453" y="4496770"/>
            <a:ext cx="2559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Rows: 10,683</a:t>
            </a:r>
          </a:p>
          <a:p>
            <a:pPr defTabSz="630936">
              <a:spcAft>
                <a:spcPts val="600"/>
              </a:spcAft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Columns: 11</a:t>
            </a:r>
          </a:p>
          <a:p>
            <a:pPr defTabSz="630936">
              <a:spcAft>
                <a:spcPts val="600"/>
              </a:spcAft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type: String</a:t>
            </a:r>
            <a:endParaRPr lang="x-none" sz="20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89A544A8-1C9E-AB77-58DD-537BBA06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495" t="5155" r="26916" b="12767"/>
          <a:stretch>
            <a:fillRect/>
          </a:stretch>
        </p:blipFill>
        <p:spPr bwMode="auto">
          <a:xfrm>
            <a:off x="3703319" y="2140225"/>
            <a:ext cx="7991857" cy="449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068390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0F584D22-CD28-4363-A679-ACA953A2A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xmlns="" id="{5B0E491B-5098-4794-9326-BC6DB47556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98DE4-F9FF-A67C-DEB6-18027CC7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x-none" b="1" dirty="0"/>
              <a:t>Data Processing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208CAA3-6881-8674-88F4-A6864B2282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130" t="20940" r="9159" b="28551"/>
          <a:stretch>
            <a:fillRect/>
          </a:stretch>
        </p:blipFill>
        <p:spPr bwMode="auto">
          <a:xfrm>
            <a:off x="595745" y="2161309"/>
            <a:ext cx="6669117" cy="305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2A6DAF9D-BDC5-E78D-6952-DA69BB39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0508" t="60416" r="60742" b="19792"/>
          <a:stretch>
            <a:fillRect/>
          </a:stretch>
        </p:blipFill>
        <p:spPr bwMode="auto">
          <a:xfrm>
            <a:off x="7929599" y="4734598"/>
            <a:ext cx="2931883" cy="151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8600F94E-62A3-D6C9-6AA9-F1010E53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19922" t="42709" r="58398" b="23958"/>
          <a:stretch>
            <a:fillRect/>
          </a:stretch>
        </p:blipFill>
        <p:spPr bwMode="auto">
          <a:xfrm>
            <a:off x="7758064" y="2161309"/>
            <a:ext cx="3450263" cy="223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1952F0-6D44-D3F0-8286-092D8F8A889C}"/>
              </a:ext>
            </a:extLst>
          </p:cNvPr>
          <p:cNvSpPr txBox="1"/>
          <p:nvPr/>
        </p:nvSpPr>
        <p:spPr>
          <a:xfrm>
            <a:off x="1050879" y="5553077"/>
            <a:ext cx="500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spcAft>
                <a:spcPts val="600"/>
              </a:spcAft>
            </a:pPr>
            <a:r>
              <a:rPr lang="x-non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Cleaning, Converting Formats, Extracting Information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xmlns="" val="11368273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B2E8C4-C3E7-4048-A43D-9859510CF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4D29CCB-7956-4E3E-8880-304085F04BF4}"/>
                  </a:ext>
                  <a:ext uri="{C183D7F6-B498-43B3-948B-1728B52AA6E4}">
                    <adec:decorative xmlns:adec="http://schemas.microsoft.com/office/drawing/2017/decorative" xmlns="" xmlns:p14="http://schemas.microsoft.com/office/powerpoint/2010/main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E914257E-1E2A-4AC7-89EC-1FB65C9C0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3E1C8F1-97F5-489C-8308-958F09657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F4EA4-2EDE-2DFB-3F75-89226849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06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Price/ Average Duration Correlation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C4EE10D-DD48-A986-082C-E992834E3C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l="18945" t="38542" r="41211" b="5208"/>
          <a:stretch>
            <a:fillRect/>
          </a:stretch>
        </p:blipFill>
        <p:spPr bwMode="auto">
          <a:xfrm>
            <a:off x="1454728" y="1385456"/>
            <a:ext cx="8326582" cy="5472542"/>
          </a:xfrm>
          <a:prstGeom prst="rect">
            <a:avLst/>
          </a:prstGeom>
          <a:noFill/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DEB62645-D4DA-4E99-8344-B1536F63D1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89428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9B336-8561-1478-2CDC-29E8F473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510" y="249381"/>
            <a:ext cx="7594357" cy="1108364"/>
          </a:xfrm>
        </p:spPr>
        <p:txBody>
          <a:bodyPr/>
          <a:lstStyle/>
          <a:p>
            <a:pPr algn="ctr"/>
            <a:r>
              <a:rPr lang="x-none" b="1" smtClean="0"/>
              <a:t>Price/</a:t>
            </a:r>
            <a:r>
              <a:rPr lang="en-IN" b="1" dirty="0" smtClean="0"/>
              <a:t>Month</a:t>
            </a:r>
            <a:endParaRPr lang="x-none" b="1" dirty="0"/>
          </a:p>
        </p:txBody>
      </p:sp>
      <p:pic>
        <p:nvPicPr>
          <p:cNvPr id="5" name="Content Placeholder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xmlns="" id="{2D2F3A0F-AD35-9748-F192-795589452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16" r="17565"/>
          <a:stretch/>
        </p:blipFill>
        <p:spPr>
          <a:xfrm>
            <a:off x="2272147" y="1810834"/>
            <a:ext cx="7398326" cy="5047166"/>
          </a:xfrm>
        </p:spPr>
      </p:pic>
      <p:pic>
        <p:nvPicPr>
          <p:cNvPr id="6" name="Content Placeholder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xmlns="" id="{21186C58-FB94-45B3-C9DD-02F106BEB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6" r="17565"/>
          <a:stretch/>
        </p:blipFill>
        <p:spPr>
          <a:xfrm>
            <a:off x="1856510" y="1810834"/>
            <a:ext cx="7398326" cy="5047166"/>
          </a:xfrm>
          <a:prstGeom prst="rect">
            <a:avLst/>
          </a:prstGeom>
        </p:spPr>
      </p:pic>
      <p:pic>
        <p:nvPicPr>
          <p:cNvPr id="7" name="Content Placeholder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xmlns="" id="{95763CD6-5055-8E56-4B85-1AFF7CB22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6" r="17565"/>
          <a:stretch/>
        </p:blipFill>
        <p:spPr>
          <a:xfrm>
            <a:off x="1857372" y="1357745"/>
            <a:ext cx="8062481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73105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0FE1B5-297D-AD3F-4579-78C6065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79" y="122798"/>
            <a:ext cx="9810604" cy="758148"/>
          </a:xfrm>
        </p:spPr>
        <p:txBody>
          <a:bodyPr/>
          <a:lstStyle/>
          <a:p>
            <a:pPr algn="ctr"/>
            <a:r>
              <a:rPr lang="x-none" dirty="0"/>
              <a:t>Price/Airline </a:t>
            </a:r>
            <a:r>
              <a:rPr lang="x-none" b="1" dirty="0"/>
              <a:t>comparison</a:t>
            </a:r>
          </a:p>
        </p:txBody>
      </p:sp>
      <p:pic>
        <p:nvPicPr>
          <p:cNvPr id="14" name="Content Placeholder 13" descr="A graph with blue bars&#10;&#10;Description automatically generated">
            <a:extLst>
              <a:ext uri="{FF2B5EF4-FFF2-40B4-BE49-F238E27FC236}">
                <a16:creationId xmlns:a16="http://schemas.microsoft.com/office/drawing/2014/main" xmlns="" id="{39F41E73-DBC8-F2D9-902E-EA43695F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3" t="1296" r="15149"/>
          <a:stretch/>
        </p:blipFill>
        <p:spPr>
          <a:xfrm>
            <a:off x="1424315" y="1065228"/>
            <a:ext cx="8440121" cy="5801915"/>
          </a:xfrm>
        </p:spPr>
      </p:pic>
    </p:spTree>
    <p:extLst>
      <p:ext uri="{BB962C8B-B14F-4D97-AF65-F5344CB8AC3E}">
        <p14:creationId xmlns:p14="http://schemas.microsoft.com/office/powerpoint/2010/main" xmlns="" val="217295978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231</Words>
  <Application>Microsoft Macintosh PowerPoint</Application>
  <PresentationFormat>Custom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ArchiveVTI</vt:lpstr>
      <vt:lpstr>Flight Price Analysis</vt:lpstr>
      <vt:lpstr>Motivation</vt:lpstr>
      <vt:lpstr>Objectives of analysis</vt:lpstr>
      <vt:lpstr>Analysis Process</vt:lpstr>
      <vt:lpstr>Dataset Source</vt:lpstr>
      <vt:lpstr>Data Processing</vt:lpstr>
      <vt:lpstr>Price/ Average Duration Correlation</vt:lpstr>
      <vt:lpstr>Price/Month</vt:lpstr>
      <vt:lpstr>Price/Airline comparison</vt:lpstr>
      <vt:lpstr>Price Analysis / Number of Stops</vt:lpstr>
      <vt:lpstr>Conclusion: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Analysis</dc:title>
  <dc:creator>Daria Riechkina</dc:creator>
  <cp:lastModifiedBy>HP</cp:lastModifiedBy>
  <cp:revision>9</cp:revision>
  <dcterms:created xsi:type="dcterms:W3CDTF">2023-10-05T22:42:37Z</dcterms:created>
  <dcterms:modified xsi:type="dcterms:W3CDTF">2024-03-19T00:33:43Z</dcterms:modified>
</cp:coreProperties>
</file>