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0" r:id="rId16"/>
    <p:sldId id="273"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42937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0553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1664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5619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1050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828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8480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894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194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226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997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8449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891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11181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36367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8268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539680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youtu.be/Zm4P1gDOKt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solidFill>
                  <a:schemeClr val="accent1">
                    <a:lumMod val="75000"/>
                  </a:schemeClr>
                </a:solidFill>
                <a:latin typeface="Arial" panose="020B0604020202020204" pitchFamily="34" charset="0"/>
                <a:cs typeface="Arial" panose="020B0604020202020204" pitchFamily="34" charset="0"/>
              </a:rPr>
              <a:t>Computerization of College Admission Predictor </a:t>
            </a:r>
            <a:endParaRPr lang="en-IN" sz="4800"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pPr marL="0" indent="0">
              <a:buNone/>
            </a:pPr>
            <a:endParaRPr lang="en-US" dirty="0"/>
          </a:p>
          <a:p>
            <a:endParaRPr lang="en-US" dirty="0"/>
          </a:p>
          <a:p>
            <a:pPr marL="0" indent="0">
              <a:buNone/>
            </a:pPr>
            <a:r>
              <a:rPr lang="en-US" sz="2200" b="1" dirty="0">
                <a:solidFill>
                  <a:schemeClr val="accent2">
                    <a:lumMod val="75000"/>
                  </a:schemeClr>
                </a:solidFill>
                <a:latin typeface="Arial Rounded MT Bold" panose="020F0704030504030204" pitchFamily="34" charset="0"/>
              </a:rPr>
              <a:t>   Submitted to:                                           Submitted By:</a:t>
            </a:r>
          </a:p>
          <a:p>
            <a:pPr marL="0" indent="0">
              <a:buNone/>
            </a:pPr>
            <a:r>
              <a:rPr lang="en-US" dirty="0"/>
              <a:t>  Ms. </a:t>
            </a:r>
            <a:r>
              <a:rPr lang="en-US" dirty="0" err="1"/>
              <a:t>Shiwani</a:t>
            </a:r>
            <a:r>
              <a:rPr lang="en-US" dirty="0"/>
              <a:t> Garg                                        </a:t>
            </a:r>
            <a:r>
              <a:rPr lang="en-US" dirty="0" err="1"/>
              <a:t>Ridhima</a:t>
            </a:r>
            <a:r>
              <a:rPr lang="en-US" dirty="0"/>
              <a:t> Aggarwal 101510064</a:t>
            </a:r>
          </a:p>
          <a:p>
            <a:pPr marL="0" indent="0">
              <a:buNone/>
            </a:pPr>
            <a:r>
              <a:rPr lang="en-US" dirty="0"/>
              <a:t>                                                                        </a:t>
            </a:r>
            <a:r>
              <a:rPr lang="en-US" dirty="0" err="1"/>
              <a:t>Shaunak</a:t>
            </a:r>
            <a:r>
              <a:rPr lang="en-US" dirty="0"/>
              <a:t> Arora 101510074</a:t>
            </a:r>
          </a:p>
          <a:p>
            <a:pPr marL="0" indent="0">
              <a:buNone/>
            </a:pPr>
            <a:r>
              <a:rPr lang="en-US" dirty="0"/>
              <a:t>                                                                        </a:t>
            </a:r>
            <a:r>
              <a:rPr lang="en-US" dirty="0" err="1"/>
              <a:t>Siddarth</a:t>
            </a:r>
            <a:r>
              <a:rPr lang="en-US" dirty="0"/>
              <a:t> </a:t>
            </a:r>
            <a:r>
              <a:rPr lang="en-US" dirty="0" err="1"/>
              <a:t>Aswal</a:t>
            </a:r>
            <a:r>
              <a:rPr lang="en-US" dirty="0"/>
              <a:t> 101510082</a:t>
            </a:r>
          </a:p>
          <a:p>
            <a:pPr marL="0" indent="0">
              <a:buNone/>
            </a:pPr>
            <a:r>
              <a:rPr lang="en-US" dirty="0"/>
              <a:t>                                                                        </a:t>
            </a:r>
            <a:r>
              <a:rPr lang="en-US" dirty="0" err="1"/>
              <a:t>Megha</a:t>
            </a:r>
            <a:r>
              <a:rPr lang="en-US" dirty="0"/>
              <a:t> Arora 101690007</a:t>
            </a:r>
          </a:p>
          <a:p>
            <a:pPr marL="0" indent="0">
              <a:buNone/>
            </a:pPr>
            <a:r>
              <a:rPr lang="en-US" dirty="0"/>
              <a:t>                                                                        (CML 4 , GROUP 7)</a:t>
            </a:r>
          </a:p>
          <a:p>
            <a:pPr marL="0" indent="0">
              <a:buNone/>
            </a:pPr>
            <a:r>
              <a:rPr lang="en-US" dirty="0"/>
              <a:t> </a:t>
            </a:r>
            <a:endParaRPr lang="en-IN" dirty="0"/>
          </a:p>
        </p:txBody>
      </p:sp>
    </p:spTree>
    <p:extLst>
      <p:ext uri="{BB962C8B-B14F-4D97-AF65-F5344CB8AC3E}">
        <p14:creationId xmlns:p14="http://schemas.microsoft.com/office/powerpoint/2010/main" val="288428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069" y="852710"/>
            <a:ext cx="8911687" cy="1280890"/>
          </a:xfrm>
        </p:spPr>
        <p:txBody>
          <a:bodyPr>
            <a:noAutofit/>
          </a:bodyPr>
          <a:lstStyle/>
          <a:p>
            <a:r>
              <a:rPr lang="en-IN" sz="4800" b="1" dirty="0">
                <a:solidFill>
                  <a:schemeClr val="accent2">
                    <a:lumMod val="75000"/>
                  </a:schemeClr>
                </a:solidFill>
              </a:rPr>
              <a:t>FRONT PAGE OF THE SOFTWARE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3649" y="2620067"/>
            <a:ext cx="8630248" cy="4052998"/>
          </a:xfrm>
        </p:spPr>
      </p:pic>
    </p:spTree>
    <p:extLst>
      <p:ext uri="{BB962C8B-B14F-4D97-AF65-F5344CB8AC3E}">
        <p14:creationId xmlns:p14="http://schemas.microsoft.com/office/powerpoint/2010/main" val="407352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6000" b="1" dirty="0">
                <a:solidFill>
                  <a:schemeClr val="accent2">
                    <a:lumMod val="75000"/>
                  </a:schemeClr>
                </a:solidFill>
              </a:rPr>
              <a:t>USER LOGIN PAGE</a:t>
            </a:r>
            <a:endParaRPr lang="en-IN" b="1" dirty="0">
              <a:solidFill>
                <a:schemeClr val="accent2">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164423"/>
            <a:ext cx="7616219" cy="3778250"/>
          </a:xfrm>
        </p:spPr>
      </p:pic>
    </p:spTree>
    <p:extLst>
      <p:ext uri="{BB962C8B-B14F-4D97-AF65-F5344CB8AC3E}">
        <p14:creationId xmlns:p14="http://schemas.microsoft.com/office/powerpoint/2010/main" val="3089161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75347" y="1551397"/>
            <a:ext cx="9535975" cy="4634537"/>
          </a:xfrm>
        </p:spPr>
      </p:pic>
    </p:spTree>
    <p:extLst>
      <p:ext uri="{BB962C8B-B14F-4D97-AF65-F5344CB8AC3E}">
        <p14:creationId xmlns:p14="http://schemas.microsoft.com/office/powerpoint/2010/main" val="117980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solidFill>
                  <a:schemeClr val="accent2">
                    <a:lumMod val="75000"/>
                  </a:schemeClr>
                </a:solidFill>
              </a:rPr>
              <a:t>COLLEGE RANKINGS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4745" y="2133600"/>
            <a:ext cx="7664335" cy="3778250"/>
          </a:xfrm>
        </p:spPr>
      </p:pic>
    </p:spTree>
    <p:extLst>
      <p:ext uri="{BB962C8B-B14F-4D97-AF65-F5344CB8AC3E}">
        <p14:creationId xmlns:p14="http://schemas.microsoft.com/office/powerpoint/2010/main" val="283661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24952" y="1417834"/>
            <a:ext cx="9548623" cy="4689584"/>
          </a:xfrm>
        </p:spPr>
      </p:pic>
    </p:spTree>
    <p:extLst>
      <p:ext uri="{BB962C8B-B14F-4D97-AF65-F5344CB8AC3E}">
        <p14:creationId xmlns:p14="http://schemas.microsoft.com/office/powerpoint/2010/main" val="195317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solidFill>
                  <a:schemeClr val="accent2">
                    <a:lumMod val="75000"/>
                  </a:schemeClr>
                </a:solidFill>
              </a:rPr>
              <a:t>CONCLUSION </a:t>
            </a:r>
          </a:p>
        </p:txBody>
      </p:sp>
      <p:sp>
        <p:nvSpPr>
          <p:cNvPr id="3" name="Content Placeholder 2"/>
          <p:cNvSpPr>
            <a:spLocks noGrp="1"/>
          </p:cNvSpPr>
          <p:nvPr>
            <p:ph idx="1"/>
          </p:nvPr>
        </p:nvSpPr>
        <p:spPr/>
        <p:txBody>
          <a:bodyPr/>
          <a:lstStyle/>
          <a:p>
            <a:pPr marL="0" indent="0">
              <a:buNone/>
            </a:pPr>
            <a:r>
              <a:rPr lang="en-US" sz="2400" dirty="0"/>
              <a:t>The students not only get their overall and preference based results, but also know all the facts about the counselling procedure. This application will contain the information about the previous year cut offs and the eligibility criteria’s of various colleges. So, this application will make it easier for the students to choose the best college for them according to their marks. </a:t>
            </a:r>
            <a:endParaRPr lang="en-IN" sz="2400" dirty="0"/>
          </a:p>
        </p:txBody>
      </p:sp>
    </p:spTree>
    <p:extLst>
      <p:ext uri="{BB962C8B-B14F-4D97-AF65-F5344CB8AC3E}">
        <p14:creationId xmlns:p14="http://schemas.microsoft.com/office/powerpoint/2010/main" val="1535516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DF6F-1852-4FC3-98E6-211421F647AF}"/>
              </a:ext>
            </a:extLst>
          </p:cNvPr>
          <p:cNvSpPr>
            <a:spLocks noGrp="1"/>
          </p:cNvSpPr>
          <p:nvPr>
            <p:ph type="title"/>
          </p:nvPr>
        </p:nvSpPr>
        <p:spPr/>
        <p:txBody>
          <a:bodyPr>
            <a:normAutofit/>
          </a:bodyPr>
          <a:lstStyle/>
          <a:p>
            <a:r>
              <a:rPr lang="en-IN" sz="5400" b="1" dirty="0">
                <a:solidFill>
                  <a:schemeClr val="accent2">
                    <a:lumMod val="75000"/>
                  </a:schemeClr>
                </a:solidFill>
              </a:rPr>
              <a:t>THE LINK TO OUR VIDEO:</a:t>
            </a:r>
            <a:endParaRPr lang="en-GB" sz="5400" dirty="0"/>
          </a:p>
        </p:txBody>
      </p:sp>
      <p:sp>
        <p:nvSpPr>
          <p:cNvPr id="3" name="Content Placeholder 2">
            <a:extLst>
              <a:ext uri="{FF2B5EF4-FFF2-40B4-BE49-F238E27FC236}">
                <a16:creationId xmlns:a16="http://schemas.microsoft.com/office/drawing/2014/main" id="{167642B3-54FD-486A-ABDA-71B641B18BEA}"/>
              </a:ext>
            </a:extLst>
          </p:cNvPr>
          <p:cNvSpPr>
            <a:spLocks noGrp="1"/>
          </p:cNvSpPr>
          <p:nvPr>
            <p:ph idx="1"/>
          </p:nvPr>
        </p:nvSpPr>
        <p:spPr/>
        <p:txBody>
          <a:bodyPr/>
          <a:lstStyle/>
          <a:p>
            <a:r>
              <a:rPr lang="en-GB" u="sng" dirty="0">
                <a:hlinkClick r:id="rId2"/>
              </a:rPr>
              <a:t>https://youtu.be/Zm4P1gDOKtg</a:t>
            </a:r>
            <a:endParaRPr lang="en-GB" dirty="0"/>
          </a:p>
        </p:txBody>
      </p:sp>
    </p:spTree>
    <p:extLst>
      <p:ext uri="{BB962C8B-B14F-4D97-AF65-F5344CB8AC3E}">
        <p14:creationId xmlns:p14="http://schemas.microsoft.com/office/powerpoint/2010/main" val="487995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solidFill>
                  <a:schemeClr val="accent2">
                    <a:lumMod val="75000"/>
                  </a:schemeClr>
                </a:solidFill>
              </a:rPr>
              <a:t>REFERENCES</a:t>
            </a:r>
          </a:p>
        </p:txBody>
      </p:sp>
      <p:sp>
        <p:nvSpPr>
          <p:cNvPr id="3" name="Content Placeholder 2"/>
          <p:cNvSpPr>
            <a:spLocks noGrp="1"/>
          </p:cNvSpPr>
          <p:nvPr>
            <p:ph idx="1"/>
          </p:nvPr>
        </p:nvSpPr>
        <p:spPr/>
        <p:txBody>
          <a:bodyPr>
            <a:normAutofit/>
          </a:bodyPr>
          <a:lstStyle/>
          <a:p>
            <a:r>
              <a:rPr lang="en-US" sz="2400" dirty="0" err="1"/>
              <a:t>Xampp</a:t>
            </a:r>
            <a:r>
              <a:rPr lang="en-US" sz="2400" dirty="0"/>
              <a:t> is a software for making local host for the website to work.</a:t>
            </a:r>
          </a:p>
          <a:p>
            <a:r>
              <a:rPr lang="en-US" sz="2400" dirty="0"/>
              <a:t> Ice cream apps is a software which we used for recording the video.</a:t>
            </a:r>
          </a:p>
          <a:p>
            <a:r>
              <a:rPr lang="en-US" sz="2400" dirty="0"/>
              <a:t>PHPMYADMIN  has been used for storing all our database.</a:t>
            </a:r>
            <a:endParaRPr lang="en-IN" sz="2400" dirty="0"/>
          </a:p>
        </p:txBody>
      </p:sp>
    </p:spTree>
    <p:extLst>
      <p:ext uri="{BB962C8B-B14F-4D97-AF65-F5344CB8AC3E}">
        <p14:creationId xmlns:p14="http://schemas.microsoft.com/office/powerpoint/2010/main" val="78685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solidFill>
                  <a:schemeClr val="accent2">
                    <a:lumMod val="75000"/>
                  </a:schemeClr>
                </a:solidFill>
              </a:rPr>
              <a:t>INTRODUCTION </a:t>
            </a:r>
          </a:p>
        </p:txBody>
      </p:sp>
      <p:sp>
        <p:nvSpPr>
          <p:cNvPr id="3" name="Content Placeholder 2"/>
          <p:cNvSpPr>
            <a:spLocks noGrp="1"/>
          </p:cNvSpPr>
          <p:nvPr>
            <p:ph idx="1"/>
          </p:nvPr>
        </p:nvSpPr>
        <p:spPr/>
        <p:txBody>
          <a:bodyPr>
            <a:normAutofit/>
          </a:bodyPr>
          <a:lstStyle/>
          <a:p>
            <a:r>
              <a:rPr lang="en-US" sz="2400" dirty="0">
                <a:cs typeface="Times New Roman" panose="02020603050405020304" pitchFamily="18" charset="0"/>
              </a:rPr>
              <a:t>This project “Computerization of College Admission Predictor” is a web based application where student can register with their personal as well as marks details for predicting the admission in colleges.</a:t>
            </a:r>
          </a:p>
          <a:p>
            <a:r>
              <a:rPr lang="en-US" sz="2400" dirty="0">
                <a:cs typeface="Times New Roman" panose="02020603050405020304" pitchFamily="18" charset="0"/>
              </a:rPr>
              <a:t>The college predictor results and analysis can be downloaded in the form of a personalized report.</a:t>
            </a:r>
          </a:p>
          <a:p>
            <a:r>
              <a:rPr lang="en-US" sz="2400" dirty="0">
                <a:cs typeface="Times New Roman" panose="02020603050405020304" pitchFamily="18" charset="0"/>
              </a:rPr>
              <a:t>This application will contain the information about the previous year cut offs and the eligibility criteria’s of various colleges.</a:t>
            </a:r>
            <a:endParaRPr lang="en-IN" sz="2400" dirty="0">
              <a:cs typeface="Times New Roman" panose="02020603050405020304" pitchFamily="18" charset="0"/>
            </a:endParaRPr>
          </a:p>
        </p:txBody>
      </p:sp>
    </p:spTree>
    <p:extLst>
      <p:ext uri="{BB962C8B-B14F-4D97-AF65-F5344CB8AC3E}">
        <p14:creationId xmlns:p14="http://schemas.microsoft.com/office/powerpoint/2010/main" val="411003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6000" b="1" dirty="0">
                <a:solidFill>
                  <a:schemeClr val="accent2">
                    <a:lumMod val="75000"/>
                  </a:schemeClr>
                </a:solidFill>
              </a:rPr>
              <a:t>OBJECTIVES</a:t>
            </a:r>
            <a:br>
              <a:rPr lang="en-IN" sz="6000" b="1" dirty="0">
                <a:solidFill>
                  <a:schemeClr val="accent2">
                    <a:lumMod val="75000"/>
                  </a:schemeClr>
                </a:solidFill>
              </a:rPr>
            </a:br>
            <a:endParaRPr lang="en-IN" sz="6000" b="1" dirty="0">
              <a:solidFill>
                <a:schemeClr val="accent2">
                  <a:lumMod val="75000"/>
                </a:schemeClr>
              </a:solidFill>
            </a:endParaRPr>
          </a:p>
        </p:txBody>
      </p:sp>
      <p:sp>
        <p:nvSpPr>
          <p:cNvPr id="3" name="Content Placeholder 2"/>
          <p:cNvSpPr>
            <a:spLocks noGrp="1"/>
          </p:cNvSpPr>
          <p:nvPr>
            <p:ph idx="1"/>
          </p:nvPr>
        </p:nvSpPr>
        <p:spPr/>
        <p:txBody>
          <a:bodyPr>
            <a:normAutofit fontScale="92500" lnSpcReduction="20000"/>
          </a:bodyPr>
          <a:lstStyle/>
          <a:p>
            <a:r>
              <a:rPr lang="en-US" sz="2400" dirty="0"/>
              <a:t>It helps students to get the list of colleges to which they can apply as the system shortlists the colleges by comparing the student’s marks and college's cut off.</a:t>
            </a:r>
          </a:p>
          <a:p>
            <a:r>
              <a:rPr lang="en-US" sz="2400" dirty="0"/>
              <a:t>Admin manages all the system related task such as: </a:t>
            </a:r>
          </a:p>
          <a:p>
            <a:pPr>
              <a:buFont typeface="Wingdings" panose="05000000000000000000" pitchFamily="2" charset="2"/>
              <a:buChar char="q"/>
            </a:pPr>
            <a:r>
              <a:rPr lang="en-US" sz="2400" dirty="0"/>
              <a:t>   adding college details, </a:t>
            </a:r>
          </a:p>
          <a:p>
            <a:pPr>
              <a:buFont typeface="Wingdings" panose="05000000000000000000" pitchFamily="2" charset="2"/>
              <a:buChar char="q"/>
            </a:pPr>
            <a:r>
              <a:rPr lang="en-US" sz="2400" dirty="0"/>
              <a:t>   specifying cut-off details,</a:t>
            </a:r>
          </a:p>
          <a:p>
            <a:pPr>
              <a:buFont typeface="Wingdings" panose="05000000000000000000" pitchFamily="2" charset="2"/>
              <a:buChar char="q"/>
            </a:pPr>
            <a:r>
              <a:rPr lang="en-US" sz="2400" dirty="0"/>
              <a:t>   managing college details,</a:t>
            </a:r>
          </a:p>
          <a:p>
            <a:pPr>
              <a:buFont typeface="Wingdings" panose="05000000000000000000" pitchFamily="2" charset="2"/>
              <a:buChar char="q"/>
            </a:pPr>
            <a:r>
              <a:rPr lang="en-US" sz="2400" dirty="0"/>
              <a:t>   viewing student’s details</a:t>
            </a:r>
          </a:p>
          <a:p>
            <a:pPr>
              <a:buFont typeface="Wingdings" panose="05000000000000000000" pitchFamily="2" charset="2"/>
              <a:buChar char="q"/>
            </a:pPr>
            <a:r>
              <a:rPr lang="en-US" sz="2400" dirty="0"/>
              <a:t>   viewing feedback from registered students.</a:t>
            </a:r>
          </a:p>
          <a:p>
            <a:pPr marL="0" indent="0">
              <a:buNone/>
            </a:pPr>
            <a:r>
              <a:rPr lang="en-US" dirty="0"/>
              <a:t> </a:t>
            </a:r>
          </a:p>
        </p:txBody>
      </p:sp>
    </p:spTree>
    <p:extLst>
      <p:ext uri="{BB962C8B-B14F-4D97-AF65-F5344CB8AC3E}">
        <p14:creationId xmlns:p14="http://schemas.microsoft.com/office/powerpoint/2010/main" val="3927091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solidFill>
                  <a:schemeClr val="accent2">
                    <a:lumMod val="75000"/>
                  </a:schemeClr>
                </a:solidFill>
              </a:rPr>
              <a:t>BACKGROUND OF THE RESEARCH TOPIC</a:t>
            </a:r>
            <a:endParaRPr lang="en-IN" sz="4800" b="1" dirty="0">
              <a:solidFill>
                <a:schemeClr val="accent2">
                  <a:lumMod val="75000"/>
                </a:schemeClr>
              </a:solidFill>
            </a:endParaRP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sz="2400" dirty="0"/>
              <a:t>Various students have no idea which college they can be eligible for after their 12th standard due to which many don’t fill the required forms whereas others spend a lot of money for the forms of certain colleges they won’t get selected for. Through this the students can have a rough idea about which college they can get so they can filter out the colleges effectively.</a:t>
            </a:r>
            <a:endParaRPr lang="en-IN" sz="2400" dirty="0"/>
          </a:p>
        </p:txBody>
      </p:sp>
    </p:spTree>
    <p:extLst>
      <p:ext uri="{BB962C8B-B14F-4D97-AF65-F5344CB8AC3E}">
        <p14:creationId xmlns:p14="http://schemas.microsoft.com/office/powerpoint/2010/main" val="114919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a:solidFill>
                  <a:schemeClr val="accent2">
                    <a:lumMod val="75000"/>
                  </a:schemeClr>
                </a:solidFill>
              </a:rPr>
              <a:t>METHOD OF STUDY: </a:t>
            </a:r>
          </a:p>
        </p:txBody>
      </p:sp>
      <p:sp>
        <p:nvSpPr>
          <p:cNvPr id="3" name="Content Placeholder 2"/>
          <p:cNvSpPr>
            <a:spLocks noGrp="1"/>
          </p:cNvSpPr>
          <p:nvPr>
            <p:ph idx="1"/>
          </p:nvPr>
        </p:nvSpPr>
        <p:spPr/>
        <p:txBody>
          <a:bodyPr/>
          <a:lstStyle/>
          <a:p>
            <a:r>
              <a:rPr lang="en-US" sz="2400" dirty="0"/>
              <a:t>The analysis procedure comprised of going through the websites of various colleges </a:t>
            </a:r>
          </a:p>
          <a:p>
            <a:pPr>
              <a:buFont typeface="Wingdings" panose="05000000000000000000" pitchFamily="2" charset="2"/>
              <a:buChar char="q"/>
            </a:pPr>
            <a:r>
              <a:rPr lang="en-US" sz="2400" dirty="0"/>
              <a:t> The college’s past student intake.</a:t>
            </a:r>
          </a:p>
          <a:p>
            <a:pPr>
              <a:buFont typeface="Wingdings" panose="05000000000000000000" pitchFamily="2" charset="2"/>
              <a:buChar char="q"/>
            </a:pPr>
            <a:r>
              <a:rPr lang="en-US" sz="2400" dirty="0"/>
              <a:t> The previous cut offs </a:t>
            </a:r>
          </a:p>
          <a:p>
            <a:pPr>
              <a:buFont typeface="Wingdings" panose="05000000000000000000" pitchFamily="2" charset="2"/>
              <a:buChar char="q"/>
            </a:pPr>
            <a:r>
              <a:rPr lang="en-US" sz="2400" dirty="0"/>
              <a:t> The past trend in JEE ranks.</a:t>
            </a:r>
          </a:p>
          <a:p>
            <a:pPr>
              <a:buFont typeface="Wingdings" panose="05000000000000000000" pitchFamily="2" charset="2"/>
              <a:buChar char="q"/>
            </a:pPr>
            <a:r>
              <a:rPr lang="en-US" sz="2400" dirty="0"/>
              <a:t> The number of students applying every year in the past five years.</a:t>
            </a:r>
          </a:p>
          <a:p>
            <a:pPr>
              <a:buFont typeface="Wingdings" panose="05000000000000000000" pitchFamily="2" charset="2"/>
              <a:buChar char="q"/>
            </a:pPr>
            <a:r>
              <a:rPr lang="en-US" sz="2400" dirty="0"/>
              <a:t> The ranking of the colleges</a:t>
            </a:r>
          </a:p>
          <a:p>
            <a:endParaRPr lang="en-IN" dirty="0"/>
          </a:p>
        </p:txBody>
      </p:sp>
    </p:spTree>
    <p:extLst>
      <p:ext uri="{BB962C8B-B14F-4D97-AF65-F5344CB8AC3E}">
        <p14:creationId xmlns:p14="http://schemas.microsoft.com/office/powerpoint/2010/main" val="158616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solidFill>
                  <a:schemeClr val="accent2">
                    <a:lumMod val="75000"/>
                  </a:schemeClr>
                </a:solidFill>
              </a:rPr>
              <a:t>ADVANTAGES</a:t>
            </a:r>
          </a:p>
        </p:txBody>
      </p:sp>
      <p:sp>
        <p:nvSpPr>
          <p:cNvPr id="3" name="Content Placeholder 2"/>
          <p:cNvSpPr>
            <a:spLocks noGrp="1"/>
          </p:cNvSpPr>
          <p:nvPr>
            <p:ph idx="1"/>
          </p:nvPr>
        </p:nvSpPr>
        <p:spPr/>
        <p:txBody>
          <a:bodyPr>
            <a:normAutofit/>
          </a:bodyPr>
          <a:lstStyle/>
          <a:p>
            <a:r>
              <a:rPr lang="en-US" sz="2400" dirty="0"/>
              <a:t>It helps student for making decision for choosing a right college.</a:t>
            </a:r>
          </a:p>
          <a:p>
            <a:r>
              <a:rPr lang="en-US" sz="2400" dirty="0"/>
              <a:t>Here the chance of occurrence of error is less when compared with the existing system.</a:t>
            </a:r>
          </a:p>
          <a:p>
            <a:r>
              <a:rPr lang="en-US" sz="2400" dirty="0"/>
              <a:t>It is fast, efficient and reliable.</a:t>
            </a:r>
          </a:p>
          <a:p>
            <a:r>
              <a:rPr lang="en-US" sz="2400" dirty="0"/>
              <a:t>Avoids data redundancy and inconsistency.</a:t>
            </a:r>
          </a:p>
          <a:p>
            <a:r>
              <a:rPr lang="en-US" sz="2400" dirty="0"/>
              <a:t>Very user-friendly.</a:t>
            </a:r>
          </a:p>
          <a:p>
            <a:r>
              <a:rPr lang="en-US" sz="2400" dirty="0"/>
              <a:t>Easy accessibility of data</a:t>
            </a:r>
          </a:p>
        </p:txBody>
      </p:sp>
    </p:spTree>
    <p:extLst>
      <p:ext uri="{BB962C8B-B14F-4D97-AF65-F5344CB8AC3E}">
        <p14:creationId xmlns:p14="http://schemas.microsoft.com/office/powerpoint/2010/main" val="345405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solidFill>
                  <a:schemeClr val="accent2">
                    <a:lumMod val="75000"/>
                  </a:schemeClr>
                </a:solidFill>
              </a:rPr>
              <a:t>LIMITATIONS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 </a:t>
            </a:r>
            <a:r>
              <a:rPr lang="en-US" sz="2400" dirty="0"/>
              <a:t>Required active internet connection.</a:t>
            </a:r>
          </a:p>
          <a:p>
            <a:pPr>
              <a:buFont typeface="Wingdings" panose="05000000000000000000" pitchFamily="2" charset="2"/>
              <a:buChar char="ü"/>
            </a:pPr>
            <a:r>
              <a:rPr lang="en-US" sz="2400" dirty="0"/>
              <a:t> System will provide inaccurate results if data entered         incorrectly.</a:t>
            </a:r>
          </a:p>
          <a:p>
            <a:pPr marL="0" indent="0">
              <a:buNone/>
            </a:pPr>
            <a:endParaRPr lang="en-IN" dirty="0"/>
          </a:p>
        </p:txBody>
      </p:sp>
    </p:spTree>
    <p:extLst>
      <p:ext uri="{BB962C8B-B14F-4D97-AF65-F5344CB8AC3E}">
        <p14:creationId xmlns:p14="http://schemas.microsoft.com/office/powerpoint/2010/main" val="755539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dirty="0">
                <a:solidFill>
                  <a:schemeClr val="accent2">
                    <a:lumMod val="75000"/>
                  </a:schemeClr>
                </a:solidFill>
              </a:rPr>
              <a:t>PROPOSED MODEL</a:t>
            </a:r>
          </a:p>
        </p:txBody>
      </p:sp>
      <p:sp>
        <p:nvSpPr>
          <p:cNvPr id="3" name="Content Placeholder 2"/>
          <p:cNvSpPr>
            <a:spLocks noGrp="1"/>
          </p:cNvSpPr>
          <p:nvPr>
            <p:ph idx="1"/>
          </p:nvPr>
        </p:nvSpPr>
        <p:spPr/>
        <p:txBody>
          <a:bodyPr>
            <a:normAutofit/>
          </a:bodyPr>
          <a:lstStyle/>
          <a:p>
            <a:pPr marL="0" indent="0">
              <a:buNone/>
            </a:pPr>
            <a:r>
              <a:rPr lang="en-IN" sz="2400" dirty="0"/>
              <a:t> In our proposed model, </a:t>
            </a:r>
            <a:r>
              <a:rPr lang="en-US" sz="2400" dirty="0"/>
              <a:t>Administrator can add the college details and he batch details. Using this software, the entrance seat allotment became easier and can be implemented using system. The main advantage of the project is the computerization of the entrance seat allotment process. Administrator has the power for the allotment. He can add the allotted seats into a file and the details are saved into the system. The total time for the entrance allotment became lesser and the allotment process became faster. </a:t>
            </a:r>
            <a:endParaRPr lang="en-IN" sz="2400" dirty="0"/>
          </a:p>
        </p:txBody>
      </p:sp>
    </p:spTree>
    <p:extLst>
      <p:ext uri="{BB962C8B-B14F-4D97-AF65-F5344CB8AC3E}">
        <p14:creationId xmlns:p14="http://schemas.microsoft.com/office/powerpoint/2010/main" val="277192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solidFill>
                  <a:schemeClr val="accent2">
                    <a:lumMod val="75000"/>
                  </a:schemeClr>
                </a:solidFill>
              </a:rPr>
              <a:t>CURRENT MODEL</a:t>
            </a:r>
          </a:p>
        </p:txBody>
      </p:sp>
      <p:sp>
        <p:nvSpPr>
          <p:cNvPr id="3" name="Content Placeholder 2"/>
          <p:cNvSpPr>
            <a:spLocks noGrp="1"/>
          </p:cNvSpPr>
          <p:nvPr>
            <p:ph idx="1"/>
          </p:nvPr>
        </p:nvSpPr>
        <p:spPr/>
        <p:txBody>
          <a:bodyPr/>
          <a:lstStyle/>
          <a:p>
            <a:pPr marL="0" indent="0">
              <a:buNone/>
            </a:pPr>
            <a:r>
              <a:rPr lang="en-IN" dirty="0"/>
              <a:t> </a:t>
            </a:r>
            <a:r>
              <a:rPr lang="en-US" sz="2400" dirty="0"/>
              <a:t>Since the students face a lot of difficulty in finding a college at the time of the admissions, it will be very easy to implement this project into a working model. It will help the students in making decisions for choosing a right college. The difference, however, is that due to less data we are not making admin login pages thus not giving the authority to the admin to delete or change the data. We are for now adding all the database through back end. </a:t>
            </a:r>
            <a:endParaRPr lang="en-IN" sz="2400" dirty="0"/>
          </a:p>
        </p:txBody>
      </p:sp>
    </p:spTree>
    <p:extLst>
      <p:ext uri="{BB962C8B-B14F-4D97-AF65-F5344CB8AC3E}">
        <p14:creationId xmlns:p14="http://schemas.microsoft.com/office/powerpoint/2010/main" val="29680443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163</TotalTime>
  <Words>697</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Rounded MT Bold</vt:lpstr>
      <vt:lpstr>Century Gothic</vt:lpstr>
      <vt:lpstr>Times New Roman</vt:lpstr>
      <vt:lpstr>Wingdings</vt:lpstr>
      <vt:lpstr>Wingdings 3</vt:lpstr>
      <vt:lpstr>Wisp</vt:lpstr>
      <vt:lpstr>Computerization of College Admission Predictor </vt:lpstr>
      <vt:lpstr>INTRODUCTION </vt:lpstr>
      <vt:lpstr>OBJECTIVES </vt:lpstr>
      <vt:lpstr>BACKGROUND OF THE RESEARCH TOPIC</vt:lpstr>
      <vt:lpstr>METHOD OF STUDY: </vt:lpstr>
      <vt:lpstr>ADVANTAGES</vt:lpstr>
      <vt:lpstr>LIMITATIONS</vt:lpstr>
      <vt:lpstr>PROPOSED MODEL</vt:lpstr>
      <vt:lpstr>CURRENT MODEL</vt:lpstr>
      <vt:lpstr>FRONT PAGE OF THE SOFTWARE</vt:lpstr>
      <vt:lpstr> USER LOGIN PAGE</vt:lpstr>
      <vt:lpstr>PowerPoint Presentation</vt:lpstr>
      <vt:lpstr>COLLEGE RANKINGS</vt:lpstr>
      <vt:lpstr>PowerPoint Presentation</vt:lpstr>
      <vt:lpstr>CONCLUSION </vt:lpstr>
      <vt:lpstr>THE LINK TO OUR VIDEO:</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Computerization of College Admission Predictor</dc:title>
  <dc:creator>anuB</dc:creator>
  <cp:lastModifiedBy>shaunakarora13@gmail.com</cp:lastModifiedBy>
  <cp:revision>15</cp:revision>
  <dcterms:created xsi:type="dcterms:W3CDTF">2017-11-26T19:00:32Z</dcterms:created>
  <dcterms:modified xsi:type="dcterms:W3CDTF">2017-11-27T03:44:00Z</dcterms:modified>
</cp:coreProperties>
</file>