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7608-D0E8-4936-953F-B105954C5E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BB466-C85C-4344-8842-3583262E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BB466-C85C-4344-8842-3583262E93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2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684137" y="274422"/>
            <a:ext cx="704137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TRACBOT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3596752" y="1755847"/>
            <a:ext cx="71287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Chat Bot for Tractor Related Customer Queries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3178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bout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napshots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724951" y="3110064"/>
            <a:ext cx="6741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Organization : ESCORTS LIMITED CORPORATE CENTER , FBD</a:t>
            </a:r>
          </a:p>
          <a:p>
            <a:r>
              <a:rPr lang="en-US" dirty="0" smtClean="0"/>
              <a:t>Industry Mentor: Mr. </a:t>
            </a:r>
            <a:r>
              <a:rPr lang="en-US" dirty="0" err="1" smtClean="0"/>
              <a:t>Virender</a:t>
            </a:r>
            <a:r>
              <a:rPr lang="en-US" dirty="0" smtClean="0"/>
              <a:t> Garg</a:t>
            </a:r>
          </a:p>
          <a:p>
            <a:r>
              <a:rPr lang="en-US" dirty="0" smtClean="0"/>
              <a:t>Faculty Mentor: </a:t>
            </a:r>
            <a:r>
              <a:rPr lang="en-US" dirty="0" err="1" smtClean="0"/>
              <a:t>Dr.Rajendra</a:t>
            </a:r>
            <a:r>
              <a:rPr lang="en-US" dirty="0" smtClean="0"/>
              <a:t> Kumar </a:t>
            </a:r>
            <a:r>
              <a:rPr lang="en-US" dirty="0" err="1" smtClean="0"/>
              <a:t>Roul</a:t>
            </a:r>
            <a:endParaRPr lang="en-US" dirty="0" smtClean="0"/>
          </a:p>
          <a:p>
            <a:r>
              <a:rPr lang="en-US" dirty="0" smtClean="0"/>
              <a:t>Starting Date: 2</a:t>
            </a:r>
            <a:r>
              <a:rPr lang="en-US" baseline="30000" dirty="0" smtClean="0"/>
              <a:t>nd</a:t>
            </a:r>
            <a:r>
              <a:rPr lang="en-US" dirty="0" smtClean="0"/>
              <a:t> January 2019</a:t>
            </a:r>
          </a:p>
          <a:p>
            <a:r>
              <a:rPr lang="en-US" dirty="0" smtClean="0"/>
              <a:t>Ending Date: 30</a:t>
            </a:r>
            <a:r>
              <a:rPr lang="en-US" baseline="30000" dirty="0" smtClean="0"/>
              <a:t>th</a:t>
            </a:r>
            <a:r>
              <a:rPr lang="en-US" dirty="0" smtClean="0"/>
              <a:t> June 2019</a:t>
            </a:r>
          </a:p>
          <a:p>
            <a:r>
              <a:rPr lang="en-US" dirty="0" smtClean="0"/>
              <a:t>Submitted By : Megha Arora(101690007)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516" y="55138"/>
            <a:ext cx="1311153" cy="127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3178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bout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Snapshots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A14E1B91-C212-4889-8705-49BCDB383225}"/>
              </a:ext>
            </a:extLst>
          </p:cNvPr>
          <p:cNvGrpSpPr/>
          <p:nvPr/>
        </p:nvGrpSpPr>
        <p:grpSpPr>
          <a:xfrm>
            <a:off x="3551420" y="483582"/>
            <a:ext cx="6947645" cy="5306803"/>
            <a:chOff x="2817818" y="3874286"/>
            <a:chExt cx="6769172" cy="219067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241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Escorts Limited 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7DC9F996-36A0-4A1D-8C4B-F6DAF0FDA7C8}"/>
                </a:ext>
              </a:extLst>
            </p:cNvPr>
            <p:cNvSpPr txBox="1"/>
            <p:nvPr/>
          </p:nvSpPr>
          <p:spPr>
            <a:xfrm>
              <a:off x="4964518" y="4115684"/>
              <a:ext cx="2549059" cy="19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Mr. Nikhil Nanda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9EDE56FF-3E69-4484-9673-AC7FA14D3D89}"/>
                </a:ext>
              </a:extLst>
            </p:cNvPr>
            <p:cNvSpPr txBox="1"/>
            <p:nvPr/>
          </p:nvSpPr>
          <p:spPr>
            <a:xfrm>
              <a:off x="5084448" y="4273531"/>
              <a:ext cx="2429129" cy="152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CMD, Escorts Limited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44799B2-E7B9-4C01-A37D-BB60C6C75D12}"/>
                </a:ext>
              </a:extLst>
            </p:cNvPr>
            <p:cNvSpPr txBox="1"/>
            <p:nvPr/>
          </p:nvSpPr>
          <p:spPr>
            <a:xfrm>
              <a:off x="2817818" y="4425993"/>
              <a:ext cx="6769172" cy="163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The </a:t>
              </a:r>
              <a:r>
                <a:rPr lang="en-US" dirty="0"/>
                <a:t>Escorts Group is an Indian engineering company that operates in the sectors of </a:t>
              </a:r>
              <a:r>
                <a:rPr lang="en-US" dirty="0" err="1"/>
                <a:t>agri</a:t>
              </a:r>
              <a:r>
                <a:rPr lang="en-US" dirty="0"/>
                <a:t>-machinery, construction and material handling equipment, and railway equipment. Headquartered in Faridabad, Haryana, the company was launched in 1944 and has marketing operations in more than 40 </a:t>
              </a:r>
              <a:r>
                <a:rPr lang="en-US" dirty="0" smtClean="0"/>
                <a:t>countries.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/>
                <a:t>Escorts </a:t>
              </a:r>
              <a:r>
                <a:rPr lang="en-US" dirty="0" err="1"/>
                <a:t>Agri</a:t>
              </a:r>
              <a:r>
                <a:rPr lang="en-US" dirty="0"/>
                <a:t> Machinery was launched in 1960. The company manufactures </a:t>
              </a:r>
              <a:r>
                <a:rPr lang="en-US" dirty="0" smtClean="0"/>
                <a:t>tractors</a:t>
              </a:r>
              <a:r>
                <a:rPr lang="en-US" dirty="0"/>
                <a:t> under the brand names of </a:t>
              </a:r>
              <a:r>
                <a:rPr lang="en-US" dirty="0" err="1"/>
                <a:t>Farmtrac</a:t>
              </a:r>
              <a:r>
                <a:rPr lang="en-US" dirty="0"/>
                <a:t>, </a:t>
              </a:r>
              <a:endParaRPr lang="en-US" dirty="0" smtClean="0"/>
            </a:p>
            <a:p>
              <a:pPr algn="ctr"/>
              <a:r>
                <a:rPr lang="en-US" dirty="0" err="1" smtClean="0"/>
                <a:t>Powertrac</a:t>
              </a:r>
              <a:r>
                <a:rPr lang="en-US" dirty="0" smtClean="0"/>
                <a:t> </a:t>
              </a:r>
              <a:r>
                <a:rPr lang="en-US" dirty="0"/>
                <a:t>and </a:t>
              </a:r>
              <a:r>
                <a:rPr lang="en-US" dirty="0" err="1"/>
                <a:t>Steeltrac</a:t>
              </a:r>
              <a:r>
                <a:rPr lang="en-US" dirty="0" smtClean="0"/>
                <a:t>.</a:t>
              </a:r>
              <a:r>
                <a:rPr lang="en-US" dirty="0"/>
                <a:t> The current range involves over 45 models ranging from 25HP to 80HP. The tractor division was started in 1960 with the first Escort tractors produced in 1965. In 1969, a partnership with </a:t>
              </a:r>
              <a:r>
                <a:rPr lang="en-US" dirty="0" smtClean="0"/>
                <a:t>Ford was </a:t>
              </a:r>
              <a:r>
                <a:rPr lang="en-US" dirty="0"/>
                <a:t>set up to produce licensed Ford tractors for India</a:t>
              </a:r>
              <a:r>
                <a:rPr lang="en-US" dirty="0" smtClean="0"/>
                <a:t>.</a:t>
              </a:r>
              <a:r>
                <a:rPr lang="en-US" dirty="0"/>
                <a:t> Ford became New Holland, which is currently part of CNH </a:t>
              </a:r>
              <a:r>
                <a:rPr lang="en-US" dirty="0" smtClean="0"/>
                <a:t>Global, </a:t>
              </a:r>
              <a:r>
                <a:rPr lang="en-US" dirty="0"/>
                <a:t>which in turn is owned by the </a:t>
              </a:r>
              <a:r>
                <a:rPr lang="en-US" dirty="0" smtClean="0"/>
                <a:t>Fiat Group.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211046" y="0"/>
            <a:ext cx="11463243" cy="6858000"/>
            <a:chOff x="197354" y="2"/>
            <a:chExt cx="1146324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197354" y="2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-8792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 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Snapshots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xmlns="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xmlns="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xmlns="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xmlns="" id="{406A5A75-24F0-496A-82D6-E2B37B100BBD}"/>
              </a:ext>
            </a:extLst>
          </p:cNvPr>
          <p:cNvSpPr/>
          <p:nvPr/>
        </p:nvSpPr>
        <p:spPr>
          <a:xfrm flipV="1">
            <a:off x="5595214" y="247373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xmlns="" id="{B8C3E14B-EBB2-49A7-9A4E-9C6AFAF9A364}"/>
              </a:ext>
            </a:extLst>
          </p:cNvPr>
          <p:cNvSpPr/>
          <p:nvPr/>
        </p:nvSpPr>
        <p:spPr>
          <a:xfrm flipV="1">
            <a:off x="8085141" y="247373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8D94F991-2744-4D5C-BE57-A0C261539D2C}"/>
              </a:ext>
            </a:extLst>
          </p:cNvPr>
          <p:cNvGrpSpPr/>
          <p:nvPr/>
        </p:nvGrpSpPr>
        <p:grpSpPr>
          <a:xfrm>
            <a:off x="3083677" y="2981554"/>
            <a:ext cx="1591582" cy="1415772"/>
            <a:chOff x="1488849" y="3837440"/>
            <a:chExt cx="1591582" cy="129430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0"/>
              <a:ext cx="1591582" cy="1294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Customer queries were not answerable at time </a:t>
              </a:r>
              <a:endParaRPr lang="en-US" sz="1700" dirty="0"/>
            </a:p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860A9D1F-EDAE-418D-A3C8-F8109A2B052A}"/>
              </a:ext>
            </a:extLst>
          </p:cNvPr>
          <p:cNvGrpSpPr/>
          <p:nvPr/>
        </p:nvGrpSpPr>
        <p:grpSpPr>
          <a:xfrm>
            <a:off x="5572501" y="2432955"/>
            <a:ext cx="1591583" cy="2237288"/>
            <a:chOff x="3977673" y="3826554"/>
            <a:chExt cx="1591583" cy="1584624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91705BAF-DCDA-4FDC-8DA1-1FBA870AE5C8}"/>
                </a:ext>
              </a:extLst>
            </p:cNvPr>
            <p:cNvSpPr txBox="1"/>
            <p:nvPr/>
          </p:nvSpPr>
          <p:spPr>
            <a:xfrm>
              <a:off x="3977673" y="3826554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1264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  <a:p>
              <a:r>
                <a:rPr lang="en-US" sz="1600" dirty="0"/>
                <a:t>Communication Between the Client and the Supplier is little difficult. </a:t>
              </a:r>
            </a:p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1F66AC79-730F-4E07-974E-4F08542F2C4A}"/>
              </a:ext>
            </a:extLst>
          </p:cNvPr>
          <p:cNvGrpSpPr/>
          <p:nvPr/>
        </p:nvGrpSpPr>
        <p:grpSpPr>
          <a:xfrm>
            <a:off x="8083100" y="2452004"/>
            <a:ext cx="1591582" cy="2173128"/>
            <a:chOff x="6488272" y="3837442"/>
            <a:chExt cx="1591582" cy="147893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  <a:p>
              <a:r>
                <a:rPr lang="en-US" sz="1400" dirty="0"/>
                <a:t>User </a:t>
              </a:r>
              <a:r>
                <a:rPr lang="en-US" sz="1400" dirty="0" err="1"/>
                <a:t>Interation</a:t>
              </a:r>
              <a:r>
                <a:rPr lang="en-US" sz="1400" dirty="0"/>
                <a:t> Problems were raised. </a:t>
              </a:r>
            </a:p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47647" y="685800"/>
            <a:ext cx="67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Problems behind choosing </a:t>
            </a:r>
            <a:r>
              <a:rPr lang="en-US" sz="3600" dirty="0" err="1" smtClean="0"/>
              <a:t>Chatbot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3178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bout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166727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rchitecture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Snapshots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548656"/>
            <a:chOff x="1514240" y="4816886"/>
            <a:chExt cx="2289049" cy="548656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548656"/>
            <a:chOff x="1514240" y="4816886"/>
            <a:chExt cx="2289049" cy="54865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548656"/>
            <a:chOff x="1514240" y="4816886"/>
            <a:chExt cx="2289049" cy="54865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1719240" y="86963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xmlns="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A807BE1-996E-4364-AC05-CAC8C826377C}"/>
              </a:ext>
            </a:extLst>
          </p:cNvPr>
          <p:cNvGrpSpPr/>
          <p:nvPr/>
        </p:nvGrpSpPr>
        <p:grpSpPr>
          <a:xfrm>
            <a:off x="9840650" y="16658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xmlns="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xmlns="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021803" y="651480"/>
            <a:ext cx="6746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Tracbot</a:t>
            </a:r>
            <a:r>
              <a:rPr lang="en-US" dirty="0" smtClean="0"/>
              <a:t> ? </a:t>
            </a:r>
          </a:p>
          <a:p>
            <a:r>
              <a:rPr lang="en-US" dirty="0" err="1"/>
              <a:t>Tracbot</a:t>
            </a:r>
            <a:r>
              <a:rPr lang="en-US" dirty="0"/>
              <a:t> is an Artificial intelligence Chatterbot for Agricultural Purposes that is meant to help farmers get their queries addressed by a </a:t>
            </a:r>
            <a:r>
              <a:rPr lang="en-US" dirty="0" err="1"/>
              <a:t>ChatBot</a:t>
            </a:r>
            <a:r>
              <a:rPr lang="en-US" dirty="0"/>
              <a:t> or a live scientist. Our application will be basically a portal to give all the useful information regarding </a:t>
            </a:r>
            <a:r>
              <a:rPr lang="en-US" dirty="0" err="1"/>
              <a:t>Farmtractors</a:t>
            </a:r>
            <a:r>
              <a:rPr lang="en-US" dirty="0"/>
              <a:t>. Our objective of this project is to reach out to millions of farmers of India using social media and Machine </a:t>
            </a:r>
            <a:r>
              <a:rPr lang="en-US" dirty="0" err="1"/>
              <a:t>Learning.This</a:t>
            </a:r>
            <a:r>
              <a:rPr lang="en-US" dirty="0"/>
              <a:t> application will work on both platforms i.e. Android as well as IOS Devices by using Expo </a:t>
            </a:r>
            <a:r>
              <a:rPr lang="en-US" dirty="0" err="1"/>
              <a:t>Cli</a:t>
            </a:r>
            <a:r>
              <a:rPr lang="en-US" dirty="0"/>
              <a:t> and </a:t>
            </a:r>
            <a:r>
              <a:rPr lang="en-US" dirty="0" err="1"/>
              <a:t>Genymotion</a:t>
            </a:r>
            <a:r>
              <a:rPr lang="en-US" dirty="0"/>
              <a:t> as an Emulator. The text -to - speech and image capturing and recognition feature will be added. It is a </a:t>
            </a:r>
            <a:r>
              <a:rPr lang="en-US" dirty="0" err="1"/>
              <a:t>chatbot</a:t>
            </a:r>
            <a:r>
              <a:rPr lang="en-US" dirty="0"/>
              <a:t> named </a:t>
            </a:r>
            <a:r>
              <a:rPr lang="en-US" dirty="0" err="1"/>
              <a:t>TracBot</a:t>
            </a:r>
            <a:r>
              <a:rPr lang="en-US" dirty="0"/>
              <a:t> which will be used to resolve customer queries related to </a:t>
            </a:r>
            <a:r>
              <a:rPr lang="en-US" dirty="0" err="1"/>
              <a:t>AgriMachinery</a:t>
            </a:r>
            <a:r>
              <a:rPr lang="en-US" dirty="0"/>
              <a:t> . The Technologies used will be React Native for user interface , </a:t>
            </a:r>
            <a:r>
              <a:rPr lang="en-US" dirty="0" err="1"/>
              <a:t>Dialogflow</a:t>
            </a:r>
            <a:r>
              <a:rPr lang="en-US" dirty="0"/>
              <a:t> which is Google platform which contains NLP modules in it, which is trained by Admin and the dataset which is required , following customer queries with answers , all will be saved using </a:t>
            </a:r>
            <a:r>
              <a:rPr lang="en-US" dirty="0" err="1"/>
              <a:t>Dialogflow</a:t>
            </a:r>
            <a:r>
              <a:rPr lang="en-US" dirty="0"/>
              <a:t> and for backend part , Firebase will be used which is a Google Cloud platform database which will store all the Dataset in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3178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bout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15755" y="0"/>
            <a:ext cx="9582540" cy="6858000"/>
            <a:chOff x="483120" y="0"/>
            <a:chExt cx="9582540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83120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ff</a:t>
              </a:r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 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</a:t>
              </a:r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Snapshots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xmlns="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148DB69-DF3E-4C33-B538-AF9F73BD860D}"/>
              </a:ext>
            </a:extLst>
          </p:cNvPr>
          <p:cNvGrpSpPr/>
          <p:nvPr/>
        </p:nvGrpSpPr>
        <p:grpSpPr>
          <a:xfrm>
            <a:off x="4412209" y="3427083"/>
            <a:ext cx="723347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999227E9-EB21-4059-B513-140E8EB32283}"/>
              </a:ext>
            </a:extLst>
          </p:cNvPr>
          <p:cNvGrpSpPr/>
          <p:nvPr/>
        </p:nvGrpSpPr>
        <p:grpSpPr>
          <a:xfrm>
            <a:off x="7127984" y="1596925"/>
            <a:ext cx="570734" cy="508072"/>
            <a:chOff x="677216" y="2131356"/>
            <a:chExt cx="570734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xmlns="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A560E021-6D3E-44E0-9017-02F6FD846B8E}"/>
                </a:ext>
              </a:extLst>
            </p:cNvPr>
            <p:cNvSpPr txBox="1"/>
            <p:nvPr/>
          </p:nvSpPr>
          <p:spPr>
            <a:xfrm>
              <a:off x="677216" y="2140608"/>
              <a:ext cx="570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175555"/>
            <a:chOff x="264581" y="4416136"/>
            <a:chExt cx="3048141" cy="117555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EC238A46-6DC2-415E-858B-EDB9C705F5D2}"/>
              </a:ext>
            </a:extLst>
          </p:cNvPr>
          <p:cNvGrpSpPr/>
          <p:nvPr/>
        </p:nvGrpSpPr>
        <p:grpSpPr>
          <a:xfrm>
            <a:off x="4618004" y="4169108"/>
            <a:ext cx="3048141" cy="1175555"/>
            <a:chOff x="3143051" y="4416136"/>
            <a:chExt cx="3048141" cy="117555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xmlns="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175555"/>
            <a:chOff x="6191192" y="4416136"/>
            <a:chExt cx="3048141" cy="117555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37692" y="413238"/>
            <a:ext cx="4544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Tools and </a:t>
            </a:r>
            <a:r>
              <a:rPr lang="en-US" sz="3000" dirty="0"/>
              <a:t>T</a:t>
            </a:r>
            <a:r>
              <a:rPr lang="en-US" sz="3000" dirty="0" smtClean="0"/>
              <a:t>echnology used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193" y="2176022"/>
            <a:ext cx="1961276" cy="1907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90" y="4083809"/>
            <a:ext cx="3165540" cy="2192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11" y="1296692"/>
            <a:ext cx="2791470" cy="1570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4917" y="3129915"/>
            <a:ext cx="153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 –Native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31323" y="5855677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Dialogflow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31" y="71936"/>
            <a:ext cx="2339142" cy="18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3178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bout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8695" y="0"/>
            <a:ext cx="11869050" cy="6858000"/>
            <a:chOff x="-2458214" y="0"/>
            <a:chExt cx="1186905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58214" y="0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sdfffdfdfdf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Architectire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Snapshots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xmlns="" id="{F0E3BF0A-B04D-4316-B447-549B31994A65}"/>
              </a:ext>
            </a:extLst>
          </p:cNvPr>
          <p:cNvGrpSpPr/>
          <p:nvPr/>
        </p:nvGrpSpPr>
        <p:grpSpPr>
          <a:xfrm>
            <a:off x="5800767" y="4273434"/>
            <a:ext cx="2526748" cy="559753"/>
            <a:chOff x="5175104" y="4698436"/>
            <a:chExt cx="2526748" cy="55975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57" y="257916"/>
            <a:ext cx="7948067" cy="45176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0231" y="5486400"/>
            <a:ext cx="402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Architectural Flow Diagram of </a:t>
            </a:r>
            <a:r>
              <a:rPr lang="en-US" dirty="0" err="1" smtClean="0"/>
              <a:t>Dialogflow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3178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bout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78569" y="17582"/>
            <a:ext cx="11334525" cy="6858000"/>
            <a:chOff x="-10744053" y="17581"/>
            <a:chExt cx="11334525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053" y="1758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Snapshots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082467"/>
            <a:chOff x="979714" y="4445001"/>
            <a:chExt cx="2336800" cy="108246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4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082467"/>
            <a:chOff x="6279854" y="4445001"/>
            <a:chExt cx="2336800" cy="108246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4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-1814216" y="0"/>
            <a:ext cx="3372325" cy="68360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77">
            <a:extLst>
              <a:ext uri="{FF2B5EF4-FFF2-40B4-BE49-F238E27FC236}">
                <a16:creationId xmlns:a16="http://schemas.microsoft.com/office/drawing/2014/main" xmlns="" id="{B006C60A-833A-41C2-A553-8132E7B3A7DB}"/>
              </a:ext>
            </a:extLst>
          </p:cNvPr>
          <p:cNvSpPr/>
          <p:nvPr/>
        </p:nvSpPr>
        <p:spPr>
          <a:xfrm>
            <a:off x="389710" y="2288344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Future</a:t>
            </a:r>
            <a:r>
              <a:rPr lang="en-US" dirty="0" smtClean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Scope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0F8A56B9-A504-4035-8439-53ED4617B8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7872" y="3171006"/>
            <a:ext cx="530600" cy="53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13" y="204617"/>
            <a:ext cx="6542544" cy="2673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83" y="3293677"/>
            <a:ext cx="6423674" cy="28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3178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bout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60408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Snapshots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390243"/>
            <a:chOff x="979714" y="4445001"/>
            <a:chExt cx="2336800" cy="13902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xmlns="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-1684707" y="-10799"/>
            <a:ext cx="10756817" cy="68579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      The </a:t>
            </a:r>
            <a:r>
              <a:rPr lang="en-US" dirty="0">
                <a:solidFill>
                  <a:schemeClr val="tx1"/>
                </a:solidFill>
              </a:rPr>
              <a:t>project can have further amendments according to the requirements of the company.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These </a:t>
            </a:r>
            <a:r>
              <a:rPr lang="en-US" dirty="0">
                <a:solidFill>
                  <a:schemeClr val="tx1"/>
                </a:solidFill>
              </a:rPr>
              <a:t>are the following features that can be added: </a:t>
            </a:r>
          </a:p>
          <a:p>
            <a:pPr marL="800100" lvl="1" indent="-342900" algn="ctr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Some </a:t>
            </a:r>
            <a:r>
              <a:rPr lang="en-US" dirty="0">
                <a:solidFill>
                  <a:schemeClr val="tx1"/>
                </a:solidFill>
              </a:rPr>
              <a:t>Features will be added like GPS and Image Capture Recognition feature as if any </a:t>
            </a:r>
            <a:r>
              <a:rPr lang="en-US" dirty="0" smtClean="0">
                <a:solidFill>
                  <a:schemeClr val="tx1"/>
                </a:solidFill>
              </a:rPr>
              <a:t>customer</a:t>
            </a:r>
          </a:p>
          <a:p>
            <a:pPr lvl="1" algn="ctr"/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tx1"/>
                </a:solidFill>
              </a:rPr>
              <a:t>want </a:t>
            </a:r>
            <a:r>
              <a:rPr lang="en-US" dirty="0" smtClean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chemeClr val="tx1"/>
                </a:solidFill>
              </a:rPr>
              <a:t>replace any part of tractor , customer have to upload the part which has to be replaced and bot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will </a:t>
            </a:r>
            <a:r>
              <a:rPr lang="en-US" dirty="0">
                <a:solidFill>
                  <a:schemeClr val="tx1"/>
                </a:solidFill>
              </a:rPr>
              <a:t>send </a:t>
            </a:r>
            <a:r>
              <a:rPr lang="en-US" dirty="0" smtClean="0">
                <a:solidFill>
                  <a:schemeClr val="tx1"/>
                </a:solidFill>
              </a:rPr>
              <a:t> this </a:t>
            </a:r>
            <a:r>
              <a:rPr lang="en-US" dirty="0">
                <a:solidFill>
                  <a:schemeClr val="tx1"/>
                </a:solidFill>
              </a:rPr>
              <a:t>query to prescribed person.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2. User Interface can be made by adding Redux along with React Native for state management 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Freeform: Shape 77">
            <a:extLst>
              <a:ext uri="{FF2B5EF4-FFF2-40B4-BE49-F238E27FC236}">
                <a16:creationId xmlns:a16="http://schemas.microsoft.com/office/drawing/2014/main" xmlns="" id="{B006C60A-833A-41C2-A553-8132E7B3A7DB}"/>
              </a:ext>
            </a:extLst>
          </p:cNvPr>
          <p:cNvSpPr/>
          <p:nvPr/>
        </p:nvSpPr>
        <p:spPr>
          <a:xfrm>
            <a:off x="7916482" y="234283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7893269" y="3168757"/>
            <a:ext cx="184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Future Scope </a:t>
            </a:r>
            <a:endParaRPr lang="en-US" sz="2000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0F8A56B9-A504-4035-8439-53ED4617B8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41821" y="3214883"/>
            <a:ext cx="530600" cy="5306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-127635" y="134977"/>
            <a:ext cx="1275682" cy="1275682"/>
            <a:chOff x="3063120" y="1755914"/>
            <a:chExt cx="1275682" cy="1275682"/>
          </a:xfrm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xmlns="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FA807BE1-996E-4364-AC05-CAC8C826377C}"/>
              </a:ext>
            </a:extLst>
          </p:cNvPr>
          <p:cNvGrpSpPr/>
          <p:nvPr/>
        </p:nvGrpSpPr>
        <p:grpSpPr>
          <a:xfrm>
            <a:off x="-532487" y="4550074"/>
            <a:ext cx="1275682" cy="1275682"/>
            <a:chOff x="7353181" y="1755914"/>
            <a:chExt cx="1275682" cy="1275682"/>
          </a:xfrm>
        </p:grpSpPr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xmlns="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xmlns="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96" y="4463819"/>
            <a:ext cx="3764549" cy="2154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3923" y="993531"/>
            <a:ext cx="25799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FUTURE SCOPE</a:t>
            </a:r>
            <a:endParaRPr lang="en-US" sz="3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890" y="13613"/>
            <a:ext cx="3383006" cy="2039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9672" y="5019625"/>
            <a:ext cx="135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Thank you 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620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541</Words>
  <Application>Microsoft Office PowerPoint</Application>
  <PresentationFormat>Widescreen</PresentationFormat>
  <Paragraphs>102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MEGHA ARORA</cp:lastModifiedBy>
  <cp:revision>40</cp:revision>
  <dcterms:created xsi:type="dcterms:W3CDTF">2017-01-05T13:17:27Z</dcterms:created>
  <dcterms:modified xsi:type="dcterms:W3CDTF">2019-05-21T02:26:31Z</dcterms:modified>
</cp:coreProperties>
</file>