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81" d="100"/>
          <a:sy n="81" d="100"/>
        </p:scale>
        <p:origin x="-300" y="21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eeja, Bhanothu" userId="24a7015f-2e72-46bc-a8e4-53e7cbf1d9a8" providerId="ADAL" clId="{5BB7472A-059B-4AEA-8B7F-1B797ED316A3}"/>
    <pc:docChg chg="modSld">
      <pc:chgData name="Sai Sreeja, Bhanothu" userId="24a7015f-2e72-46bc-a8e4-53e7cbf1d9a8" providerId="ADAL" clId="{5BB7472A-059B-4AEA-8B7F-1B797ED316A3}" dt="2022-03-24T06:34:14.571" v="61" actId="1076"/>
      <pc:docMkLst>
        <pc:docMk/>
      </pc:docMkLst>
      <pc:sldChg chg="addSp modSp mod">
        <pc:chgData name="Sai Sreeja, Bhanothu" userId="24a7015f-2e72-46bc-a8e4-53e7cbf1d9a8" providerId="ADAL" clId="{5BB7472A-059B-4AEA-8B7F-1B797ED316A3}" dt="2022-03-24T06:34:14.571" v="61" actId="1076"/>
        <pc:sldMkLst>
          <pc:docMk/>
          <pc:sldMk cId="0" sldId="560"/>
        </pc:sldMkLst>
        <pc:spChg chg="mod">
          <ac:chgData name="Sai Sreeja, Bhanothu" userId="24a7015f-2e72-46bc-a8e4-53e7cbf1d9a8" providerId="ADAL" clId="{5BB7472A-059B-4AEA-8B7F-1B797ED316A3}" dt="2022-03-24T06:34:04.968" v="59" actId="14100"/>
          <ac:spMkLst>
            <pc:docMk/>
            <pc:sldMk cId="0" sldId="560"/>
            <ac:spMk id="7180" creationId="{273FF0AF-5E94-435C-8A2A-7A7CA0FE36A6}"/>
          </ac:spMkLst>
        </pc:spChg>
        <pc:picChg chg="add mod">
          <ac:chgData name="Sai Sreeja, Bhanothu" userId="24a7015f-2e72-46bc-a8e4-53e7cbf1d9a8" providerId="ADAL" clId="{5BB7472A-059B-4AEA-8B7F-1B797ED316A3}" dt="2022-03-24T06:34:10.907" v="60" actId="1076"/>
          <ac:picMkLst>
            <pc:docMk/>
            <pc:sldMk cId="0" sldId="560"/>
            <ac:picMk id="15" creationId="{6ED59C33-D4B9-49CF-B311-3043D86BEA08}"/>
          </ac:picMkLst>
        </pc:picChg>
        <pc:picChg chg="mod modCrop">
          <ac:chgData name="Sai Sreeja, Bhanothu" userId="24a7015f-2e72-46bc-a8e4-53e7cbf1d9a8" providerId="ADAL" clId="{5BB7472A-059B-4AEA-8B7F-1B797ED316A3}" dt="2022-03-14T07:03:35.164" v="20" actId="1076"/>
          <ac:picMkLst>
            <pc:docMk/>
            <pc:sldMk cId="0" sldId="560"/>
            <ac:picMk id="16" creationId="{4A419D02-F85C-4135-8E28-E89F1881EF03}"/>
          </ac:picMkLst>
        </pc:picChg>
        <pc:picChg chg="mod">
          <ac:chgData name="Sai Sreeja, Bhanothu" userId="24a7015f-2e72-46bc-a8e4-53e7cbf1d9a8" providerId="ADAL" clId="{5BB7472A-059B-4AEA-8B7F-1B797ED316A3}" dt="2022-03-24T06:34:14.571" v="61" actId="1076"/>
          <ac:picMkLst>
            <pc:docMk/>
            <pc:sldMk cId="0" sldId="560"/>
            <ac:picMk id="7179" creationId="{12618B16-99B6-4F89-A145-C5939A93831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=""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=""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=""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=""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=""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=""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=""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=""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hanothu.sai-sreeja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s://github.com/saisreeja30/resum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=""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01746" y="3254984"/>
            <a:ext cx="3943804" cy="3598860"/>
          </a:xfrm>
        </p:spPr>
        <p:txBody>
          <a:bodyPr/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Hotel Booking System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Developed an web application called Hotel Booking System along with JWT authentication, Swagger and Rest API using Asp. Net Core MVC,</a:t>
            </a:r>
            <a:r>
              <a:rPr lang="en-US" altLang="en-US" sz="1100" dirty="0"/>
              <a:t> Microsoft SQL and Bootstrap used for user interface. </a:t>
            </a:r>
          </a:p>
          <a:p>
            <a:pPr>
              <a:lnSpc>
                <a:spcPct val="114000"/>
              </a:lnSpc>
            </a:pPr>
            <a:endParaRPr lang="en-US" altLang="nl-NL" sz="1100" b="1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AZ – 900 Microsoft Azure Fundamentals Certification 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Learning AZ- 900 Microsoft Azure </a:t>
            </a:r>
            <a:r>
              <a:rPr lang="en-IN" altLang="en-US" sz="1100" dirty="0" smtClean="0"/>
              <a:t>Fundamentals.</a:t>
            </a: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=""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=""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417512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Mumbai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=""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hlinkClick r:id="rId3"/>
              </a:rPr>
              <a:t>megha.sakunde@capgemini.com</a:t>
            </a:r>
            <a:r>
              <a:rPr lang="nl-NL" altLang="nl-NL" dirty="0" smtClean="0"/>
              <a:t> 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=""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7045444110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=""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7" y="2995614"/>
            <a:ext cx="4293393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 smtClean="0"/>
              <a:t>Software </a:t>
            </a:r>
            <a:r>
              <a:rPr lang="en-US" altLang="en-US" sz="1100" dirty="0"/>
              <a:t>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Ability to learn processes and systems </a:t>
            </a:r>
            <a:r>
              <a:rPr lang="en-US" altLang="en-US" sz="1100" dirty="0" smtClean="0"/>
              <a:t>quickly.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r>
              <a:rPr lang="en-US" altLang="nl-NL" dirty="0"/>
              <a:t/>
            </a: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=""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Electronics And Telecommunication : </a:t>
            </a:r>
            <a:r>
              <a:rPr lang="en-US" altLang="nl-NL" sz="1000" dirty="0"/>
              <a:t>2016 - </a:t>
            </a:r>
            <a:r>
              <a:rPr lang="en-US" altLang="nl-NL" sz="1000" dirty="0" smtClean="0"/>
              <a:t>2019</a:t>
            </a:r>
            <a:endParaRPr lang="en-US" altLang="nl-NL" sz="1000" dirty="0"/>
          </a:p>
          <a:p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sz="1000" dirty="0"/>
              <a:t>C</a:t>
            </a:r>
            <a:r>
              <a:rPr lang="en-US" sz="1000" dirty="0" smtClean="0"/>
              <a:t>#</a:t>
            </a:r>
          </a:p>
          <a:p>
            <a:r>
              <a:rPr lang="en-US" sz="1000" dirty="0"/>
              <a:t>ADO. NET</a:t>
            </a:r>
          </a:p>
          <a:p>
            <a:r>
              <a:rPr lang="en-US" sz="1000" dirty="0" smtClean="0"/>
              <a:t>ASP</a:t>
            </a:r>
            <a:r>
              <a:rPr lang="en-US" sz="1000" dirty="0"/>
              <a:t>. NET Framework</a:t>
            </a:r>
          </a:p>
          <a:p>
            <a:r>
              <a:rPr lang="en-US" sz="1000" dirty="0" smtClean="0"/>
              <a:t>ASP</a:t>
            </a:r>
            <a:r>
              <a:rPr lang="en-US" sz="1000" dirty="0"/>
              <a:t>. NET Core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Bootstrap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smtClean="0">
                <a:solidFill>
                  <a:srgbClr val="0070AD"/>
                </a:solidFill>
              </a:rPr>
              <a:t>Database</a:t>
            </a: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Add-ons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Swagger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lvl="0">
              <a:lnSpc>
                <a:spcPct val="114000"/>
              </a:lnSpc>
              <a:defRPr/>
            </a:pPr>
            <a:r>
              <a:rPr lang="en-US" altLang="nl-NL" sz="1200" b="1" dirty="0">
                <a:solidFill>
                  <a:srgbClr val="0070AD"/>
                </a:solidFill>
              </a:rPr>
              <a:t>Tools</a:t>
            </a:r>
            <a:endParaRPr lang="en-US" altLang="nl-NL" sz="1200" dirty="0"/>
          </a:p>
          <a:p>
            <a:pPr lvl="0">
              <a:lnSpc>
                <a:spcPct val="114000"/>
              </a:lnSpc>
              <a:defRPr/>
            </a:pPr>
            <a:r>
              <a:rPr lang="en-US" sz="1000" dirty="0">
                <a:solidFill>
                  <a:prstClr val="black"/>
                </a:solidFill>
              </a:rPr>
              <a:t>Visual Studio 2019</a:t>
            </a:r>
          </a:p>
          <a:p>
            <a:pPr lvl="0">
              <a:lnSpc>
                <a:spcPct val="114000"/>
              </a:lnSpc>
              <a:defRPr/>
            </a:pPr>
            <a:r>
              <a:rPr lang="en-US" sz="1000" dirty="0">
                <a:solidFill>
                  <a:prstClr val="black"/>
                </a:solidFill>
              </a:rPr>
              <a:t>Visual Studio code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smtClean="0">
                <a:solidFill>
                  <a:srgbClr val="0070AD"/>
                </a:solidFill>
              </a:rPr>
              <a:t>Additional </a:t>
            </a:r>
            <a:r>
              <a:rPr lang="en-US" altLang="nl-NL" sz="1200" b="1" dirty="0">
                <a:solidFill>
                  <a:srgbClr val="0070AD"/>
                </a:solidFill>
              </a:rPr>
              <a:t>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Leadership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Team </a:t>
            </a:r>
            <a:r>
              <a:rPr lang="en-US" altLang="nl-NL" sz="1000" dirty="0"/>
              <a:t>management</a:t>
            </a:r>
          </a:p>
          <a:p>
            <a:pPr>
              <a:lnSpc>
                <a:spcPct val="114000"/>
              </a:lnSpc>
            </a:pPr>
            <a:r>
              <a:rPr lang="en-US" altLang="nl-NL" sz="1000" dirty="0" smtClean="0"/>
              <a:t>Excellent </a:t>
            </a:r>
            <a:r>
              <a:rPr lang="en-US" altLang="nl-NL" sz="1000" dirty="0"/>
              <a:t>Communication Skills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=""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smtClean="0"/>
              <a:t>Megha Barku Sakunde</a:t>
            </a:r>
            <a:endParaRPr lang="en-IN" altLang="en-US" dirty="0"/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=""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17404" y="606011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=""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31" name="Picture Placeholder 30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r="6339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670857" y="6060115"/>
            <a:ext cx="2736304" cy="321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out my work on GitHub</a:t>
            </a:r>
            <a:endParaRPr lang="en-US" sz="12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41379</TotalTime>
  <Words>144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Admin</cp:lastModifiedBy>
  <cp:revision>115</cp:revision>
  <dcterms:created xsi:type="dcterms:W3CDTF">2017-12-08T05:27:40Z</dcterms:created>
  <dcterms:modified xsi:type="dcterms:W3CDTF">2022-05-06T16:24:47Z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