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7"/>
  </p:notesMasterIdLst>
  <p:sldIdLst>
    <p:sldId id="257" r:id="rId2"/>
    <p:sldId id="261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CC2ECE-2B70-B843-0CA0-A7D558332897}" v="2" dt="2022-11-05T09:29:17.588"/>
    <p1510:client id="{F3CC0443-7284-8EF9-F31D-5B26EC2F6800}" v="28" dt="2022-11-05T04:51:15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ee77bdac938afdc763848708447141bc96a55c7ab978b768e984c773337c4b53::" providerId="AD" clId="Web-{F3CC0443-7284-8EF9-F31D-5B26EC2F6800}"/>
    <pc:docChg chg="modSld">
      <pc:chgData name="Guest User" userId="S::urn:spo:anon#ee77bdac938afdc763848708447141bc96a55c7ab978b768e984c773337c4b53::" providerId="AD" clId="Web-{F3CC0443-7284-8EF9-F31D-5B26EC2F6800}" dt="2022-11-05T04:51:12.096" v="27" actId="20577"/>
      <pc:docMkLst>
        <pc:docMk/>
      </pc:docMkLst>
      <pc:sldChg chg="modSp">
        <pc:chgData name="Guest User" userId="S::urn:spo:anon#ee77bdac938afdc763848708447141bc96a55c7ab978b768e984c773337c4b53::" providerId="AD" clId="Web-{F3CC0443-7284-8EF9-F31D-5B26EC2F6800}" dt="2022-11-05T04:51:12.096" v="27" actId="20577"/>
        <pc:sldMkLst>
          <pc:docMk/>
          <pc:sldMk cId="2314846540" sldId="257"/>
        </pc:sldMkLst>
        <pc:spChg chg="mod">
          <ac:chgData name="Guest User" userId="S::urn:spo:anon#ee77bdac938afdc763848708447141bc96a55c7ab978b768e984c773337c4b53::" providerId="AD" clId="Web-{F3CC0443-7284-8EF9-F31D-5B26EC2F6800}" dt="2022-11-05T04:51:12.096" v="27" actId="20577"/>
          <ac:spMkLst>
            <pc:docMk/>
            <pc:sldMk cId="2314846540" sldId="257"/>
            <ac:spMk id="3" creationId="{E4AFB8C9-7FCD-EB85-8400-4D9800C57C38}"/>
          </ac:spMkLst>
        </pc:spChg>
      </pc:sldChg>
    </pc:docChg>
  </pc:docChgLst>
  <pc:docChgLst>
    <pc:chgData name="Guest User" userId="S::urn:spo:anon#ee77bdac938afdc763848708447141bc96a55c7ab978b768e984c773337c4b53::" providerId="AD" clId="Web-{8CCC2ECE-2B70-B843-0CA0-A7D558332897}"/>
    <pc:docChg chg="modSld">
      <pc:chgData name="Guest User" userId="S::urn:spo:anon#ee77bdac938afdc763848708447141bc96a55c7ab978b768e984c773337c4b53::" providerId="AD" clId="Web-{8CCC2ECE-2B70-B843-0CA0-A7D558332897}" dt="2022-11-05T09:29:17.588" v="1" actId="1076"/>
      <pc:docMkLst>
        <pc:docMk/>
      </pc:docMkLst>
      <pc:sldChg chg="modSp">
        <pc:chgData name="Guest User" userId="S::urn:spo:anon#ee77bdac938afdc763848708447141bc96a55c7ab978b768e984c773337c4b53::" providerId="AD" clId="Web-{8CCC2ECE-2B70-B843-0CA0-A7D558332897}" dt="2022-11-05T09:29:17.588" v="1" actId="1076"/>
        <pc:sldMkLst>
          <pc:docMk/>
          <pc:sldMk cId="3074088980" sldId="261"/>
        </pc:sldMkLst>
        <pc:spChg chg="mod">
          <ac:chgData name="Guest User" userId="S::urn:spo:anon#ee77bdac938afdc763848708447141bc96a55c7ab978b768e984c773337c4b53::" providerId="AD" clId="Web-{8CCC2ECE-2B70-B843-0CA0-A7D558332897}" dt="2022-11-05T09:29:17.588" v="1" actId="1076"/>
          <ac:spMkLst>
            <pc:docMk/>
            <pc:sldMk cId="3074088980" sldId="261"/>
            <ac:spMk id="2" creationId="{8875E045-B5F4-AB59-162D-822A0400B4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B5C86-DD49-4A47-94BA-E3BBAAC370DD}" type="datetimeFigureOut">
              <a:rPr lang="en-US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EBFEB-1D56-C949-BEF3-0BBAF5C1EDB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DC5B03-831A-D36B-A349-521018F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118014"/>
          </a:xfrm>
        </p:spPr>
        <p:txBody>
          <a:bodyPr>
            <a:normAutofit fontScale="90000"/>
          </a:bodyPr>
          <a:lstStyle/>
          <a:p>
            <a:r>
              <a:rPr lang="en-US" sz="7300" b="1">
                <a:latin typeface="Segoe UI" panose="020B0502040204020203" pitchFamily="34" charset="0"/>
                <a:cs typeface="Segoe UI" panose="020B0502040204020203" pitchFamily="34" charset="0"/>
              </a:rPr>
              <a:t>POWERPOINT</a:t>
            </a:r>
            <a:r>
              <a:rPr lang="en-US"/>
              <a:t> </a:t>
            </a:r>
            <a:r>
              <a:rPr lang="en-US" sz="7300" b="1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AFB8C9-7FCD-EB85-8400-4D9800C57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0" y="4648200"/>
            <a:ext cx="4191000" cy="119446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4400" dirty="0" smtClean="0">
                <a:latin typeface="Segoe UI"/>
                <a:cs typeface="Segoe UI"/>
              </a:rPr>
              <a:t>By, </a:t>
            </a:r>
            <a:endParaRPr lang="en-US" sz="4400" dirty="0">
              <a:latin typeface="Segoe UI"/>
              <a:cs typeface="Segoe UI"/>
            </a:endParaRPr>
          </a:p>
          <a:p>
            <a:pPr>
              <a:buFont typeface="Wingdings" pitchFamily="2" charset="2"/>
              <a:buChar char="v"/>
            </a:pPr>
            <a:r>
              <a:rPr lang="en-US" sz="4400" dirty="0" smtClean="0">
                <a:latin typeface="Segoe UI"/>
                <a:cs typeface="Segoe UI"/>
              </a:rPr>
              <a:t>ISWARRAJ S</a:t>
            </a:r>
            <a:endParaRPr lang="en-US" dirty="0"/>
          </a:p>
          <a:p>
            <a:pPr marL="0" indent="0">
              <a:buNone/>
            </a:pPr>
            <a:endParaRPr lang="en-US" sz="44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1484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75E045-B5F4-AB59-162D-822A0400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420600" cy="2160589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NAVIGATE WITHIN A POWERPOINT PRESENTATION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DEE7D1A7-3A8D-11EB-269D-DD70AE776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199" y="2438400"/>
            <a:ext cx="6366933" cy="3581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8CD1D6D-13F4-D749-AFCF-5E0020061652}"/>
              </a:ext>
            </a:extLst>
          </p:cNvPr>
          <p:cNvSpPr txBox="1"/>
          <p:nvPr/>
        </p:nvSpPr>
        <p:spPr>
          <a:xfrm>
            <a:off x="152400" y="2438400"/>
            <a:ext cx="5791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thumbnail plane with little images of slides shows the slides are featuring on screen</a:t>
            </a:r>
            <a:r>
              <a:rPr lang="en-GB" sz="44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GB" sz="4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8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DFEED3-F9DE-8DFB-8B68-8F9E59B5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42070" cy="2399215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 OF THE SCREEN AND VIEWS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B56E98D-947A-00A7-7F10-7EE74BED1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600" y="2320636"/>
            <a:ext cx="5486400" cy="436871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915188-B4AF-8916-97D5-3CD3FCFBD504}"/>
              </a:ext>
            </a:extLst>
          </p:cNvPr>
          <p:cNvSpPr txBox="1"/>
          <p:nvPr/>
        </p:nvSpPr>
        <p:spPr>
          <a:xfrm>
            <a:off x="0" y="2286000"/>
            <a:ext cx="6858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show can be in the task bar or at the bottom of the slide window</a:t>
            </a:r>
            <a:r>
              <a:rPr lang="en-GB" sz="44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GB" sz="4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8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4F911B-7137-6F9C-AB0E-51279068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27" y="0"/>
            <a:ext cx="12112028" cy="1295400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WORKING WITH SLIDES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5E005EBC-C23D-B0E2-E0BB-9B298A10B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2362200"/>
            <a:ext cx="6875906" cy="3657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16D0F7-D372-027A-F7C4-CC520A18E760}"/>
              </a:ext>
            </a:extLst>
          </p:cNvPr>
          <p:cNvSpPr txBox="1"/>
          <p:nvPr/>
        </p:nvSpPr>
        <p:spPr>
          <a:xfrm>
            <a:off x="304800" y="1219200"/>
            <a:ext cx="86224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Different operations with slides: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Setting the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Arrange slides </a:t>
            </a:r>
            <a:r>
              <a:rPr lang="en-GB" sz="44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GB" sz="4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93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A07A5-3968-EBF2-FE9A-228A7222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240"/>
            <a:ext cx="12191999" cy="2062349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WORKING WITH TEXT IN PRESENTATION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491EC332-416D-34AA-838E-8504DF373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600" y="2286000"/>
            <a:ext cx="5562600" cy="3276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A56A41-62F6-2E7B-3118-448E8F7CAB3A}"/>
              </a:ext>
            </a:extLst>
          </p:cNvPr>
          <p:cNvSpPr txBox="1"/>
          <p:nvPr/>
        </p:nvSpPr>
        <p:spPr>
          <a:xfrm>
            <a:off x="0" y="2142866"/>
            <a:ext cx="723900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 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Font </a:t>
            </a:r>
            <a:r>
              <a:rPr lang="en-US" sz="4400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colour</a:t>
            </a:r>
            <a:endParaRPr lang="en-US" sz="4400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Numbering or bullets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or remove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Align text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3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</TotalTime>
  <Words>84</Words>
  <Application>Microsoft Office PowerPoint</Application>
  <PresentationFormat>Custom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POWERPOINT PRESENTATION</vt:lpstr>
      <vt:lpstr>NAVIGATE WITHIN A POWERPOINT PRESENTATION</vt:lpstr>
      <vt:lpstr>OVERVIEW OF THE SCREEN AND VIEWS</vt:lpstr>
      <vt:lpstr>WORKING WITH SLIDES</vt:lpstr>
      <vt:lpstr>WORKING WITH TEXT IN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 PRESENTATION</dc:title>
  <dc:creator>satheesh22072002@gmail.com</dc:creator>
  <cp:lastModifiedBy>rit</cp:lastModifiedBy>
  <cp:revision>16</cp:revision>
  <dcterms:created xsi:type="dcterms:W3CDTF">2022-11-03T10:46:16Z</dcterms:created>
  <dcterms:modified xsi:type="dcterms:W3CDTF">2022-11-10T19:02:33Z</dcterms:modified>
</cp:coreProperties>
</file>